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76" r:id="rId5"/>
    <p:sldId id="284" r:id="rId6"/>
    <p:sldId id="277" r:id="rId7"/>
    <p:sldId id="281" r:id="rId8"/>
    <p:sldId id="282" r:id="rId9"/>
    <p:sldId id="285" r:id="rId10"/>
    <p:sldId id="286" r:id="rId11"/>
    <p:sldId id="287" r:id="rId12"/>
    <p:sldId id="28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9"/>
    <p:restoredTop sz="93076"/>
  </p:normalViewPr>
  <p:slideViewPr>
    <p:cSldViewPr snapToGrid="0" snapToObjects="1">
      <p:cViewPr varScale="1">
        <p:scale>
          <a:sx n="79" d="100"/>
          <a:sy n="79" d="100"/>
        </p:scale>
        <p:origin x="22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0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742483" y="2828835"/>
            <a:ext cx="643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Using Divisibility Rules for 4, 8, 12 and 11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058"/>
            <a:ext cx="10515600" cy="4722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9.   Is 2,343 divisible by 11?</a:t>
            </a:r>
          </a:p>
          <a:p>
            <a:pPr marL="0" indent="0" algn="just">
              <a:buNone/>
            </a:pPr>
            <a:r>
              <a:rPr lang="en-US" dirty="0"/>
              <a:t>	- To check whether 2,343 is divisible 11, let us identify the even-positioned and odd-positioned digits in 2,343. The digits in the ones and hundreds place occupy the odd positions. Hence, 3 and 3 are odd-positioned digits. Likewise, the digits in the tens and thousands place occupy the even positions. Thus, 4 and 2 are the even-positioned digits. The sum of the digits in the even positions (</a:t>
            </a:r>
            <a:r>
              <a:rPr lang="en-US" u="sng" dirty="0"/>
              <a:t>2,</a:t>
            </a:r>
            <a:r>
              <a:rPr lang="en-US" dirty="0"/>
              <a:t>3</a:t>
            </a:r>
            <a:r>
              <a:rPr lang="en-US" u="sng" dirty="0"/>
              <a:t>4</a:t>
            </a:r>
            <a:r>
              <a:rPr lang="en-US" dirty="0"/>
              <a:t>3) is 2 + 4 or 6. The sum of the digits in the odd positions (2,</a:t>
            </a:r>
            <a:r>
              <a:rPr lang="en-US" u="sng" dirty="0"/>
              <a:t>3</a:t>
            </a:r>
            <a:r>
              <a:rPr lang="en-US" dirty="0"/>
              <a:t>4</a:t>
            </a:r>
            <a:r>
              <a:rPr lang="en-US" u="sng" dirty="0"/>
              <a:t>3</a:t>
            </a:r>
            <a:r>
              <a:rPr lang="en-US" dirty="0"/>
              <a:t>) is 3 +3 or 6. The difference between the two sums is zero (6 – 6 = 0). So 2,343 is divisible by 11.</a:t>
            </a:r>
          </a:p>
        </p:txBody>
      </p:sp>
    </p:spTree>
    <p:extLst>
      <p:ext uri="{BB962C8B-B14F-4D97-AF65-F5344CB8AC3E}">
        <p14:creationId xmlns:p14="http://schemas.microsoft.com/office/powerpoint/2010/main" val="71821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7DCEE-6111-B744-B698-B103C8A1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911"/>
            <a:ext cx="10515600" cy="37587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PH" dirty="0"/>
              <a:t>A number is divisible by 4 if the number formed by the last two digits of the number is divisible by 4. All numbers ending with 00 are also divisible by 4.</a:t>
            </a:r>
          </a:p>
          <a:p>
            <a:pPr>
              <a:lnSpc>
                <a:spcPct val="110000"/>
              </a:lnSpc>
            </a:pPr>
            <a:r>
              <a:rPr lang="en-PH" dirty="0"/>
              <a:t>A number is divisible by 8 if the number formed by the last three digits of the number is divisible by 8. All numbers ending with 000 are also divisible by 8.</a:t>
            </a:r>
          </a:p>
          <a:p>
            <a:pPr>
              <a:lnSpc>
                <a:spcPct val="150000"/>
              </a:lnSpc>
            </a:pPr>
            <a:r>
              <a:rPr lang="en-PH" dirty="0"/>
              <a:t>A number is divisible by 12 if it is divisible by both 3 and 4.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7DCEE-6111-B744-B698-B103C8A1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546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PH" dirty="0"/>
              <a:t>A number is divisible by 11 if the difference between the sum of the even positioned digits and the odd-positioned digits is either zero or a multiple of 11.</a:t>
            </a:r>
          </a:p>
          <a:p>
            <a:pPr>
              <a:lnSpc>
                <a:spcPct val="110000"/>
              </a:lnSpc>
            </a:pPr>
            <a:r>
              <a:rPr lang="en-PH" dirty="0"/>
              <a:t>If a number is divisible by another number, then the second number is a factor of the first number.</a:t>
            </a:r>
          </a:p>
          <a:p>
            <a:pPr>
              <a:lnSpc>
                <a:spcPct val="110000"/>
              </a:lnSpc>
            </a:pPr>
            <a:r>
              <a:rPr lang="en-PH" dirty="0"/>
              <a:t>If two numbers are both divisible by another number, then the third number is a common factor of the first two numbers.</a:t>
            </a:r>
          </a:p>
        </p:txBody>
      </p:sp>
    </p:spTree>
    <p:extLst>
      <p:ext uri="{BB962C8B-B14F-4D97-AF65-F5344CB8AC3E}">
        <p14:creationId xmlns:p14="http://schemas.microsoft.com/office/powerpoint/2010/main" val="104578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7E20-17EC-7141-BD36-7C70C74DB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endParaRPr lang="en-US" sz="2200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101670-8FBC-3446-AB7A-41C9AC56B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49594"/>
              </p:ext>
            </p:extLst>
          </p:nvPr>
        </p:nvGraphicFramePr>
        <p:xfrm>
          <a:off x="2032000" y="2501900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80580906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6896827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7876849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78913977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7823941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2191349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7115264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6759573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364370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6812157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0478052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First 10 Multiples of the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1395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2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60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22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4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83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	These rules are shortcuts that you can use to easily check if a number is divisible by 4, 8, 12 or 11.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A47320-2327-C14E-83CA-87C0FFDD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72796"/>
              </p:ext>
            </p:extLst>
          </p:nvPr>
        </p:nvGraphicFramePr>
        <p:xfrm>
          <a:off x="994264" y="2322714"/>
          <a:ext cx="1035953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26">
                  <a:extLst>
                    <a:ext uri="{9D8B030D-6E8A-4147-A177-3AD203B41FA5}">
                      <a16:colId xmlns:a16="http://schemas.microsoft.com/office/drawing/2014/main" val="4133957703"/>
                    </a:ext>
                  </a:extLst>
                </a:gridCol>
                <a:gridCol w="9379609">
                  <a:extLst>
                    <a:ext uri="{9D8B030D-6E8A-4147-A177-3AD203B41FA5}">
                      <a16:colId xmlns:a16="http://schemas.microsoft.com/office/drawing/2014/main" val="1485957374"/>
                    </a:ext>
                  </a:extLst>
                </a:gridCol>
              </a:tblGrid>
              <a:tr h="4232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The Divisibility Rules for 4, 8, 12 and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90034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4 if the number formed by the last two digits of the number is divisible by 4. All numbers ending with -00 are also divisible by 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017035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8 if the number formed by the last three digits of the number is divisible by 8. All numbers ending with -000 are also divisible by 8.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722297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12 if it is divisible by both 3 and 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11973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11 if the difference between the sum of the even-positioned placed digits and the odd-positioned digits is either zero or a multiple of 11.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10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8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Study these </a:t>
            </a:r>
            <a:r>
              <a:rPr lang="en-US" b="1" dirty="0"/>
              <a:t>examples</a:t>
            </a:r>
            <a:r>
              <a:rPr lang="en-US" dirty="0"/>
              <a:t> to learn more about the divisibility rules for 4, 8, 12, and 11.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Is 128 divisible by 4?</a:t>
            </a:r>
          </a:p>
          <a:p>
            <a:pPr marL="0" indent="0">
              <a:buNone/>
            </a:pPr>
            <a:r>
              <a:rPr lang="en-US" dirty="0"/>
              <a:t>	- The last two digits of 1</a:t>
            </a:r>
            <a:r>
              <a:rPr lang="en-US" u="sng" dirty="0"/>
              <a:t>28</a:t>
            </a:r>
            <a:r>
              <a:rPr lang="en-US" dirty="0"/>
              <a:t> is 28. It is divisible by 4. So, 128 is divisible by 4.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Is 331 divisible by 4?</a:t>
            </a:r>
          </a:p>
          <a:p>
            <a:pPr marL="0" indent="0">
              <a:buNone/>
            </a:pPr>
            <a:r>
              <a:rPr lang="en-US" dirty="0"/>
              <a:t>	- The last two digits of 3</a:t>
            </a:r>
            <a:r>
              <a:rPr lang="en-US" u="sng" dirty="0"/>
              <a:t>31</a:t>
            </a:r>
            <a:r>
              <a:rPr lang="en-US" dirty="0"/>
              <a:t> is 31. It is </a:t>
            </a:r>
            <a:r>
              <a:rPr lang="en-US" b="1" dirty="0"/>
              <a:t>not</a:t>
            </a:r>
            <a:r>
              <a:rPr lang="en-US" dirty="0"/>
              <a:t> divisible by 4. Thus, 331 is </a:t>
            </a:r>
            <a:r>
              <a:rPr lang="en-US" b="1" dirty="0"/>
              <a:t>not </a:t>
            </a:r>
            <a:r>
              <a:rPr lang="en-US" dirty="0"/>
              <a:t>divisible by 4.</a:t>
            </a:r>
          </a:p>
        </p:txBody>
      </p:sp>
    </p:spTree>
    <p:extLst>
      <p:ext uri="{BB962C8B-B14F-4D97-AF65-F5344CB8AC3E}">
        <p14:creationId xmlns:p14="http://schemas.microsoft.com/office/powerpoint/2010/main" val="26558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  Is 2,040 divisible by 8?</a:t>
            </a:r>
          </a:p>
          <a:p>
            <a:pPr marL="0" indent="0">
              <a:buNone/>
            </a:pPr>
            <a:r>
              <a:rPr lang="en-US" dirty="0"/>
              <a:t>	- The number formed by the last three digits of 2,</a:t>
            </a:r>
            <a:r>
              <a:rPr lang="en-US" u="sng" dirty="0"/>
              <a:t>040</a:t>
            </a:r>
            <a:r>
              <a:rPr lang="en-US" dirty="0"/>
              <a:t> is 40. It is divisible by 8. Hence, 2,040 is divisible by 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4.   Is 32,121 divisible by 8?</a:t>
            </a:r>
          </a:p>
          <a:p>
            <a:pPr marL="0" indent="0">
              <a:buNone/>
            </a:pPr>
            <a:r>
              <a:rPr lang="en-US" dirty="0"/>
              <a:t>	- The number formed by the last three digits of 32,</a:t>
            </a:r>
            <a:r>
              <a:rPr lang="en-US" u="sng" dirty="0"/>
              <a:t>121</a:t>
            </a:r>
            <a:r>
              <a:rPr lang="en-US" dirty="0"/>
              <a:t> is 121. It is </a:t>
            </a:r>
            <a:r>
              <a:rPr lang="en-US" b="1" dirty="0"/>
              <a:t>not </a:t>
            </a:r>
            <a:r>
              <a:rPr lang="en-US" dirty="0"/>
              <a:t>divisible by 8. Therefore, 32,121 is </a:t>
            </a:r>
            <a:r>
              <a:rPr lang="en-US" b="1" dirty="0"/>
              <a:t>not </a:t>
            </a:r>
            <a:r>
              <a:rPr lang="en-US" dirty="0"/>
              <a:t>divisible by 8.</a:t>
            </a:r>
          </a:p>
        </p:txBody>
      </p:sp>
    </p:spTree>
    <p:extLst>
      <p:ext uri="{BB962C8B-B14F-4D97-AF65-F5344CB8AC3E}">
        <p14:creationId xmlns:p14="http://schemas.microsoft.com/office/powerpoint/2010/main" val="16137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5.   Is 180 divisible by 12?</a:t>
            </a:r>
          </a:p>
          <a:p>
            <a:pPr marL="0" indent="0">
              <a:buNone/>
            </a:pPr>
            <a:r>
              <a:rPr lang="en-US" dirty="0"/>
              <a:t>	- The sum of the digits of 180 (1+8+0=9) is 9. Thus, it is divisible by 3. Also, the last two digits is 80 which means it is also divisible by 4. Since 180 is divisible by </a:t>
            </a:r>
            <a:r>
              <a:rPr lang="en-US" b="1" dirty="0"/>
              <a:t>both</a:t>
            </a:r>
            <a:r>
              <a:rPr lang="en-US" dirty="0"/>
              <a:t> 3 and 4, it is divisibly by 12.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6.   Is 224 divisible by 12?</a:t>
            </a:r>
          </a:p>
          <a:p>
            <a:pPr marL="0" indent="0">
              <a:buNone/>
            </a:pPr>
            <a:r>
              <a:rPr lang="en-US" dirty="0"/>
              <a:t>	- The sum of the digits of 224 is 8. It is </a:t>
            </a:r>
            <a:r>
              <a:rPr lang="en-US" b="1" dirty="0"/>
              <a:t>not</a:t>
            </a:r>
            <a:r>
              <a:rPr lang="en-US" dirty="0"/>
              <a:t> divisible by 3. Thus, it is </a:t>
            </a:r>
            <a:r>
              <a:rPr lang="en-US" b="1" dirty="0"/>
              <a:t>not</a:t>
            </a:r>
            <a:r>
              <a:rPr lang="en-US" dirty="0"/>
              <a:t> divisible by 12.</a:t>
            </a:r>
          </a:p>
        </p:txBody>
      </p:sp>
    </p:spTree>
    <p:extLst>
      <p:ext uri="{BB962C8B-B14F-4D97-AF65-F5344CB8AC3E}">
        <p14:creationId xmlns:p14="http://schemas.microsoft.com/office/powerpoint/2010/main" val="170812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4, 8, 12 and 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058"/>
            <a:ext cx="10515600" cy="4722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7.   Is 375 divisible by 12?</a:t>
            </a:r>
          </a:p>
          <a:p>
            <a:pPr marL="0" indent="0">
              <a:buNone/>
            </a:pPr>
            <a:r>
              <a:rPr lang="en-US" dirty="0"/>
              <a:t>	- The sum of the digits of 375 is 15 which is divisible by 3. However, the last two digits which is 75 is </a:t>
            </a:r>
            <a:r>
              <a:rPr lang="en-US" b="1" dirty="0"/>
              <a:t>not</a:t>
            </a:r>
            <a:r>
              <a:rPr lang="en-US" dirty="0"/>
              <a:t> divisible by 4. Thus, 375 is </a:t>
            </a:r>
            <a:r>
              <a:rPr lang="en-US" b="1" dirty="0"/>
              <a:t>not </a:t>
            </a:r>
            <a:r>
              <a:rPr lang="en-US" dirty="0"/>
              <a:t>divisible by 12.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8.   Is 637 divisible by 11?</a:t>
            </a:r>
          </a:p>
          <a:p>
            <a:pPr marL="0" indent="0">
              <a:buNone/>
            </a:pPr>
            <a:r>
              <a:rPr lang="en-US" dirty="0"/>
              <a:t>	- The only digit in the even position is 3. The sum of the digits in the odd positions is 13. The difference between these two numbers is 13 – 3 or 10. Hence, 637 is not divisible by 11.</a:t>
            </a:r>
          </a:p>
        </p:txBody>
      </p:sp>
    </p:spTree>
    <p:extLst>
      <p:ext uri="{BB962C8B-B14F-4D97-AF65-F5344CB8AC3E}">
        <p14:creationId xmlns:p14="http://schemas.microsoft.com/office/powerpoint/2010/main" val="92787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502</Words>
  <Application>Microsoft Macintosh PowerPoint</Application>
  <PresentationFormat>Widescreen</PresentationFormat>
  <Paragraphs>121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Using Divisibility Rules for 4, 8, 12 and 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189</cp:revision>
  <cp:lastPrinted>2023-03-07T07:14:07Z</cp:lastPrinted>
  <dcterms:created xsi:type="dcterms:W3CDTF">2019-04-16T02:10:14Z</dcterms:created>
  <dcterms:modified xsi:type="dcterms:W3CDTF">2023-03-10T01:58:50Z</dcterms:modified>
</cp:coreProperties>
</file>