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15"/>
  </p:notesMasterIdLst>
  <p:sldIdLst>
    <p:sldId id="256" r:id="rId4"/>
    <p:sldId id="276" r:id="rId5"/>
    <p:sldId id="284" r:id="rId6"/>
    <p:sldId id="277" r:id="rId7"/>
    <p:sldId id="281" r:id="rId8"/>
    <p:sldId id="282" r:id="rId9"/>
    <p:sldId id="285" r:id="rId10"/>
    <p:sldId id="286" r:id="rId11"/>
    <p:sldId id="287" r:id="rId12"/>
    <p:sldId id="288" r:id="rId13"/>
    <p:sldId id="26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0000"/>
    <a:srgbClr val="DE9000"/>
    <a:srgbClr val="F2CA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79"/>
    <p:restoredTop sz="93076"/>
  </p:normalViewPr>
  <p:slideViewPr>
    <p:cSldViewPr snapToGrid="0" snapToObjects="1">
      <p:cViewPr varScale="1">
        <p:scale>
          <a:sx n="79" d="100"/>
          <a:sy n="79" d="100"/>
        </p:scale>
        <p:origin x="224" y="11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37C5-8472-414C-82E6-99FE7E8DADF6}" type="datetimeFigureOut">
              <a:rPr lang="en-US" smtClean="0"/>
              <a:t>3/10/23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A1108-CEFC-5D4D-9EB2-416F2139C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542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6556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4926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4273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6892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1051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6102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4485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805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B899-220F-D644-A02F-3C0A591C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574E8-EBE5-204B-86B6-6542A84D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5C4B-3BF6-C942-928A-00E8CAC2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82DB0-94EB-FA4B-8785-0BA6F3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5BF44-F5E9-1B4C-ABC8-7B0C3259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C574-4E73-4847-AEC3-1CDB4B44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626C5-3958-544F-9308-0CC731F3E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5274-C687-E14B-B662-3BEB2692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B72A6-7EC9-7F42-B79E-803697C8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09A86-952E-7348-92EA-A86F997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03979-0BB7-8641-85BC-9A074EC7E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B1912-0D0E-EF48-9242-54CE8B7E6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FA51-D306-934B-9C55-282BA395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195C6-E1BF-A942-B64A-5B6485B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32A8-9DA5-4B4D-BADE-EFA36ED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D9E4-94FC-A747-B72A-F6E146CF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F18B-DF3D-CE4E-8773-91A9659BF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C475-8CBA-2C40-9457-9BADFD7B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CC0A-3107-B74D-A5E7-B394E3AA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66CC-3AE2-3E48-A047-AB39563B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D1-52DE-BA41-826D-76E2F682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595-C087-BC49-9F02-F3B713EF2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1AA79-5FB7-9C4E-9F06-36B78400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962C-74F2-F946-9029-A1A9EE1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9F7BF-1C4F-B54F-A381-7439F01C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2FC8-5829-3145-9294-4520F0DA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DD0A-0D8C-284D-8E1F-AE055220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C86D-FF8B-4143-9D1D-339A27A1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13577-F423-754C-BACF-D4A5333D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4629C-2E2E-0548-B7E5-3ECE01CA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D996-6E92-8446-90BD-EA5D0300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2BB0-90B1-2B4F-9338-4019C51244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1D7C2-21EB-0445-9208-5AC93D23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59C60-DCAF-8F45-8964-640466F0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3/10/23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AE303-FEC8-824F-BF74-28254736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BFF4-B444-D748-AD1F-DCDD735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FBEE-C9ED-4148-B282-343AC2EC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3DC5D-CF69-9E4F-8900-CDF825BBF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CF518-9D9B-1C4E-AF76-A5BA9924D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DD7CB-79D9-254C-A236-895B5B36A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7415D-88BC-C244-8AB6-00A216D2F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5E8A28-B9EB-4443-BC97-830498B74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3/10/23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4F270-1DDC-0C46-846F-E1CBD4F3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D67AF-38E0-6C45-BC35-B6036927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32BF-E20C-324D-BCDD-28DA5342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81271-1B7B-4745-A39B-D53568F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3/10/23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52EBD-E2C2-8C43-8438-0C73A79E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CA70-A297-DE49-B931-88F5C49F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7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9985E-A054-0A4B-A6E2-04DA7B3F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3/10/23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0CB2F-4E26-754A-9247-ADF0571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8EF-C4AA-CB45-8396-DA6770D0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2489B-4B21-EF45-86DC-864199DF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39998-FD94-AC44-98A6-FA858A2A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D3787-BE03-A14B-8DDC-18E039711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5F885-28BA-F843-A319-DBB0127A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3/10/23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E580F-74E9-7A49-8287-102443F7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5A858-621D-9743-95B1-CEBF5684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1F71-EBFB-7844-A5C2-E3D961BC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D7B1-4146-1A44-B32F-C75E4C48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B759-BB43-CA43-B002-F039B2F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92A43-6FE1-E244-A313-868A1F5F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3624-B94E-514E-B63D-A1B2EEE6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F0E5-BD0F-B849-B119-1FAF478E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F4A7E-E6FE-BC4B-8FAE-E488EA882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1549A-C4A4-E543-A006-66F090F3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4803D-0EBC-2E46-ACFE-83CAC4C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3/10/23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CA03C-4620-A744-A398-C601F9CC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9864-B3A9-D44C-82CF-CA84A0A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0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91CB-0E82-4942-AC84-7D82E53C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7C99-EBD9-564A-8C3B-5A5C51C6A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00E7-4F26-2948-854B-6F8F1352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99BC5-EA17-9040-98A3-56C679E4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04C8-DBD7-AD4A-AA98-ED89D6BE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7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243C3-94D2-6A40-9D62-6D2CD92C8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C0B0A-1248-E843-B3D6-AC11E3C2D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D184-C475-A341-BD80-9599EA84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B153-A7DE-084C-B9B8-72137AF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FC46-285D-5545-B6B3-D3BDE379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A333-2CB7-5048-81B6-8046E319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875CA-FCB6-6B4C-A889-9E566258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54BDD-AACA-DF45-9BAF-BE35083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35881-855E-3E49-BDBD-EFA49B6F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84B9D-6CE8-764B-8828-EF0BC8D8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0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066-43FD-C34F-B680-198F0029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81C8-10DF-4F40-8193-BF578DE4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B234-FED7-164A-AFF1-EBD36D21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E851-49BC-8547-AA4B-8821A74E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C7F1F-0382-6740-8F39-CC321E11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8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7D5C-4BEF-6E41-8791-7082D2772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C9A54-89D1-0642-9896-3ECF4292A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BD8A-BA8A-2946-A5D7-6DA730A7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77C-7CCB-694B-A9C9-1F68A10C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82BC-409E-5148-BB7E-C9DB642C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641-7C60-4642-BFEE-50E4A041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2573-A84A-F049-B397-1D07572B8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E6381-BA68-CF4F-8202-4CEC9DF5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5F33D-D2E7-C341-A1CA-D8DC7FC7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3/10/23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F8C02-8C85-F548-97D5-D4FBEB24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A0B22-F31D-D549-8072-836EB1EE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1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33E52-A1FB-924B-AE8A-17D4B55B1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7FCD-BA0A-C549-B501-CFE3FB0F3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928C-12CD-DC44-A8B1-EA08EA61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AB19A-54AA-BF49-BCD2-59C112A0B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BF5BB-0BF6-ED49-B1A8-E7C05026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B8F31-7AFE-BE40-92FE-A9195C83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3/10/23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937C-6C6B-084B-9500-111AB153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8E42B-D76D-A544-BDEB-33ABCEF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660C-22EF-B948-AF8D-96242F53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BB157-BD85-284A-AA81-8F53ECF5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3/10/23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1D091-725B-0C42-A734-E6A2D14D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BF9F4-73CE-CD49-A6B5-EA74B6CD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44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0F481-E25D-EE40-926F-CEF310CC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3/10/23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618CA-4364-FD42-A5DE-559BAB43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5E03-DB0F-6448-8AB0-B2FDC92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B658-19BD-7E4E-85CC-F61F7D51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0BB22-A9A5-3348-8B39-8948DFB2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CBF2-8E90-C347-B3CC-6E64984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15ABF-5318-3D46-8AC9-7DB6B317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6873-625D-6A4E-A2BA-023E6F1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1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935A6-C395-B64B-9226-0F69B13C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465-E4B6-DA4E-8F56-ECC21003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B8F41-030D-DA40-A61C-23B8CCE5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10003-CDD0-FE41-939C-DE6FA6B4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3/10/23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1AA0F-56FD-4E49-9F94-8639D71F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9A80-A44B-254A-8AB6-FBF2C057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23C-2A8E-D04E-B859-C8D84E62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83197-5812-134A-8DC0-3DB062452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CDBF1-CFF5-8548-A0CA-71B5EF1B0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7E561-A3E9-3F4E-8FD6-D4BE4AF6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3/10/23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BF000-BB18-7D41-8B78-256129C4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11A77-434D-AF4B-B3AD-AACFA91B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9BF1-A27A-7A49-ACBC-4517A88F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D5DB5-88AF-9446-BB2B-DFB990B11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0620-F840-F942-8C30-6663B5AA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21ED9-F275-494E-800D-7A35C460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E177-8431-4547-A691-A3EF8B1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BA1A8-A74A-F549-B974-A197CCF2B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38FF-10B8-2B4A-9ECA-FFEDE21E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10EA-BB45-714A-938A-960010D1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741AD-6708-F940-84CB-5649C6E2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0213-3B9A-5745-BFFA-9F62C1C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0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63A-C618-4646-A4B8-2657108A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B958B-EF6E-2345-9426-79D0AE433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566E4-1841-0945-AE1A-E25B51E8E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3469C-5574-E145-A33A-6F8080BF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3/10/23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E3F9-16F1-9C4E-B644-1962CC7E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B029-CDCB-424D-9449-F68571D8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B11A-682E-9846-8BCA-29AB969D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4738-AE95-B542-AF61-FB10DF56B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9BB3D-44F6-F548-A814-7836CF09D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83535-E38F-3C4A-9CAE-86C52321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7598E-FE61-9B4F-9B08-C60F14A96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1AC350-7F28-724A-A096-C12DE19E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3/10/23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ABCF8-1F76-874A-B4F0-0206D8D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56734-E543-2343-BD4A-6203B96E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657-B169-534D-953C-A12653D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E017F-0205-BB4B-B668-B87E5D8D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3/10/23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9C329-99DD-E64D-A3B0-55E68E6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BE883-C6F5-7C40-97DE-C5B9A24E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5F3F4-1FFC-9845-BE9F-83473FCC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3/10/23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C81A09-3A44-DA4D-A70F-318D3713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2DF2-2AB0-C145-85E3-913AFA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D71-D705-064F-B501-ABAF00C0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C072-17E2-BB4C-8851-04E87872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11D34-F2E2-6442-B4BF-06C14EDD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6CB6B-BB4F-AA4F-A52B-9900717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3/10/23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0AF8A-13FA-FE4F-8343-897FA066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F2CAE-896A-4646-A26E-566B6936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D727-2B92-7E4A-9769-A50707E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FF1DC-A61D-6F49-84B2-CCF218574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B2CEE-91E6-2544-A5B0-59F662732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B5BE-CB7A-AC48-9373-68E2C9E5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3/10/23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DCD57-20F8-D945-9989-F894F252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9BDB-5FD5-BE49-831E-92940A2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3537A-8A4C-0143-8D46-089F62AA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27DD-3AB4-2649-9474-0805BB9D61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6" y="1800964"/>
            <a:ext cx="2799149" cy="279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4CEF3-5455-0943-B2B6-B491C8823EEF}"/>
              </a:ext>
            </a:extLst>
          </p:cNvPr>
          <p:cNvSpPr/>
          <p:nvPr userDrawn="1"/>
        </p:nvSpPr>
        <p:spPr>
          <a:xfrm>
            <a:off x="3487479" y="1475194"/>
            <a:ext cx="8704521" cy="386235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BCE12-BF67-6B4B-A024-868559619427}"/>
              </a:ext>
            </a:extLst>
          </p:cNvPr>
          <p:cNvSpPr/>
          <p:nvPr userDrawn="1"/>
        </p:nvSpPr>
        <p:spPr>
          <a:xfrm>
            <a:off x="3487479" y="5337544"/>
            <a:ext cx="8704522" cy="384050"/>
          </a:xfrm>
          <a:prstGeom prst="rect">
            <a:avLst/>
          </a:prstGeom>
          <a:gradFill flip="none" rotWithShape="1">
            <a:gsLst>
              <a:gs pos="16000">
                <a:srgbClr val="9C0000"/>
              </a:gs>
              <a:gs pos="43000">
                <a:srgbClr val="C00000"/>
              </a:gs>
              <a:gs pos="99000">
                <a:srgbClr val="F2CA20">
                  <a:lumMod val="90000"/>
                  <a:alpha val="83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C101F47-4B88-CA43-863C-0BCC2733DE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42659"/>
            <a:ext cx="12192000" cy="635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33D6-D6F3-1846-AFB6-993119D0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B48D-49A5-DA4B-907D-9BA628E4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E8AA-F1C7-0D48-AE56-7B7D0BD5F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8B72-6520-7C48-9EC9-C3366CDF2022}" type="datetimeFigureOut">
              <a:rPr lang="en-US" smtClean="0"/>
              <a:t>3/10/23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67A56-C345-BC4B-9CA9-B380E4F87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85126-2EE4-0346-9663-F89A851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0EEC6-258B-B04B-8D2F-AE39B527D255}"/>
              </a:ext>
            </a:extLst>
          </p:cNvPr>
          <p:cNvSpPr/>
          <p:nvPr userDrawn="1"/>
        </p:nvSpPr>
        <p:spPr>
          <a:xfrm>
            <a:off x="10868608" y="0"/>
            <a:ext cx="970384" cy="970384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7" y="-64332"/>
            <a:ext cx="1034716" cy="10347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67430-E954-1146-960D-CFAD9A660D84}"/>
              </a:ext>
            </a:extLst>
          </p:cNvPr>
          <p:cNvSpPr txBox="1"/>
          <p:nvPr userDrawn="1"/>
        </p:nvSpPr>
        <p:spPr>
          <a:xfrm>
            <a:off x="185530" y="6362241"/>
            <a:ext cx="46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Rex Curriculum Resource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BAE3-1328-D34C-90D4-DC955FE34F07}"/>
              </a:ext>
            </a:extLst>
          </p:cNvPr>
          <p:cNvSpPr txBox="1"/>
          <p:nvPr userDrawn="1"/>
        </p:nvSpPr>
        <p:spPr>
          <a:xfrm>
            <a:off x="9452660" y="6352143"/>
            <a:ext cx="262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b="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WWW.REX.COM.PH</a:t>
            </a:r>
            <a:endParaRPr lang="en-PH" sz="1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REX Education Mission Logo V.png" descr="New REX Education Mission Logo V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2755939" y="1508902"/>
            <a:ext cx="6616364" cy="3384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053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64826F-9698-C044-8B09-B880D705E0C1}"/>
              </a:ext>
            </a:extLst>
          </p:cNvPr>
          <p:cNvSpPr txBox="1"/>
          <p:nvPr/>
        </p:nvSpPr>
        <p:spPr>
          <a:xfrm>
            <a:off x="4742483" y="2828835"/>
            <a:ext cx="64317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 Medium" pitchFamily="2" charset="77"/>
              </a:rPr>
              <a:t>Using Divisibility Rules for 4, 8, 12 and 11</a:t>
            </a:r>
          </a:p>
        </p:txBody>
      </p:sp>
    </p:spTree>
    <p:extLst>
      <p:ext uri="{BB962C8B-B14F-4D97-AF65-F5344CB8AC3E}">
        <p14:creationId xmlns:p14="http://schemas.microsoft.com/office/powerpoint/2010/main" val="1154341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Using Divisibility Rules for 4, 8, 12 and 11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BFC7B2E-D54A-514E-BF50-5D6DEA4609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0058"/>
            <a:ext cx="10515600" cy="47221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b="1" dirty="0"/>
              <a:t>9.   Is 2,343 divisible by 11?</a:t>
            </a:r>
          </a:p>
          <a:p>
            <a:pPr marL="0" indent="0" algn="just">
              <a:buNone/>
            </a:pPr>
            <a:r>
              <a:rPr lang="en-US" dirty="0"/>
              <a:t>	- To check whether 2,343 is divisible 11, let us identify the even-positioned and odd-positioned digits in 2,343. The digits in the ones and hundreds place occupy the odd positions. Hence, 3 and 3 are odd-positioned digits. Likewise, the digits in the tens and thousands place occupy the even positions. Thus, 4 and 2 are the even-positioned digits. The sum of the digits in the even positions (</a:t>
            </a:r>
            <a:r>
              <a:rPr lang="en-US" u="sng" dirty="0"/>
              <a:t>2,</a:t>
            </a:r>
            <a:r>
              <a:rPr lang="en-US" dirty="0"/>
              <a:t>3</a:t>
            </a:r>
            <a:r>
              <a:rPr lang="en-US" u="sng" dirty="0"/>
              <a:t>4</a:t>
            </a:r>
            <a:r>
              <a:rPr lang="en-US" dirty="0"/>
              <a:t>3) is 2 + 4 or 6. The sum of the digits in the odd positions (2,</a:t>
            </a:r>
            <a:r>
              <a:rPr lang="en-US" u="sng" dirty="0"/>
              <a:t>3</a:t>
            </a:r>
            <a:r>
              <a:rPr lang="en-US" dirty="0"/>
              <a:t>4</a:t>
            </a:r>
            <a:r>
              <a:rPr lang="en-US" u="sng" dirty="0"/>
              <a:t>3</a:t>
            </a:r>
            <a:r>
              <a:rPr lang="en-US" dirty="0"/>
              <a:t>) is 3 +3 or 6. The difference between the two sums is zero (6 – 6 = 0). So 2,343 is divisible by 11.</a:t>
            </a:r>
          </a:p>
        </p:txBody>
      </p:sp>
    </p:spTree>
    <p:extLst>
      <p:ext uri="{BB962C8B-B14F-4D97-AF65-F5344CB8AC3E}">
        <p14:creationId xmlns:p14="http://schemas.microsoft.com/office/powerpoint/2010/main" val="718210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2676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/>
              <a:t>Using Divisibility Rules for 4, 8, 12 and 11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17DCEE-6111-B744-B698-B103C8A16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88911"/>
            <a:ext cx="10515600" cy="375874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PH" dirty="0"/>
              <a:t>A number is divisible by 4 if the number formed by the last two digits of the number is divisible by 4. All numbers ending with 00 are also divisible by 4.</a:t>
            </a:r>
          </a:p>
          <a:p>
            <a:pPr>
              <a:lnSpc>
                <a:spcPct val="110000"/>
              </a:lnSpc>
            </a:pPr>
            <a:r>
              <a:rPr lang="en-PH" dirty="0"/>
              <a:t>A number is divisible by 8 if the number formed by the last three digits of the number is divisible by 8. All numbers ending with 000 are also divisible by 8.</a:t>
            </a:r>
          </a:p>
          <a:p>
            <a:pPr>
              <a:lnSpc>
                <a:spcPct val="150000"/>
              </a:lnSpc>
            </a:pPr>
            <a:r>
              <a:rPr lang="en-PH" dirty="0"/>
              <a:t>A number is divisible by 12 if it is divisible by both 3 and 4.</a:t>
            </a:r>
          </a:p>
          <a:p>
            <a:pPr marL="0" indent="0">
              <a:lnSpc>
                <a:spcPct val="15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155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/>
              <a:t>Using Divisibility Rules for 4, 8, 12 and 11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17DCEE-6111-B744-B698-B103C8A16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3954689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PH" dirty="0"/>
              <a:t>A number is divisible by 11 if the difference between the sum of the even positioned digits and the odd-positioned digits is either zero or a multiple of 11.</a:t>
            </a:r>
          </a:p>
          <a:p>
            <a:pPr>
              <a:lnSpc>
                <a:spcPct val="110000"/>
              </a:lnSpc>
            </a:pPr>
            <a:r>
              <a:rPr lang="en-PH" dirty="0"/>
              <a:t>If a number is divisible by another number, then the second number is a factor of the first number.</a:t>
            </a:r>
          </a:p>
          <a:p>
            <a:pPr>
              <a:lnSpc>
                <a:spcPct val="110000"/>
              </a:lnSpc>
            </a:pPr>
            <a:r>
              <a:rPr lang="en-PH" dirty="0"/>
              <a:t>If two numbers are both divisible by another number, then the third number is a common factor of the first two numbers.</a:t>
            </a:r>
          </a:p>
        </p:txBody>
      </p:sp>
    </p:spTree>
    <p:extLst>
      <p:ext uri="{BB962C8B-B14F-4D97-AF65-F5344CB8AC3E}">
        <p14:creationId xmlns:p14="http://schemas.microsoft.com/office/powerpoint/2010/main" val="1045781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/>
              <a:t>Using Divisibility Rules for 4, 8, 12 and 11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797E20-17EC-7141-BD36-7C70C74DB0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2200" dirty="0"/>
              <a:t>	</a:t>
            </a:r>
            <a:endParaRPr lang="en-US" sz="2200" u="sng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6101670-8FBC-3446-AB7A-41C9AC56B6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3549594"/>
              </p:ext>
            </p:extLst>
          </p:nvPr>
        </p:nvGraphicFramePr>
        <p:xfrm>
          <a:off x="2032000" y="2501900"/>
          <a:ext cx="8127999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8909">
                  <a:extLst>
                    <a:ext uri="{9D8B030D-6E8A-4147-A177-3AD203B41FA5}">
                      <a16:colId xmlns:a16="http://schemas.microsoft.com/office/drawing/2014/main" val="1805809067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2668968271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1078768493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2789139772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3782394149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4219134924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3071152643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675957339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1936437003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1968121573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2604780527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10"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First 10 Multiples of the Number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313954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48286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64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76020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70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90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6223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66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77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88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99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2848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60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72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84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96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108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28339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4709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Using Divisibility Rules for 4, 8, 12 and 11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BFC7B2E-D54A-514E-BF50-5D6DEA4609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0139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dirty="0"/>
              <a:t>	These rules are shortcuts that you can use to easily check if a number is divisible by 4, 8, 12 or 11.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CA47320-2327-C14E-83CA-87C0FFDD36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5872796"/>
              </p:ext>
            </p:extLst>
          </p:nvPr>
        </p:nvGraphicFramePr>
        <p:xfrm>
          <a:off x="994264" y="2322714"/>
          <a:ext cx="10359535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9926">
                  <a:extLst>
                    <a:ext uri="{9D8B030D-6E8A-4147-A177-3AD203B41FA5}">
                      <a16:colId xmlns:a16="http://schemas.microsoft.com/office/drawing/2014/main" val="4133957703"/>
                    </a:ext>
                  </a:extLst>
                </a:gridCol>
                <a:gridCol w="9379609">
                  <a:extLst>
                    <a:ext uri="{9D8B030D-6E8A-4147-A177-3AD203B41FA5}">
                      <a16:colId xmlns:a16="http://schemas.microsoft.com/office/drawing/2014/main" val="1485957374"/>
                    </a:ext>
                  </a:extLst>
                </a:gridCol>
              </a:tblGrid>
              <a:tr h="423236">
                <a:tc gridSpan="2"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solidFill>
                            <a:sysClr val="windowText" lastClr="000000"/>
                          </a:solidFill>
                        </a:rPr>
                        <a:t>The Divisibility Rules for 4, 8, 12 and 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1190034"/>
                  </a:ext>
                </a:extLst>
              </a:tr>
              <a:tr h="423236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just"/>
                      <a:r>
                        <a:rPr lang="en-US" sz="2200" dirty="0">
                          <a:solidFill>
                            <a:sysClr val="windowText" lastClr="000000"/>
                          </a:solidFill>
                        </a:rPr>
                        <a:t>A number is divisible by 4 if the number formed by the last two digits of the number is divisible by 4. All numbers ending with -00 are also divisible by 4.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5017035"/>
                  </a:ext>
                </a:extLst>
              </a:tr>
              <a:tr h="423236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200" dirty="0">
                          <a:solidFill>
                            <a:sysClr val="windowText" lastClr="000000"/>
                          </a:solidFill>
                        </a:rPr>
                        <a:t>A number is divisible by 8 if the number formed by the last three digits of the number is divisible by 8. All numbers ending with -000 are also divisible by 8.</a:t>
                      </a:r>
                      <a:endParaRPr lang="en-US" sz="22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7722297"/>
                  </a:ext>
                </a:extLst>
              </a:tr>
              <a:tr h="423236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200" dirty="0">
                          <a:solidFill>
                            <a:sysClr val="windowText" lastClr="000000"/>
                          </a:solidFill>
                        </a:rPr>
                        <a:t>A number is divisible by 12 if it is divisible by both 3 and 4.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6511973"/>
                  </a:ext>
                </a:extLst>
              </a:tr>
              <a:tr h="423236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200" dirty="0">
                          <a:solidFill>
                            <a:sysClr val="windowText" lastClr="000000"/>
                          </a:solidFill>
                        </a:rPr>
                        <a:t>A number is divisible by 11 if the difference between the sum of the even-positioned placed digits and the odd-positioned digits is either zero or a multiple of 11.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81048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5989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Using Divisibility Rules for 4, 8, 12 and 11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BFC7B2E-D54A-514E-BF50-5D6DEA4609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	Study these </a:t>
            </a:r>
            <a:r>
              <a:rPr lang="en-US" b="1" dirty="0"/>
              <a:t>examples</a:t>
            </a:r>
            <a:r>
              <a:rPr lang="en-US" dirty="0"/>
              <a:t> to learn more about the divisibility rules for 4, 8, 12, and 11.</a:t>
            </a:r>
          </a:p>
          <a:p>
            <a:pPr marL="0" indent="0">
              <a:buNone/>
            </a:pPr>
            <a:endParaRPr lang="en-US" dirty="0"/>
          </a:p>
          <a:p>
            <a:pPr marL="514350" indent="-514350">
              <a:buAutoNum type="arabicPeriod"/>
            </a:pPr>
            <a:r>
              <a:rPr lang="en-US" b="1" dirty="0"/>
              <a:t>Is 128 divisible by 4?</a:t>
            </a:r>
          </a:p>
          <a:p>
            <a:pPr marL="0" indent="0">
              <a:buNone/>
            </a:pPr>
            <a:r>
              <a:rPr lang="en-US" dirty="0"/>
              <a:t>	- The last two digits of 1</a:t>
            </a:r>
            <a:r>
              <a:rPr lang="en-US" u="sng" dirty="0"/>
              <a:t>28</a:t>
            </a:r>
            <a:r>
              <a:rPr lang="en-US" dirty="0"/>
              <a:t> is 28. It is divisible by 4. So, 128 is divisible by 4.</a:t>
            </a:r>
          </a:p>
          <a:p>
            <a:pPr marL="514350" indent="-514350">
              <a:buAutoNum type="arabicPeriod" startAt="2"/>
            </a:pPr>
            <a:r>
              <a:rPr lang="en-US" b="1" dirty="0"/>
              <a:t>Is 331 divisible by 4?</a:t>
            </a:r>
          </a:p>
          <a:p>
            <a:pPr marL="0" indent="0">
              <a:buNone/>
            </a:pPr>
            <a:r>
              <a:rPr lang="en-US" dirty="0"/>
              <a:t>	- The last two digits of 3</a:t>
            </a:r>
            <a:r>
              <a:rPr lang="en-US" u="sng" dirty="0"/>
              <a:t>31</a:t>
            </a:r>
            <a:r>
              <a:rPr lang="en-US" dirty="0"/>
              <a:t> is 31. It is </a:t>
            </a:r>
            <a:r>
              <a:rPr lang="en-US" b="1" dirty="0"/>
              <a:t>not</a:t>
            </a:r>
            <a:r>
              <a:rPr lang="en-US" dirty="0"/>
              <a:t> divisible by 4. Thus, 331 is </a:t>
            </a:r>
            <a:r>
              <a:rPr lang="en-US" b="1" dirty="0"/>
              <a:t>not </a:t>
            </a:r>
            <a:r>
              <a:rPr lang="en-US" dirty="0"/>
              <a:t>divisible by 4.</a:t>
            </a:r>
          </a:p>
        </p:txBody>
      </p:sp>
    </p:spTree>
    <p:extLst>
      <p:ext uri="{BB962C8B-B14F-4D97-AF65-F5344CB8AC3E}">
        <p14:creationId xmlns:p14="http://schemas.microsoft.com/office/powerpoint/2010/main" val="2655877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Using Divisibility Rules for 4, 8, 12 and 11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BFC7B2E-D54A-514E-BF50-5D6DEA4609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3.   Is 2,040 divisible by 8?</a:t>
            </a:r>
          </a:p>
          <a:p>
            <a:pPr marL="0" indent="0">
              <a:buNone/>
            </a:pPr>
            <a:r>
              <a:rPr lang="en-US" dirty="0"/>
              <a:t>	- The number formed by the last three digits of 2,</a:t>
            </a:r>
            <a:r>
              <a:rPr lang="en-US" u="sng" dirty="0"/>
              <a:t>040</a:t>
            </a:r>
            <a:r>
              <a:rPr lang="en-US" dirty="0"/>
              <a:t> is 40. It is divisible by 8. Hence, 2,040 is divisible by 4.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b="1" dirty="0"/>
              <a:t>4.   Is 32,121 divisible by 8?</a:t>
            </a:r>
          </a:p>
          <a:p>
            <a:pPr marL="0" indent="0">
              <a:buNone/>
            </a:pPr>
            <a:r>
              <a:rPr lang="en-US" dirty="0"/>
              <a:t>	- The number formed by the last three digits of 32,</a:t>
            </a:r>
            <a:r>
              <a:rPr lang="en-US" u="sng" dirty="0"/>
              <a:t>121</a:t>
            </a:r>
            <a:r>
              <a:rPr lang="en-US" dirty="0"/>
              <a:t> is 121. It is </a:t>
            </a:r>
            <a:r>
              <a:rPr lang="en-US" b="1" dirty="0"/>
              <a:t>not </a:t>
            </a:r>
            <a:r>
              <a:rPr lang="en-US" dirty="0"/>
              <a:t>divisible by 8. Therefore, 32,121 is </a:t>
            </a:r>
            <a:r>
              <a:rPr lang="en-US" b="1" dirty="0"/>
              <a:t>not </a:t>
            </a:r>
            <a:r>
              <a:rPr lang="en-US" dirty="0"/>
              <a:t>divisible by 8.</a:t>
            </a:r>
          </a:p>
        </p:txBody>
      </p:sp>
    </p:spTree>
    <p:extLst>
      <p:ext uri="{BB962C8B-B14F-4D97-AF65-F5344CB8AC3E}">
        <p14:creationId xmlns:p14="http://schemas.microsoft.com/office/powerpoint/2010/main" val="1613708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Using Divisibility Rules for 4, 8, 12 and 11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BFC7B2E-D54A-514E-BF50-5D6DEA4609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43980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5.   Is 180 divisible by 12?</a:t>
            </a:r>
          </a:p>
          <a:p>
            <a:pPr marL="0" indent="0">
              <a:buNone/>
            </a:pPr>
            <a:r>
              <a:rPr lang="en-US" dirty="0"/>
              <a:t>	- The sum of the digits of 180 (1+8+0=9) is 9. Thus, it is divisible by 3. Also, the last two digits is 80 which means it is also divisible by 4. Since 180 is divisible by </a:t>
            </a:r>
            <a:r>
              <a:rPr lang="en-US" b="1" dirty="0"/>
              <a:t>both</a:t>
            </a:r>
            <a:r>
              <a:rPr lang="en-US" dirty="0"/>
              <a:t> 3 and 4, it is divisibly by 12.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b="1" dirty="0"/>
              <a:t>6.   Is 224 divisible by 12?</a:t>
            </a:r>
          </a:p>
          <a:p>
            <a:pPr marL="0" indent="0">
              <a:buNone/>
            </a:pPr>
            <a:r>
              <a:rPr lang="en-US" dirty="0"/>
              <a:t>	- The sum of the digits of 224 is 8. It is </a:t>
            </a:r>
            <a:r>
              <a:rPr lang="en-US" b="1" dirty="0"/>
              <a:t>not</a:t>
            </a:r>
            <a:r>
              <a:rPr lang="en-US" dirty="0"/>
              <a:t> divisible by 3. Thus, it is </a:t>
            </a:r>
            <a:r>
              <a:rPr lang="en-US" b="1" dirty="0"/>
              <a:t>not</a:t>
            </a:r>
            <a:r>
              <a:rPr lang="en-US" dirty="0"/>
              <a:t> divisible by 12.</a:t>
            </a:r>
          </a:p>
        </p:txBody>
      </p:sp>
    </p:spTree>
    <p:extLst>
      <p:ext uri="{BB962C8B-B14F-4D97-AF65-F5344CB8AC3E}">
        <p14:creationId xmlns:p14="http://schemas.microsoft.com/office/powerpoint/2010/main" val="17081216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Using Divisibility Rules for 4, 8, 12 and 11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BFC7B2E-D54A-514E-BF50-5D6DEA4609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0058"/>
            <a:ext cx="10515600" cy="472214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7.   Is 375 divisible by 12?</a:t>
            </a:r>
          </a:p>
          <a:p>
            <a:pPr marL="0" indent="0">
              <a:buNone/>
            </a:pPr>
            <a:r>
              <a:rPr lang="en-US" dirty="0"/>
              <a:t>	- The sum of the digits of 375 is 15 which is divisible by 3. However, the last two digits which is 75 is </a:t>
            </a:r>
            <a:r>
              <a:rPr lang="en-US" b="1" dirty="0"/>
              <a:t>not</a:t>
            </a:r>
            <a:r>
              <a:rPr lang="en-US" dirty="0"/>
              <a:t> divisible by 4. Thus, 375 is </a:t>
            </a:r>
            <a:r>
              <a:rPr lang="en-US" b="1" dirty="0"/>
              <a:t>not </a:t>
            </a:r>
            <a:r>
              <a:rPr lang="en-US" dirty="0"/>
              <a:t>divisible by 12.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b="1" dirty="0"/>
              <a:t>8.   Is 637 divisible by 11?</a:t>
            </a:r>
          </a:p>
          <a:p>
            <a:pPr marL="0" indent="0">
              <a:buNone/>
            </a:pPr>
            <a:r>
              <a:rPr lang="en-US" dirty="0"/>
              <a:t>	- The only digit in the even position is 3. The sum of the digits in the odd positions is 13. The difference between these two numbers is 13 – 3 or 10. Hence, 637 is not divisible by 11.</a:t>
            </a:r>
          </a:p>
        </p:txBody>
      </p:sp>
    </p:spTree>
    <p:extLst>
      <p:ext uri="{BB962C8B-B14F-4D97-AF65-F5344CB8AC3E}">
        <p14:creationId xmlns:p14="http://schemas.microsoft.com/office/powerpoint/2010/main" val="9278728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2390</TotalTime>
  <Words>502</Words>
  <Application>Microsoft Macintosh PowerPoint</Application>
  <PresentationFormat>Widescreen</PresentationFormat>
  <Paragraphs>121</Paragraphs>
  <Slides>11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Lato</vt:lpstr>
      <vt:lpstr>Montserrat Medium</vt:lpstr>
      <vt:lpstr>Office Theme</vt:lpstr>
      <vt:lpstr>Custom Design</vt:lpstr>
      <vt:lpstr>1_Custom Design</vt:lpstr>
      <vt:lpstr>PowerPoint Presentation</vt:lpstr>
      <vt:lpstr>Using Divisibility Rules for 4, 8, 12 and 11</vt:lpstr>
      <vt:lpstr>Using Divisibility Rules for 4, 8, 12 and 11</vt:lpstr>
      <vt:lpstr>Using Divisibility Rules for 4, 8, 12 and 11</vt:lpstr>
      <vt:lpstr>Using Divisibility Rules for 4, 8, 12 and 11</vt:lpstr>
      <vt:lpstr>Using Divisibility Rules for 4, 8, 12 and 11</vt:lpstr>
      <vt:lpstr>Using Divisibility Rules for 4, 8, 12 and 11</vt:lpstr>
      <vt:lpstr>Using Divisibility Rules for 4, 8, 12 and 11</vt:lpstr>
      <vt:lpstr>Using Divisibility Rules for 4, 8, 12 and 11</vt:lpstr>
      <vt:lpstr>Using Divisibility Rules for 4, 8, 12 and 11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189</cp:revision>
  <cp:lastPrinted>2023-03-07T07:14:07Z</cp:lastPrinted>
  <dcterms:created xsi:type="dcterms:W3CDTF">2019-04-16T02:10:14Z</dcterms:created>
  <dcterms:modified xsi:type="dcterms:W3CDTF">2023-03-10T01:58:50Z</dcterms:modified>
</cp:coreProperties>
</file>