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C6E6A532-E304-489C-90E7-130068823616}" type="slidenum">
              <a:t>&lt;#&gt;</a:t>
            </a:fld>
          </a:p>
        </p:txBody>
      </p:sp>
      <p:sp>
        <p:nvSpPr>
          <p:cNvPr id="4" name="PlaceHolder 3"/>
          <p:cNvSpPr>
            <a:spLocks noGrp="1"/>
          </p:cNvSpPr>
          <p:nvPr>
            <p:ph type="dt" idx="3"/>
          </p:nvPr>
        </p:nvSpPr>
        <p:spPr/>
        <p:txBody>
          <a:bodyPr/>
          <a:p>
            <a:r>
              <a:rPr lang="en-PH"/>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ADBBF152-1600-45E4-81E7-CFA94DC8B89E}"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3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00578702-6494-4505-A901-3AFE3AC14402}" type="slidenum">
              <a:t>&lt;#&gt;</a:t>
            </a:fld>
          </a:p>
        </p:txBody>
      </p:sp>
      <p:sp>
        <p:nvSpPr>
          <p:cNvPr id="9" name="PlaceHolder 8"/>
          <p:cNvSpPr>
            <a:spLocks noGrp="1"/>
          </p:cNvSpPr>
          <p:nvPr>
            <p:ph type="dt" idx="3"/>
          </p:nvPr>
        </p:nvSpPr>
        <p:spPr/>
        <p:txBody>
          <a:bodyPr/>
          <a:p>
            <a:r>
              <a:rPr lang="en-PH"/>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32ACB878-8D6B-4C92-A1E9-CC74EF859DDE}" type="slidenum">
              <a:t>&lt;#&gt;</a:t>
            </a:fld>
          </a:p>
        </p:txBody>
      </p:sp>
      <p:sp>
        <p:nvSpPr>
          <p:cNvPr id="11" name="PlaceHolder 10"/>
          <p:cNvSpPr>
            <a:spLocks noGrp="1"/>
          </p:cNvSpPr>
          <p:nvPr>
            <p:ph type="dt" idx="3"/>
          </p:nvPr>
        </p:nvSpPr>
        <p:spPr/>
        <p:txBody>
          <a:bodyPr/>
          <a:p>
            <a:r>
              <a:rPr lang="en-PH"/>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8A37A2F0-9887-4265-B289-D44372EC50FA}" type="slidenum">
              <a:t>&lt;#&gt;</a:t>
            </a:fld>
          </a:p>
        </p:txBody>
      </p:sp>
      <p:sp>
        <p:nvSpPr>
          <p:cNvPr id="4" name="PlaceHolder 3"/>
          <p:cNvSpPr>
            <a:spLocks noGrp="1"/>
          </p:cNvSpPr>
          <p:nvPr>
            <p:ph type="dt" idx="6"/>
          </p:nvPr>
        </p:nvSpPr>
        <p:spPr/>
        <p:txBody>
          <a:bodyPr/>
          <a:p>
            <a:r>
              <a:rPr lang="en-PH"/>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6"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FC600CC1-524F-4510-B599-D88821B86B08}"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58"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97A7AF9E-8576-4DE3-8E20-67DA42465EA2}" type="slidenum">
              <a:t>&lt;#&gt;</a:t>
            </a:fld>
          </a:p>
        </p:txBody>
      </p:sp>
      <p:sp>
        <p:nvSpPr>
          <p:cNvPr id="6" name="PlaceHolder 5"/>
          <p:cNvSpPr>
            <a:spLocks noGrp="1"/>
          </p:cNvSpPr>
          <p:nvPr>
            <p:ph type="dt" idx="6"/>
          </p:nvPr>
        </p:nvSpPr>
        <p:spPr/>
        <p:txBody>
          <a:bodyPr/>
          <a:p>
            <a:r>
              <a:rPr lang="en-PH"/>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BD617D30-4C63-40F4-8D76-07587AAE2303}"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90D0ABE6-E65B-4382-8100-D78BCF0E366B}"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751E4B7D-2F64-4BC2-8A3F-52269D6C2533}" type="slidenum">
              <a:t>&lt;#&gt;</a:t>
            </a:fld>
          </a:p>
        </p:txBody>
      </p:sp>
      <p:sp>
        <p:nvSpPr>
          <p:cNvPr id="5" name="PlaceHolder 4"/>
          <p:cNvSpPr>
            <a:spLocks noGrp="1"/>
          </p:cNvSpPr>
          <p:nvPr>
            <p:ph type="dt" idx="6"/>
          </p:nvPr>
        </p:nvSpPr>
        <p:spPr/>
        <p:txBody>
          <a:bodyPr/>
          <a:p>
            <a:r>
              <a:rPr lang="en-PH"/>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828FC038-3A3D-45A8-861A-C12A830B2BBF}"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E5980DAE-6B6C-49AD-A5F6-2014BA0599CB}"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6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1"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E669AAC-A4A1-4CEB-B5B3-D8989A104A4D}"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5"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AA78507-3A61-47F1-A3AC-64151D62BC80}" type="slidenum">
              <a:t>&lt;#&gt;</a:t>
            </a:fld>
          </a:p>
        </p:txBody>
      </p:sp>
      <p:sp>
        <p:nvSpPr>
          <p:cNvPr id="8" name="PlaceHolder 7"/>
          <p:cNvSpPr>
            <a:spLocks noGrp="1"/>
          </p:cNvSpPr>
          <p:nvPr>
            <p:ph type="dt" idx="6"/>
          </p:nvPr>
        </p:nvSpPr>
        <p:spPr/>
        <p:txBody>
          <a:bodyPr/>
          <a:p>
            <a:r>
              <a:rPr lang="en-PH"/>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77"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8"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270A6C3-D891-45F9-B49F-5462E7696080}" type="slidenum">
              <a:t>&lt;#&gt;</a:t>
            </a:fld>
          </a:p>
        </p:txBody>
      </p:sp>
      <p:sp>
        <p:nvSpPr>
          <p:cNvPr id="7" name="PlaceHolder 6"/>
          <p:cNvSpPr>
            <a:spLocks noGrp="1"/>
          </p:cNvSpPr>
          <p:nvPr>
            <p:ph type="dt" idx="6"/>
          </p:nvPr>
        </p:nvSpPr>
        <p:spPr/>
        <p:txBody>
          <a:bodyPr/>
          <a:p>
            <a:r>
              <a:rPr lang="en-PH"/>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3"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C3610CDD-0826-42B9-817B-CB765F9D9030}" type="slidenum">
              <a:t>&lt;#&gt;</a:t>
            </a:fld>
          </a:p>
        </p:txBody>
      </p:sp>
      <p:sp>
        <p:nvSpPr>
          <p:cNvPr id="9" name="PlaceHolder 8"/>
          <p:cNvSpPr>
            <a:spLocks noGrp="1"/>
          </p:cNvSpPr>
          <p:nvPr>
            <p:ph type="dt" idx="6"/>
          </p:nvPr>
        </p:nvSpPr>
        <p:spPr/>
        <p:txBody>
          <a:bodyPr/>
          <a:p>
            <a:r>
              <a:rPr lang="en-PH"/>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85"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6"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7"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8"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89"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0"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6D9BC33E-CC61-459D-85B7-B0C84195C436}" type="slidenum">
              <a:t>&lt;#&gt;</a:t>
            </a:fld>
          </a:p>
        </p:txBody>
      </p:sp>
      <p:sp>
        <p:nvSpPr>
          <p:cNvPr id="11" name="PlaceHolder 10"/>
          <p:cNvSpPr>
            <a:spLocks noGrp="1"/>
          </p:cNvSpPr>
          <p:nvPr>
            <p:ph type="dt" idx="6"/>
          </p:nvPr>
        </p:nvSpPr>
        <p:spPr/>
        <p:txBody>
          <a:bodyPr/>
          <a:p>
            <a:r>
              <a:rPr lang="en-PH"/>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7BED62EE-0D84-431E-ABFA-664A3DBAECB6}" type="slidenum">
              <a:t>&lt;#&gt;</a:t>
            </a:fld>
          </a:p>
        </p:txBody>
      </p:sp>
      <p:sp>
        <p:nvSpPr>
          <p:cNvPr id="4" name="PlaceHolder 3"/>
          <p:cNvSpPr>
            <a:spLocks noGrp="1"/>
          </p:cNvSpPr>
          <p:nvPr>
            <p:ph type="dt" idx="9"/>
          </p:nvPr>
        </p:nvSpPr>
        <p:spPr/>
        <p:txBody>
          <a:bodyPr/>
          <a:p>
            <a:r>
              <a:rPr lang="en-PH"/>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9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indent="0" algn="ctr">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FD801D11-2448-4554-B028-64043FFFBFD5}"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A79F868B-B038-4C7E-AF20-C457D83EEB44}" type="slidenum">
              <a:t>&lt;#&gt;</a:t>
            </a:fld>
          </a:p>
        </p:txBody>
      </p:sp>
      <p:sp>
        <p:nvSpPr>
          <p:cNvPr id="6" name="PlaceHolder 5"/>
          <p:cNvSpPr>
            <a:spLocks noGrp="1"/>
          </p:cNvSpPr>
          <p:nvPr>
            <p:ph type="dt" idx="9"/>
          </p:nvPr>
        </p:nvSpPr>
        <p:spPr/>
        <p:txBody>
          <a:bodyPr/>
          <a:p>
            <a:r>
              <a:rPr lang="en-PH"/>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AAF85CFD-318B-43B1-8F51-BF1BBE5021A9}"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EDAFCCA2-4FE3-464B-948C-668DC2262464}"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71537D70-99F7-47EB-9B29-8CD17FA8B860}" type="slidenum">
              <a:t>&lt;#&gt;</a:t>
            </a:fld>
          </a:p>
        </p:txBody>
      </p:sp>
      <p:sp>
        <p:nvSpPr>
          <p:cNvPr id="6" name="PlaceHolder 5"/>
          <p:cNvSpPr>
            <a:spLocks noGrp="1"/>
          </p:cNvSpPr>
          <p:nvPr>
            <p:ph type="dt" idx="3"/>
          </p:nvPr>
        </p:nvSpPr>
        <p:spPr/>
        <p:txBody>
          <a:bodyPr/>
          <a:p>
            <a:r>
              <a:rPr lang="en-PH"/>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3C575D2-8843-44D9-B239-40E3ACA8AC3B}" type="slidenum">
              <a:t>&lt;#&gt;</a:t>
            </a:fld>
          </a:p>
        </p:txBody>
      </p:sp>
      <p:sp>
        <p:nvSpPr>
          <p:cNvPr id="5" name="PlaceHolder 4"/>
          <p:cNvSpPr>
            <a:spLocks noGrp="1"/>
          </p:cNvSpPr>
          <p:nvPr>
            <p:ph type="dt" idx="9"/>
          </p:nvPr>
        </p:nvSpPr>
        <p:spPr/>
        <p:txBody>
          <a:bodyPr/>
          <a:p>
            <a:r>
              <a:rPr lang="en-PH"/>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0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0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3671C7F-0100-48EE-8233-C9728A13516C}"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D4D89E59-4177-4D2A-8961-045348645185}"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1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FF4AC59B-650E-47AD-A67F-F77C1A8A2069}" type="slidenum">
              <a:t>&lt;#&gt;</a:t>
            </a:fld>
          </a:p>
        </p:txBody>
      </p:sp>
      <p:sp>
        <p:nvSpPr>
          <p:cNvPr id="8" name="PlaceHolder 7"/>
          <p:cNvSpPr>
            <a:spLocks noGrp="1"/>
          </p:cNvSpPr>
          <p:nvPr>
            <p:ph type="dt" idx="9"/>
          </p:nvPr>
        </p:nvSpPr>
        <p:spPr/>
        <p:txBody>
          <a:bodyPr/>
          <a:p>
            <a:r>
              <a:rPr lang="en-PH"/>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1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CDD3633A-C416-48D9-B65E-17E99D68F2FB}" type="slidenum">
              <a:t>&lt;#&gt;</a:t>
            </a:fld>
          </a:p>
        </p:txBody>
      </p:sp>
      <p:sp>
        <p:nvSpPr>
          <p:cNvPr id="7" name="PlaceHolder 6"/>
          <p:cNvSpPr>
            <a:spLocks noGrp="1"/>
          </p:cNvSpPr>
          <p:nvPr>
            <p:ph type="dt" idx="9"/>
          </p:nvPr>
        </p:nvSpPr>
        <p:spPr/>
        <p:txBody>
          <a:bodyPr/>
          <a:p>
            <a:r>
              <a:rPr lang="en-PH"/>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EF014E98-A322-425B-8E0C-7C746D89EE2F}" type="slidenum">
              <a:t>&lt;#&gt;</a:t>
            </a:fld>
          </a:p>
        </p:txBody>
      </p:sp>
      <p:sp>
        <p:nvSpPr>
          <p:cNvPr id="9" name="PlaceHolder 8"/>
          <p:cNvSpPr>
            <a:spLocks noGrp="1"/>
          </p:cNvSpPr>
          <p:nvPr>
            <p:ph type="dt" idx="9"/>
          </p:nvPr>
        </p:nvSpPr>
        <p:spPr/>
        <p:txBody>
          <a:bodyPr/>
          <a:p>
            <a:r>
              <a:rPr lang="en-PH"/>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2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2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3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9874C08C-6797-4CCA-9009-85728C827143}" type="slidenum">
              <a:t>&lt;#&gt;</a:t>
            </a:fld>
          </a:p>
        </p:txBody>
      </p:sp>
      <p:sp>
        <p:nvSpPr>
          <p:cNvPr id="11" name="PlaceHolder 10"/>
          <p:cNvSpPr>
            <a:spLocks noGrp="1"/>
          </p:cNvSpPr>
          <p:nvPr>
            <p:ph type="dt" idx="9"/>
          </p:nvPr>
        </p:nvSpPr>
        <p:spPr/>
        <p:txBody>
          <a:bodyPr/>
          <a:p>
            <a:r>
              <a:rPr lang="en-PH"/>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1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1B2FBE7E-AC61-4BA0-892E-DF5D3EA5DC53}" type="slidenum">
              <a:t>&lt;#&gt;</a:t>
            </a:fld>
          </a:p>
        </p:txBody>
      </p:sp>
      <p:sp>
        <p:nvSpPr>
          <p:cNvPr id="7" name="PlaceHolder 6"/>
          <p:cNvSpPr>
            <a:spLocks noGrp="1"/>
          </p:cNvSpPr>
          <p:nvPr>
            <p:ph type="dt" idx="3"/>
          </p:nvPr>
        </p:nvSpPr>
        <p:spPr/>
        <p:txBody>
          <a:bodyPr/>
          <a:p>
            <a:r>
              <a:rPr lang="en-PH"/>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A5D567C1-651A-4D7E-B2DC-5E16529F7EE3}"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endParaRPr b="0" lang="en-PH" sz="3200" spc="-1" strike="noStrike">
              <a:solidFill>
                <a:srgbClr val="000000"/>
              </a:solidFill>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62A229E7-E2C3-4B19-ABCE-DB8569810CA0}" type="slidenum">
              <a:t>&lt;#&gt;</a:t>
            </a:fld>
          </a:p>
        </p:txBody>
      </p:sp>
      <p:sp>
        <p:nvSpPr>
          <p:cNvPr id="5" name="PlaceHolder 4"/>
          <p:cNvSpPr>
            <a:spLocks noGrp="1"/>
          </p:cNvSpPr>
          <p:nvPr>
            <p:ph type="dt" idx="3"/>
          </p:nvPr>
        </p:nvSpPr>
        <p:spPr/>
        <p:txBody>
          <a:bodyPr/>
          <a:p>
            <a:r>
              <a:rPr lang="en-PH"/>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1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60F3DF5C-798D-40AC-A1C6-CB66D4E38E29}"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FCE0D6A7-ED91-4D6C-9EFE-8F0431E2EA83}" type="slidenum">
              <a:t>&lt;#&gt;</a:t>
            </a:fld>
          </a:p>
        </p:txBody>
      </p:sp>
      <p:sp>
        <p:nvSpPr>
          <p:cNvPr id="8" name="PlaceHolder 7"/>
          <p:cNvSpPr>
            <a:spLocks noGrp="1"/>
          </p:cNvSpPr>
          <p:nvPr>
            <p:ph type="dt" idx="3"/>
          </p:nvPr>
        </p:nvSpPr>
        <p:spPr/>
        <p:txBody>
          <a:bodyPr/>
          <a:p>
            <a:r>
              <a:rPr lang="en-PH"/>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endParaRPr b="0" lang="en-PH" sz="4400" spc="-1" strike="noStrike">
              <a:solidFill>
                <a:srgbClr val="000000"/>
              </a:solidFill>
              <a:latin typeface="Arial"/>
            </a:endParaRPr>
          </a:p>
        </p:txBody>
      </p:sp>
      <p:sp>
        <p:nvSpPr>
          <p:cNvPr id="2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2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pPr indent="0">
              <a:spcBef>
                <a:spcPts val="1417"/>
              </a:spcBef>
              <a:buNone/>
            </a:pPr>
            <a:endParaRPr b="0" lang="en-PH" sz="3200" spc="-1" strike="noStrike">
              <a:solidFill>
                <a:srgbClr val="000000"/>
              </a:solidFill>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A91BD291-A55A-4A8D-94DC-58F8C89812F0}" type="slidenum">
              <a:t>&lt;#&gt;</a:t>
            </a:fld>
          </a:p>
        </p:txBody>
      </p:sp>
      <p:sp>
        <p:nvSpPr>
          <p:cNvPr id="8" name="PlaceHolder 7"/>
          <p:cNvSpPr>
            <a:spLocks noGrp="1"/>
          </p:cNvSpPr>
          <p:nvPr>
            <p:ph type="dt" idx="3"/>
          </p:nvPr>
        </p:nvSpPr>
        <p:spPr/>
        <p:txBody>
          <a:bodyPr/>
          <a:p>
            <a:r>
              <a:rPr lang="en-PH"/>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2.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6640" cy="6842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pic>
        <p:nvPicPr>
          <p:cNvPr id="1" name="Picture 4" descr=""/>
          <p:cNvPicPr/>
          <p:nvPr/>
        </p:nvPicPr>
        <p:blipFill>
          <a:blip r:embed="rId3"/>
          <a:stretch/>
        </p:blipFill>
        <p:spPr>
          <a:xfrm>
            <a:off x="333000" y="1801080"/>
            <a:ext cx="2783520" cy="2783520"/>
          </a:xfrm>
          <a:prstGeom prst="rect">
            <a:avLst/>
          </a:prstGeom>
          <a:ln w="0">
            <a:noFill/>
          </a:ln>
        </p:spPr>
      </p:pic>
      <p:sp>
        <p:nvSpPr>
          <p:cNvPr id="2" name="Rectangle 5"/>
          <p:cNvSpPr/>
          <p:nvPr/>
        </p:nvSpPr>
        <p:spPr>
          <a:xfrm>
            <a:off x="3487320" y="1475280"/>
            <a:ext cx="8688960" cy="38469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sp>
        <p:nvSpPr>
          <p:cNvPr id="3" name="Rectangle 8"/>
          <p:cNvSpPr/>
          <p:nvPr/>
        </p:nvSpPr>
        <p:spPr>
          <a:xfrm>
            <a:off x="3487320" y="5337720"/>
            <a:ext cx="8688960" cy="36864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rgbClr val="c00000"/>
              </a:solidFill>
              <a:latin typeface="Calibri"/>
              <a:ea typeface="DejaVu Sans"/>
            </a:endParaRPr>
          </a:p>
        </p:txBody>
      </p:sp>
      <p:sp>
        <p:nvSpPr>
          <p:cNvPr id="4" name="PlaceHolder 1"/>
          <p:cNvSpPr>
            <a:spLocks noGrp="1"/>
          </p:cNvSpPr>
          <p:nvPr>
            <p:ph type="ftr" idx="1"/>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 name="PlaceHolder 2"/>
          <p:cNvSpPr>
            <a:spLocks noGrp="1"/>
          </p:cNvSpPr>
          <p:nvPr>
            <p:ph type="sldNum" idx="2"/>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F3640075-365D-426E-927E-1285B4FF34B7}"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6" name="PlaceHolder 3"/>
          <p:cNvSpPr>
            <a:spLocks noGrp="1"/>
          </p:cNvSpPr>
          <p:nvPr>
            <p:ph type="dt" idx="3"/>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7"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8"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5" name="Picture 18" descr=""/>
          <p:cNvPicPr/>
          <p:nvPr/>
        </p:nvPicPr>
        <p:blipFill>
          <a:blip r:embed="rId2"/>
          <a:stretch/>
        </p:blipFill>
        <p:spPr>
          <a:xfrm>
            <a:off x="0" y="6242760"/>
            <a:ext cx="12176640" cy="619560"/>
          </a:xfrm>
          <a:prstGeom prst="rect">
            <a:avLst/>
          </a:prstGeom>
          <a:ln w="0">
            <a:noFill/>
          </a:ln>
        </p:spPr>
      </p:pic>
      <p:sp>
        <p:nvSpPr>
          <p:cNvPr id="46" name="Rectangle 7"/>
          <p:cNvSpPr/>
          <p:nvPr/>
        </p:nvSpPr>
        <p:spPr>
          <a:xfrm>
            <a:off x="10868760" y="0"/>
            <a:ext cx="955080" cy="9550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alibri"/>
              <a:ea typeface="DejaVu Sans"/>
            </a:endParaRPr>
          </a:p>
        </p:txBody>
      </p:sp>
      <p:pic>
        <p:nvPicPr>
          <p:cNvPr id="47" name="Picture 10" descr=""/>
          <p:cNvPicPr/>
          <p:nvPr/>
        </p:nvPicPr>
        <p:blipFill>
          <a:blip r:embed="rId3"/>
          <a:stretch/>
        </p:blipFill>
        <p:spPr>
          <a:xfrm>
            <a:off x="10857240" y="-64440"/>
            <a:ext cx="1019160" cy="1019160"/>
          </a:xfrm>
          <a:prstGeom prst="rect">
            <a:avLst/>
          </a:prstGeom>
          <a:ln w="0">
            <a:noFill/>
          </a:ln>
        </p:spPr>
      </p:pic>
      <p:sp>
        <p:nvSpPr>
          <p:cNvPr id="48" name="TextBox 9"/>
          <p:cNvSpPr/>
          <p:nvPr/>
        </p:nvSpPr>
        <p:spPr>
          <a:xfrm>
            <a:off x="185400" y="6362280"/>
            <a:ext cx="46764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Rex Curriculum Resource </a:t>
            </a:r>
            <a:endParaRPr b="0" lang="en-PH" sz="1800" spc="-1" strike="noStrike">
              <a:solidFill>
                <a:srgbClr val="000000"/>
              </a:solidFill>
              <a:latin typeface="Arial"/>
            </a:endParaRPr>
          </a:p>
        </p:txBody>
      </p:sp>
      <p:sp>
        <p:nvSpPr>
          <p:cNvPr id="49" name="TextBox 11"/>
          <p:cNvSpPr/>
          <p:nvPr/>
        </p:nvSpPr>
        <p:spPr>
          <a:xfrm>
            <a:off x="9452520" y="6352200"/>
            <a:ext cx="2607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pPr>
            <a:r>
              <a:rPr b="0" lang="en-PH" sz="1800" spc="-1" strike="noStrike">
                <a:solidFill>
                  <a:srgbClr val="ffffff"/>
                </a:solidFill>
                <a:latin typeface="Montserrat Medium"/>
                <a:ea typeface="DejaVu Sans"/>
              </a:rPr>
              <a:t>WWW.REX.COM.PH</a:t>
            </a:r>
            <a:endParaRPr b="0" lang="en-PH" sz="1800" spc="-1" strike="noStrike">
              <a:solidFill>
                <a:srgbClr val="000000"/>
              </a:solidFill>
              <a:latin typeface="Arial"/>
            </a:endParaRPr>
          </a:p>
        </p:txBody>
      </p:sp>
      <p:sp>
        <p:nvSpPr>
          <p:cNvPr id="50" name="PlaceHolder 1"/>
          <p:cNvSpPr>
            <a:spLocks noGrp="1"/>
          </p:cNvSpPr>
          <p:nvPr>
            <p:ph type="ftr" idx="4"/>
          </p:nvPr>
        </p:nvSpPr>
        <p:spPr>
          <a:xfrm>
            <a:off x="4038480" y="6356520"/>
            <a:ext cx="4099320" cy="349560"/>
          </a:xfrm>
          <a:prstGeom prst="rect">
            <a:avLst/>
          </a:prstGeom>
          <a:noFill/>
          <a:ln w="0">
            <a:noFill/>
          </a:ln>
        </p:spPr>
        <p:txBody>
          <a:bodyPr lIns="90000" rIns="90000" tIns="45000" bIns="45000" anchor="ctr">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51" name="PlaceHolder 2"/>
          <p:cNvSpPr>
            <a:spLocks noGrp="1"/>
          </p:cNvSpPr>
          <p:nvPr>
            <p:ph type="sldNum" idx="5"/>
          </p:nvPr>
        </p:nvSpPr>
        <p:spPr>
          <a:xfrm>
            <a:off x="8610480" y="6356520"/>
            <a:ext cx="2727720" cy="349560"/>
          </a:xfrm>
          <a:prstGeom prst="rect">
            <a:avLst/>
          </a:prstGeom>
          <a:noFill/>
          <a:ln w="0">
            <a:noFill/>
          </a:ln>
        </p:spPr>
        <p:txBody>
          <a:bodyPr lIns="90000" rIns="90000" tIns="45000" bIns="45000" anchor="ctr">
            <a:noAutofit/>
          </a:bodyPr>
          <a:lstStyle>
            <a:lvl1pPr indent="0" algn="r">
              <a:lnSpc>
                <a:spcPct val="100000"/>
              </a:lnSpc>
              <a:buNone/>
              <a:tabLst>
                <a:tab algn="l" pos="0"/>
              </a:tabLst>
              <a:defRPr b="0" lang="en-US" sz="1200" spc="-1" strike="noStrike">
                <a:solidFill>
                  <a:srgbClr val="8b8b8b"/>
                </a:solidFill>
                <a:latin typeface="Calibri"/>
                <a:ea typeface="DejaVu Sans"/>
              </a:defRPr>
            </a:lvl1pPr>
          </a:lstStyle>
          <a:p>
            <a:pPr indent="0" algn="r">
              <a:lnSpc>
                <a:spcPct val="100000"/>
              </a:lnSpc>
              <a:buNone/>
              <a:tabLst>
                <a:tab algn="l" pos="0"/>
              </a:tabLst>
            </a:pPr>
            <a:fld id="{6860DD90-2176-4A7E-B2B3-DCEF9F0E8DF4}" type="slidenum">
              <a:rPr b="0" lang="en-US" sz="1200" spc="-1" strike="noStrike">
                <a:solidFill>
                  <a:srgbClr val="8b8b8b"/>
                </a:solidFill>
                <a:latin typeface="Calibri"/>
                <a:ea typeface="DejaVu Sans"/>
              </a:rPr>
              <a:t>&lt;number&gt;</a:t>
            </a:fld>
            <a:endParaRPr b="0" lang="en-PH" sz="1200" spc="-1" strike="noStrike">
              <a:solidFill>
                <a:srgbClr val="000000"/>
              </a:solidFill>
              <a:latin typeface="Times New Roman"/>
            </a:endParaRPr>
          </a:p>
        </p:txBody>
      </p:sp>
      <p:sp>
        <p:nvSpPr>
          <p:cNvPr id="52" name="PlaceHolder 3"/>
          <p:cNvSpPr>
            <a:spLocks noGrp="1"/>
          </p:cNvSpPr>
          <p:nvPr>
            <p:ph type="dt" idx="6"/>
          </p:nvPr>
        </p:nvSpPr>
        <p:spPr>
          <a:xfrm>
            <a:off x="838080" y="6356520"/>
            <a:ext cx="2727720" cy="349560"/>
          </a:xfrm>
          <a:prstGeom prst="rect">
            <a:avLst/>
          </a:prstGeom>
          <a:noFill/>
          <a:ln w="0">
            <a:noFill/>
          </a:ln>
        </p:spPr>
        <p:txBody>
          <a:bodyPr lIns="90000" rIns="90000" tIns="45000" bIns="45000" anchor="ctr">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53"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54"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New REX Education Mission Logo V.png" descr="New REX Education Mission Logo V.png"/>
          <p:cNvPicPr/>
          <p:nvPr/>
        </p:nvPicPr>
        <p:blipFill>
          <a:blip r:embed="rId2"/>
          <a:stretch/>
        </p:blipFill>
        <p:spPr>
          <a:xfrm>
            <a:off x="2755800" y="1508760"/>
            <a:ext cx="6600960" cy="3369240"/>
          </a:xfrm>
          <a:prstGeom prst="rect">
            <a:avLst/>
          </a:prstGeom>
          <a:ln w="12700">
            <a:noFill/>
          </a:ln>
        </p:spPr>
      </p:pic>
      <p:sp>
        <p:nvSpPr>
          <p:cNvPr id="92" name="PlaceHolder 1"/>
          <p:cNvSpPr>
            <a:spLocks noGrp="1"/>
          </p:cNvSpPr>
          <p:nvPr>
            <p:ph type="ftr" idx="7"/>
          </p:nvPr>
        </p:nvSpPr>
        <p:spPr>
          <a:xfrm>
            <a:off x="4038480" y="6356520"/>
            <a:ext cx="4099320" cy="349560"/>
          </a:xfrm>
          <a:prstGeom prst="rect">
            <a:avLst/>
          </a:prstGeom>
          <a:noFill/>
          <a:ln w="0">
            <a:noFill/>
          </a:ln>
        </p:spPr>
        <p:txBody>
          <a:bodyPr lIns="90000" rIns="90000" tIns="45000" bIns="45000" anchor="t">
            <a:noAutofit/>
          </a:bodyPr>
          <a:lstStyle>
            <a:lvl1pPr indent="0" algn="ctr">
              <a:lnSpc>
                <a:spcPct val="100000"/>
              </a:lnSpc>
              <a:buNone/>
              <a:tabLst>
                <a:tab algn="l" pos="0"/>
              </a:tabLst>
              <a:defRPr b="0" lang="en-PH" sz="1400" spc="-1" strike="noStrike">
                <a:solidFill>
                  <a:srgbClr val="000000"/>
                </a:solidFill>
                <a:latin typeface="Times New Roman"/>
                <a:ea typeface="DejaVu Sans"/>
              </a:defRPr>
            </a:lvl1pPr>
          </a:lstStyle>
          <a:p>
            <a:pPr indent="0" algn="ctr">
              <a:lnSpc>
                <a:spcPct val="100000"/>
              </a:lnSpc>
              <a:buNone/>
              <a:tabLst>
                <a:tab algn="l" pos="0"/>
              </a:tabLst>
            </a:pPr>
            <a:r>
              <a:rPr b="0" lang="en-PH" sz="1400" spc="-1" strike="noStrike">
                <a:solidFill>
                  <a:srgbClr val="000000"/>
                </a:solidFill>
                <a:latin typeface="Times New Roman"/>
                <a:ea typeface="DejaVu Sans"/>
              </a:rPr>
              <a:t>&lt;footer&gt;</a:t>
            </a:r>
            <a:endParaRPr b="0" lang="en-PH" sz="1400" spc="-1" strike="noStrike">
              <a:solidFill>
                <a:srgbClr val="000000"/>
              </a:solidFill>
              <a:latin typeface="Times New Roman"/>
            </a:endParaRPr>
          </a:p>
        </p:txBody>
      </p:sp>
      <p:sp>
        <p:nvSpPr>
          <p:cNvPr id="93" name="PlaceHolder 2"/>
          <p:cNvSpPr>
            <a:spLocks noGrp="1"/>
          </p:cNvSpPr>
          <p:nvPr>
            <p:ph type="sldNum" idx="8"/>
          </p:nvPr>
        </p:nvSpPr>
        <p:spPr>
          <a:xfrm>
            <a:off x="8610480" y="6356520"/>
            <a:ext cx="2727720" cy="349560"/>
          </a:xfrm>
          <a:prstGeom prst="rect">
            <a:avLst/>
          </a:prstGeom>
          <a:noFill/>
          <a:ln w="0">
            <a:noFill/>
          </a:ln>
        </p:spPr>
        <p:txBody>
          <a:bodyPr lIns="90000" rIns="90000" tIns="45000" bIns="45000" anchor="t">
            <a:noAutofit/>
          </a:bodyPr>
          <a:lstStyle>
            <a:lvl1pPr indent="0">
              <a:lnSpc>
                <a:spcPct val="100000"/>
              </a:lnSpc>
              <a:buNone/>
              <a:tabLst>
                <a:tab algn="l" pos="0"/>
              </a:tabLst>
              <a:defRPr b="0" lang="en-US" sz="1800" spc="-1" strike="noStrike">
                <a:solidFill>
                  <a:srgbClr val="000000"/>
                </a:solidFill>
                <a:latin typeface="Calibri"/>
                <a:ea typeface="DejaVu Sans"/>
              </a:defRPr>
            </a:lvl1pPr>
          </a:lstStyle>
          <a:p>
            <a:pPr indent="0">
              <a:lnSpc>
                <a:spcPct val="100000"/>
              </a:lnSpc>
              <a:buNone/>
              <a:tabLst>
                <a:tab algn="l" pos="0"/>
              </a:tabLst>
            </a:pPr>
            <a:fld id="{BF9A7BA1-716D-4D93-B9C2-4956C3A1CB2C}" type="slidenum">
              <a:rPr b="0" lang="en-US" sz="1800" spc="-1" strike="noStrike">
                <a:solidFill>
                  <a:srgbClr val="000000"/>
                </a:solidFill>
                <a:latin typeface="Calibri"/>
                <a:ea typeface="DejaVu Sans"/>
              </a:rPr>
              <a:t>&lt;number&gt;</a:t>
            </a:fld>
            <a:endParaRPr b="0" lang="en-PH" sz="1800" spc="-1" strike="noStrike">
              <a:solidFill>
                <a:srgbClr val="000000"/>
              </a:solidFill>
              <a:latin typeface="Times New Roman"/>
            </a:endParaRPr>
          </a:p>
        </p:txBody>
      </p:sp>
      <p:sp>
        <p:nvSpPr>
          <p:cNvPr id="94" name="PlaceHolder 3"/>
          <p:cNvSpPr>
            <a:spLocks noGrp="1"/>
          </p:cNvSpPr>
          <p:nvPr>
            <p:ph type="dt" idx="9"/>
          </p:nvPr>
        </p:nvSpPr>
        <p:spPr>
          <a:xfrm>
            <a:off x="838080" y="6356520"/>
            <a:ext cx="2727720" cy="349560"/>
          </a:xfrm>
          <a:prstGeom prst="rect">
            <a:avLst/>
          </a:prstGeom>
          <a:noFill/>
          <a:ln w="0">
            <a:noFill/>
          </a:ln>
        </p:spPr>
        <p:txBody>
          <a:bodyPr lIns="90000" rIns="90000" tIns="45000" bIns="45000" anchor="t">
            <a:noAutofit/>
          </a:bodyPr>
          <a:lstStyle>
            <a:lvl1pPr indent="0">
              <a:buNone/>
              <a:defRPr b="0" lang="en-PH" sz="1400" spc="-1" strike="noStrike">
                <a:solidFill>
                  <a:srgbClr val="000000"/>
                </a:solidFill>
                <a:latin typeface="Times New Roman"/>
              </a:defRPr>
            </a:lvl1pPr>
          </a:lstStyle>
          <a:p>
            <a:pPr indent="0">
              <a:buNone/>
            </a:pPr>
            <a:r>
              <a:rPr b="0" lang="en-PH" sz="1400" spc="-1" strike="noStrike">
                <a:solidFill>
                  <a:srgbClr val="000000"/>
                </a:solidFill>
                <a:latin typeface="Times New Roman"/>
              </a:rPr>
              <a:t>&lt;date/time&gt;</a:t>
            </a:r>
            <a:endParaRPr b="0" lang="en-PH" sz="1400" spc="-1" strike="noStrike">
              <a:solidFill>
                <a:srgbClr val="000000"/>
              </a:solidFill>
              <a:latin typeface="Times New Roman"/>
            </a:endParaRPr>
          </a:p>
        </p:txBody>
      </p:sp>
      <p:sp>
        <p:nvSpPr>
          <p:cNvPr id="95"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indent="0" algn="ctr">
              <a:buNone/>
            </a:pPr>
            <a:r>
              <a:rPr b="0" lang="en-PH" sz="4400" spc="-1" strike="noStrike">
                <a:solidFill>
                  <a:srgbClr val="000000"/>
                </a:solidFill>
                <a:latin typeface="Arial"/>
              </a:rPr>
              <a:t>Click to edit the title text format</a:t>
            </a:r>
            <a:endParaRPr b="0" lang="en-PH" sz="4400" spc="-1" strike="noStrike">
              <a:solidFill>
                <a:srgbClr val="000000"/>
              </a:solidFill>
              <a:latin typeface="Arial"/>
            </a:endParaRPr>
          </a:p>
        </p:txBody>
      </p:sp>
      <p:sp>
        <p:nvSpPr>
          <p:cNvPr id="9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solidFill>
                  <a:srgbClr val="000000"/>
                </a:solidFill>
                <a:latin typeface="Arial"/>
              </a:rPr>
              <a:t>Click to edit the outline text format</a:t>
            </a:r>
            <a:endParaRPr b="0" lang="en-PH"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PH" sz="2800" spc="-1" strike="noStrike">
                <a:solidFill>
                  <a:srgbClr val="000000"/>
                </a:solidFill>
                <a:latin typeface="Arial"/>
              </a:rPr>
              <a:t>Second Outline Level</a:t>
            </a:r>
            <a:endParaRPr b="0" lang="en-PH" sz="2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PH" sz="2400" spc="-1" strike="noStrike">
                <a:solidFill>
                  <a:srgbClr val="000000"/>
                </a:solidFill>
                <a:latin typeface="Arial"/>
              </a:rPr>
              <a:t>Third Outline Level</a:t>
            </a:r>
            <a:endParaRPr b="0" lang="en-PH" sz="2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PH" sz="2000" spc="-1" strike="noStrike">
                <a:solidFill>
                  <a:srgbClr val="000000"/>
                </a:solidFill>
                <a:latin typeface="Arial"/>
              </a:rPr>
              <a:t>Fourth Outline Level</a:t>
            </a:r>
            <a:endParaRPr b="0" lang="en-PH"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PH" sz="2000" spc="-1" strike="noStrike">
                <a:solidFill>
                  <a:srgbClr val="000000"/>
                </a:solidFill>
                <a:latin typeface="Arial"/>
              </a:rPr>
              <a:t>Fifth Outline Level</a:t>
            </a:r>
            <a:endParaRPr b="0" lang="en-PH"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PH" sz="2000" spc="-1" strike="noStrike">
                <a:solidFill>
                  <a:srgbClr val="000000"/>
                </a:solidFill>
                <a:latin typeface="Arial"/>
              </a:rPr>
              <a:t>Sixth Outline Level</a:t>
            </a:r>
            <a:endParaRPr b="0" lang="en-PH"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PH" sz="2000" spc="-1" strike="noStrike">
                <a:solidFill>
                  <a:srgbClr val="000000"/>
                </a:solidFill>
                <a:latin typeface="Arial"/>
              </a:rPr>
              <a:t>Seventh Outline Level</a:t>
            </a:r>
            <a:endParaRPr b="0" lang="en-PH"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Rectangle 132"/>
          <p:cNvSpPr/>
          <p:nvPr/>
        </p:nvSpPr>
        <p:spPr>
          <a:xfrm>
            <a:off x="4540680" y="2988000"/>
            <a:ext cx="6824880" cy="212292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pPr>
            <a:r>
              <a:rPr b="1" lang="en-PH" sz="3600" spc="-1" strike="noStrike">
                <a:solidFill>
                  <a:srgbClr val="ffffff"/>
                </a:solidFill>
                <a:latin typeface="Montserrat Medium"/>
                <a:ea typeface="DejaVu Sans"/>
              </a:rPr>
              <a:t>Ang Kasunduan sa </a:t>
            </a:r>
            <a:endParaRPr b="0" lang="en-PH" sz="3600" spc="-1" strike="noStrike">
              <a:solidFill>
                <a:srgbClr val="000000"/>
              </a:solidFill>
              <a:latin typeface="Arial"/>
            </a:endParaRPr>
          </a:p>
          <a:p>
            <a:pPr algn="ctr">
              <a:lnSpc>
                <a:spcPct val="100000"/>
              </a:lnSpc>
            </a:pPr>
            <a:r>
              <a:rPr b="1" lang="en-PH" sz="3600" spc="-1" strike="noStrike">
                <a:solidFill>
                  <a:srgbClr val="ffffff"/>
                </a:solidFill>
                <a:latin typeface="Montserrat Medium"/>
                <a:ea typeface="DejaVu Sans"/>
              </a:rPr>
              <a:t>Biak-na-Bato</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Rectangle 6"/>
          <p:cNvSpPr/>
          <p:nvPr/>
        </p:nvSpPr>
        <p:spPr>
          <a:xfrm>
            <a:off x="-113040" y="532080"/>
            <a:ext cx="101908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5" name="Rectangle 7"/>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Pagtatatag ng Republika ng Biak-na-Bato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6" name=""/>
          <p:cNvSpPr/>
          <p:nvPr/>
        </p:nvSpPr>
        <p:spPr>
          <a:xfrm>
            <a:off x="753120" y="1867320"/>
            <a:ext cx="10334520" cy="3034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Masugid na tinugis ng mga Espanyol sina Aguinaldo. Nagwagi ang mga Espanyol sa labanan sa Cavite kaya napilitang umurong si Aguinaldo sa Batangas at nakiisa kay Heneral Miguel Malvar. Tinangka ng mga Espanyol na dakipin si Aguinaldo sa Batangas, ngunit siya ay nakatakas patungong Morong at mula rito ay nagtungo sa Biak-na-Bato.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Rectangle 8"/>
          <p:cNvSpPr/>
          <p:nvPr/>
        </p:nvSpPr>
        <p:spPr>
          <a:xfrm>
            <a:off x="-113040" y="532080"/>
            <a:ext cx="735048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38" name="Rectangle 9"/>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Kasunduan sa Biak-na-Bato</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39" name=""/>
          <p:cNvSpPr/>
          <p:nvPr/>
        </p:nvSpPr>
        <p:spPr>
          <a:xfrm>
            <a:off x="753120" y="1867320"/>
            <a:ext cx="10334520" cy="3034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Sa pangyayaring ito, si Pedro A. Paterno, isang Pilipinong nag-aral sa Espanya, ay lumapit sa gobernador-heneral at nagkusang-loob na mamagitan sa lumalaking hidwaan. </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Sumang-ayon si Gobernador-Heneral Primo de Rivera na isulong ang pagkakasundo para sa kapayapaan kaya’t nabuo ang Kasunduan sa Biak-na-Bato. Ang kasunduang pangkapayapaan ay nilagdaan nina Heneral Emilio Aguinaldo at Gobernador-Heneral Primo de Rivera noong Disyembre 14 at 15, 1897.</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Rectangle 14"/>
          <p:cNvSpPr/>
          <p:nvPr/>
        </p:nvSpPr>
        <p:spPr>
          <a:xfrm>
            <a:off x="-113040" y="532080"/>
            <a:ext cx="7771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1" name="Rectangle 16"/>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Pagkabigo ng Kasunduan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2" name=""/>
          <p:cNvSpPr/>
          <p:nvPr/>
        </p:nvSpPr>
        <p:spPr>
          <a:xfrm>
            <a:off x="753120" y="1867320"/>
            <a:ext cx="10334520" cy="162180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rPr>
              <a:t>Hindi nagtagumpay ang Kasunduan sa Biak-na-Bato na magtatadhana sana ng pagwawakas ng himagsikan. Bigo ang kasunduan dahil walang tiwala ang dalawang panig sa isa’t isa. Ang sumusunod ay ang pangunahing dahilan sa pagkabigo ng kasunduan:</a:t>
            </a: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p:txBody>
      </p:sp>
      <p:sp>
        <p:nvSpPr>
          <p:cNvPr id="143" name=""/>
          <p:cNvSpPr/>
          <p:nvPr/>
        </p:nvSpPr>
        <p:spPr>
          <a:xfrm>
            <a:off x="1437840" y="3165480"/>
            <a:ext cx="9712800" cy="192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1. Bilang pagtugon sa kasunduan, nagtungo sina Aguinaldo at ilang piling kasamahan sa Hong Kong bilang mga exile o tapon noong Disyembre 27, 1897, dala ang tsekeng nagkakahalaga ng ₱400,000.00 bilang kabayaran sa pag-alis nila. Ito ay idineposito ng pamahalaang Espanyol sa bangko sa Hong Kong sa pangalan ni Aguinaldo. Balak ni Aguinaldo na gamitin ang salapi sa pagbili ng mga sandata at iba pang kagamitan para sa pakikidigma upang magamit sa pagpapatuloy ng himagsikan.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Rectangle 12"/>
          <p:cNvSpPr/>
          <p:nvPr/>
        </p:nvSpPr>
        <p:spPr>
          <a:xfrm>
            <a:off x="-113040" y="532080"/>
            <a:ext cx="7771320" cy="726480"/>
          </a:xfrm>
          <a:prstGeom prst="rect">
            <a:avLst/>
          </a:prstGeom>
          <a:gradFill rotWithShape="0">
            <a:gsLst>
              <a:gs pos="0">
                <a:srgbClr val="a7074b"/>
              </a:gs>
              <a:gs pos="100000">
                <a:srgbClr val="2a6099"/>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5" name="Rectangle 13"/>
          <p:cNvSpPr/>
          <p:nvPr/>
        </p:nvSpPr>
        <p:spPr>
          <a:xfrm>
            <a:off x="426960" y="53208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r>
              <a:rPr b="1" lang="en-PH" sz="3600" spc="-1" strike="noStrike">
                <a:solidFill>
                  <a:srgbClr val="ffffff"/>
                </a:solidFill>
                <a:latin typeface="Montserrat Medium"/>
                <a:ea typeface="DejaVu Sans"/>
              </a:rPr>
              <a:t>Ang Pagkabigo ng Kasunduan</a:t>
            </a:r>
            <a:endParaRPr b="0" lang="en-PH" sz="3600" spc="-1" strike="noStrike">
              <a:solidFill>
                <a:srgbClr val="000000"/>
              </a:solidFill>
              <a:latin typeface="Arial"/>
            </a:endParaRPr>
          </a:p>
          <a:p>
            <a:pPr>
              <a:lnSpc>
                <a:spcPct val="100000"/>
              </a:lnSpc>
            </a:pPr>
            <a:endParaRPr b="0" lang="en-PH" sz="1150" spc="-1" strike="noStrike">
              <a:solidFill>
                <a:srgbClr val="000000"/>
              </a:solidFill>
              <a:latin typeface="Arial"/>
            </a:endParaRPr>
          </a:p>
          <a:p>
            <a:pPr>
              <a:lnSpc>
                <a:spcPct val="100000"/>
              </a:lnSpc>
            </a:pPr>
            <a:endParaRPr b="0" lang="en-PH" sz="1800" spc="-1" strike="noStrike">
              <a:solidFill>
                <a:srgbClr val="000000"/>
              </a:solidFill>
              <a:latin typeface="Arial"/>
            </a:endParaRPr>
          </a:p>
        </p:txBody>
      </p:sp>
      <p:sp>
        <p:nvSpPr>
          <p:cNvPr id="146" name=""/>
          <p:cNvSpPr/>
          <p:nvPr/>
        </p:nvSpPr>
        <p:spPr>
          <a:xfrm>
            <a:off x="753120" y="1867320"/>
            <a:ext cx="10334520" cy="28472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pPr>
            <a:r>
              <a:rPr b="0" lang="en-PH" sz="1800" spc="-1" strike="noStrike">
                <a:solidFill>
                  <a:srgbClr val="000000"/>
                </a:solidFill>
                <a:latin typeface="Lato"/>
              </a:rPr>
              <a:t>2. Ang pamahalaang Espanyol ay hindi tumupad sa pangakong magbabayad ng halagang ₱1,700,000.00. Ang ibinigay lamang nila ay ₱600,000.00 (₱400,000.00 ang ibinigay kay Aguinaldo at ₱200,000.00 sa mga pinunong rebolusyonaryo sa Pilipinas).</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3. Hindi binayaran ng mga Espanyol ang mga Pilipinong napinsala ng digmaan.</a:t>
            </a:r>
            <a:endParaRPr b="0" lang="en-PH" sz="1800" spc="-1" strike="noStrike">
              <a:solidFill>
                <a:srgbClr val="000000"/>
              </a:solidFill>
              <a:latin typeface="Arial"/>
            </a:endParaRPr>
          </a:p>
          <a:p>
            <a:pPr algn="just">
              <a:lnSpc>
                <a:spcPct val="100000"/>
              </a:lnSpc>
            </a:pPr>
            <a:endParaRPr b="0" lang="en-PH" sz="1800" spc="-1" strike="noStrike">
              <a:solidFill>
                <a:srgbClr val="000000"/>
              </a:solidFill>
              <a:latin typeface="Arial"/>
            </a:endParaRPr>
          </a:p>
          <a:p>
            <a:pPr algn="just">
              <a:lnSpc>
                <a:spcPct val="100000"/>
              </a:lnSpc>
            </a:pPr>
            <a:r>
              <a:rPr b="0" lang="en-PH" sz="1800" spc="-1" strike="noStrike">
                <a:solidFill>
                  <a:srgbClr val="000000"/>
                </a:solidFill>
                <a:latin typeface="Lato"/>
              </a:rPr>
              <a:t>4. Ang mga mamamayang nagsuko ng mga sandata at ibang pinaghihinalaang rebolusyonaryo ay pinaghuhuli. Hindi nagkaroon ng katahimikan sa Pilipinas matapos malagdaan ang kasunduan. Bagkus, lalo pang naging marahas ang mga labanan.</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Rectangle 15"/>
          <p:cNvSpPr/>
          <p:nvPr/>
        </p:nvSpPr>
        <p:spPr>
          <a:xfrm>
            <a:off x="-113040" y="552240"/>
            <a:ext cx="3889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48" name="Rectangle 192"/>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Pagsasanay</a:t>
            </a:r>
            <a:endParaRPr b="0" lang="en-PH" sz="3600" spc="-1" strike="noStrike">
              <a:solidFill>
                <a:srgbClr val="000000"/>
              </a:solidFill>
              <a:latin typeface="Arial"/>
            </a:endParaRPr>
          </a:p>
        </p:txBody>
      </p:sp>
      <p:sp>
        <p:nvSpPr>
          <p:cNvPr id="149" name="Rectangle 193"/>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0" name="Rectangle 194"/>
          <p:cNvSpPr/>
          <p:nvPr/>
        </p:nvSpPr>
        <p:spPr>
          <a:xfrm>
            <a:off x="720000" y="1496160"/>
            <a:ext cx="10969920" cy="69300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1" name=""/>
          <p:cNvSpPr/>
          <p:nvPr/>
        </p:nvSpPr>
        <p:spPr>
          <a:xfrm>
            <a:off x="866520" y="1753200"/>
            <a:ext cx="9758160" cy="18914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spcBef>
                <a:spcPts val="1134"/>
              </a:spcBef>
              <a:spcAft>
                <a:spcPts val="1134"/>
              </a:spcAft>
            </a:pPr>
            <a:r>
              <a:rPr b="1" lang="en-PH" sz="1800" spc="-1" strike="noStrike">
                <a:solidFill>
                  <a:srgbClr val="000000"/>
                </a:solidFill>
                <a:latin typeface="Lato"/>
              </a:rPr>
              <a:t>I. Panuto: </a:t>
            </a:r>
            <a:r>
              <a:rPr b="0" lang="en-PH" sz="1800" spc="-1" strike="noStrike">
                <a:solidFill>
                  <a:srgbClr val="000000"/>
                </a:solidFill>
                <a:latin typeface="Lato"/>
              </a:rPr>
              <a:t>Kompletuhin ang bawat parirala upang makabuo ng pangungusap tungkol sa mga pangyayaring naganap sa panahon ng Himagsikang Pilipino. </a:t>
            </a:r>
            <a:endParaRPr b="0" lang="en-PH" sz="1800" spc="-1" strike="noStrike">
              <a:solidFill>
                <a:srgbClr val="000000"/>
              </a:solidFill>
              <a:latin typeface="Arial"/>
            </a:endParaRPr>
          </a:p>
          <a:p>
            <a:pPr algn="just">
              <a:lnSpc>
                <a:spcPct val="100000"/>
              </a:lnSpc>
              <a:spcBef>
                <a:spcPts val="1134"/>
              </a:spcBef>
              <a:spcAft>
                <a:spcPts val="1134"/>
              </a:spcAft>
            </a:pPr>
            <a:r>
              <a:rPr b="0" lang="en-PH" sz="1800" spc="-1" strike="noStrike">
                <a:solidFill>
                  <a:srgbClr val="000000"/>
                </a:solidFill>
                <a:latin typeface="Lato"/>
              </a:rPr>
              <a:t>1. Maituturing na makasaysayan ang Sigaw ng Pugad Lawin dahil…</a:t>
            </a:r>
            <a:endParaRPr b="0" lang="en-PH" sz="1800" spc="-1" strike="noStrike">
              <a:solidFill>
                <a:srgbClr val="000000"/>
              </a:solidFill>
              <a:latin typeface="Arial"/>
            </a:endParaRPr>
          </a:p>
          <a:p>
            <a:pPr algn="just">
              <a:lnSpc>
                <a:spcPct val="100000"/>
              </a:lnSpc>
              <a:spcBef>
                <a:spcPts val="1134"/>
              </a:spcBef>
              <a:spcAft>
                <a:spcPts val="1134"/>
              </a:spcAft>
            </a:pPr>
            <a:r>
              <a:rPr b="0" lang="en-PH" sz="1800" spc="-1" strike="noStrike">
                <a:solidFill>
                  <a:srgbClr val="000000"/>
                </a:solidFill>
                <a:latin typeface="Lato"/>
              </a:rPr>
              <a:t>2. Layunin ng Tejeros Convention na… ngunit…</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Rectangle 1"/>
          <p:cNvSpPr/>
          <p:nvPr/>
        </p:nvSpPr>
        <p:spPr>
          <a:xfrm>
            <a:off x="-113040" y="552240"/>
            <a:ext cx="6571800" cy="652320"/>
          </a:xfrm>
          <a:prstGeom prst="rect">
            <a:avLst/>
          </a:prstGeom>
          <a:gradFill rotWithShape="0">
            <a:gsLst>
              <a:gs pos="0">
                <a:srgbClr val="e8a202"/>
              </a:gs>
              <a:gs pos="100000">
                <a:srgbClr val="ffe994"/>
              </a:gs>
            </a:gsLst>
            <a:lin ang="16200000"/>
          </a:gradFill>
          <a:ln>
            <a:solidFill>
              <a:srgbClr val="ffffff"/>
            </a:solidFill>
          </a:ln>
          <a:effectLst>
            <a:outerShdw blurRad="39960" dir="5400000" dist="20160" rotWithShape="0">
              <a:srgbClr val="000000">
                <a:alpha val="38000"/>
              </a:srgbClr>
            </a:outerShdw>
          </a:effectLst>
        </p:spPr>
        <p:style>
          <a:lnRef idx="1">
            <a:schemeClr val="dk1"/>
          </a:lnRef>
          <a:fillRef idx="2">
            <a:schemeClr val="dk1"/>
          </a:fillRef>
          <a:effectRef idx="1">
            <a:schemeClr val="dk1"/>
          </a:effectRef>
          <a:fontRef idx="minor"/>
        </p:style>
        <p:txBody>
          <a:bodyPr lIns="90000" rIns="90000" tIns="45000" bIns="45000" anchor="ctr">
            <a:noAutofit/>
          </a:bodyPr>
          <a:p>
            <a:pPr>
              <a:lnSpc>
                <a:spcPct val="100000"/>
              </a:lnSpc>
            </a:pPr>
            <a:endParaRPr b="0" lang="en-PH" sz="1800" spc="-1" strike="noStrike">
              <a:solidFill>
                <a:srgbClr val="000000"/>
              </a:solidFill>
              <a:latin typeface="Arial"/>
              <a:ea typeface="DejaVu Sans"/>
            </a:endParaRPr>
          </a:p>
        </p:txBody>
      </p:sp>
      <p:sp>
        <p:nvSpPr>
          <p:cNvPr id="153" name="Rectangle 2"/>
          <p:cNvSpPr/>
          <p:nvPr/>
        </p:nvSpPr>
        <p:spPr>
          <a:xfrm>
            <a:off x="426960" y="527760"/>
            <a:ext cx="10244880" cy="10990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a typeface="DejaVu Sans"/>
            </a:endParaRPr>
          </a:p>
        </p:txBody>
      </p:sp>
      <p:sp>
        <p:nvSpPr>
          <p:cNvPr id="154" name="Rectangle 3"/>
          <p:cNvSpPr/>
          <p:nvPr/>
        </p:nvSpPr>
        <p:spPr>
          <a:xfrm>
            <a:off x="540000" y="231480"/>
            <a:ext cx="10131840" cy="119736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r>
              <a:rPr b="1" lang="en-PH" sz="3600" spc="-1" strike="noStrike">
                <a:solidFill>
                  <a:srgbClr val="ffffff"/>
                </a:solidFill>
                <a:latin typeface="Montserrat Medium"/>
                <a:ea typeface="Arial;Arial"/>
              </a:rPr>
              <a:t>Mga Halimbawang Sagot</a:t>
            </a:r>
            <a:endParaRPr b="0" lang="en-PH" sz="3600" spc="-1" strike="noStrike">
              <a:solidFill>
                <a:srgbClr val="000000"/>
              </a:solidFill>
              <a:latin typeface="Arial"/>
            </a:endParaRPr>
          </a:p>
        </p:txBody>
      </p:sp>
      <p:sp>
        <p:nvSpPr>
          <p:cNvPr id="155" name="Rectangle 4"/>
          <p:cNvSpPr/>
          <p:nvPr/>
        </p:nvSpPr>
        <p:spPr>
          <a:xfrm>
            <a:off x="720000" y="1060560"/>
            <a:ext cx="9951840" cy="692280"/>
          </a:xfrm>
          <a:prstGeom prst="rect">
            <a:avLst/>
          </a:prstGeom>
          <a:noFill/>
          <a:ln w="0">
            <a:noFill/>
          </a:ln>
        </p:spPr>
        <p:style>
          <a:lnRef idx="0"/>
          <a:fillRef idx="0"/>
          <a:effectRef idx="0"/>
          <a:fontRef idx="minor"/>
        </p:style>
        <p:txBody>
          <a:bodyPr lIns="90000" rIns="90000" tIns="45000" bIns="45000" anchor="t">
            <a:noAutofit/>
          </a:bodyPr>
          <a:p>
            <a:pPr>
              <a:lnSpc>
                <a:spcPct val="100000"/>
              </a:lnSpc>
            </a:pPr>
            <a:endParaRPr b="0" lang="en-PH" sz="1800" spc="-1" strike="noStrike">
              <a:solidFill>
                <a:srgbClr val="000000"/>
              </a:solidFill>
              <a:latin typeface="Arial"/>
            </a:endParaRPr>
          </a:p>
          <a:p>
            <a:pPr>
              <a:lnSpc>
                <a:spcPct val="100000"/>
              </a:lnSpc>
            </a:pPr>
            <a:endParaRPr b="0" lang="en-PH" sz="1800" spc="-1" strike="noStrike">
              <a:solidFill>
                <a:srgbClr val="000000"/>
              </a:solidFill>
              <a:latin typeface="Arial"/>
            </a:endParaRPr>
          </a:p>
          <a:p>
            <a:pPr>
              <a:lnSpc>
                <a:spcPct val="100000"/>
              </a:lnSpc>
              <a:spcBef>
                <a:spcPts val="283"/>
              </a:spcBef>
              <a:spcAft>
                <a:spcPts val="283"/>
              </a:spcAft>
            </a:pPr>
            <a:endParaRPr b="0" lang="en-PH" sz="1800" spc="-1" strike="noStrike">
              <a:solidFill>
                <a:srgbClr val="000000"/>
              </a:solidFill>
              <a:latin typeface="Arial"/>
            </a:endParaRPr>
          </a:p>
        </p:txBody>
      </p:sp>
      <p:sp>
        <p:nvSpPr>
          <p:cNvPr id="156" name=""/>
          <p:cNvSpPr/>
          <p:nvPr/>
        </p:nvSpPr>
        <p:spPr>
          <a:xfrm>
            <a:off x="856440" y="1627200"/>
            <a:ext cx="10126080" cy="2475360"/>
          </a:xfrm>
          <a:prstGeom prst="rect">
            <a:avLst/>
          </a:prstGeom>
          <a:noFill/>
          <a:ln w="0">
            <a:noFill/>
          </a:ln>
        </p:spPr>
        <p:style>
          <a:lnRef idx="0"/>
          <a:fillRef idx="0"/>
          <a:effectRef idx="0"/>
          <a:fontRef idx="minor"/>
        </p:style>
        <p:txBody>
          <a:bodyPr lIns="90000" rIns="90000" tIns="45000" bIns="45000" anchor="t">
            <a:noAutofit/>
          </a:bodyPr>
          <a:p>
            <a:pPr>
              <a:lnSpc>
                <a:spcPct val="100000"/>
              </a:lnSpc>
              <a:spcBef>
                <a:spcPts val="1134"/>
              </a:spcBef>
              <a:spcAft>
                <a:spcPts val="1134"/>
              </a:spcAft>
            </a:pPr>
            <a:r>
              <a:rPr b="0" lang="en-PH" sz="1800" spc="-1" strike="noStrike">
                <a:solidFill>
                  <a:srgbClr val="000000"/>
                </a:solidFill>
                <a:latin typeface="Lato"/>
              </a:rPr>
              <a:t>1. Maituturing na makasaysayan ang Sigaw ng Pugad Lawin dahil ito ang naging simula ng himagsikang Pilipino laban sa mga mananakop na Espanyol tungo sa pagkamit ng kalayaan.</a:t>
            </a:r>
            <a:endParaRPr b="0" lang="en-PH" sz="1800" spc="-1" strike="noStrike">
              <a:solidFill>
                <a:srgbClr val="000000"/>
              </a:solidFill>
              <a:latin typeface="Arial"/>
            </a:endParaRPr>
          </a:p>
          <a:p>
            <a:pPr>
              <a:lnSpc>
                <a:spcPct val="100000"/>
              </a:lnSpc>
              <a:spcBef>
                <a:spcPts val="1134"/>
              </a:spcBef>
              <a:spcAft>
                <a:spcPts val="1134"/>
              </a:spcAft>
            </a:pPr>
            <a:r>
              <a:rPr b="0" lang="en-PH" sz="1800" spc="-1" strike="noStrike">
                <a:solidFill>
                  <a:srgbClr val="000000"/>
                </a:solidFill>
                <a:latin typeface="Lato"/>
              </a:rPr>
              <a:t>2. Layunin ng Tejeros Convention na pag-isahin ang dalawang paksiyon ng Katipunan at bumuo ng plano upang palakasin ang depensa laban sa puwersang Espanyol ngunit hindi ito nangyari dahil sa hindi pagkakasundo.</a:t>
            </a:r>
            <a:endParaRPr b="0" lang="en-PH" sz="1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1834</TotalTime>
  <Application>LibreOffice/7.4.2.3$MacOSX_X86_64 LibreOffice_project/382eef1f22670f7f4118c8c2dd222ec7ad009daf</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2023-03-10T16:19:35Z</dcterms:modified>
  <cp:revision>207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17</vt:i4>
  </property>
</Properties>
</file>