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7D5BF5D3-2E0C-447A-A5CB-C1B7B00C1E30}"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020709F-C6FC-4F05-A100-2CF9424ABF57}"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836E3CC2-F06F-448E-A41F-ADBD8E09B1DA}"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BAEAA734-2932-44C0-926D-232CC66C629E}"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7E0DDF48-FD0E-4110-BCBE-87A00BFB776A}"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2FABD72-608F-4F91-97AC-A9A47EC7F80B}"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D3063263-97AC-42E9-942A-50006EDF95A5}"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93D94C7F-6535-49DC-B945-328BDACE5C08}"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7D82E900-12F4-4F2A-BD3B-94DC3C8DB731}"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5CA486C0-DFF6-4FA4-8AB0-E568D5CF5956}"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6D4E389-35E0-459D-985D-586579EEA22C}"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02DD4573-D1A8-4226-A894-0479E9DA34B3}"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17AD67F-B2DA-4D9F-B15C-0C898372BD6A}"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55E85E2-AB70-4E92-9779-EEC1CCD6A24B}"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1519CE0C-B5B3-407D-B759-4EC2A5CFF91F}"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49AF8E7F-143A-48AE-B701-CD0B017AA9DE}"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8F04E003-D4E5-4F71-8DA2-487A8335D75D}"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0B76CF72-E304-4E8A-A15B-D3EF65C6D572}"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8D45DB49-D56B-4FA9-9300-C8CA7741EFFC}"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67F0FE6B-6E9D-45EF-8D5A-9B296518D1B1}"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1D6CF11C-FEA9-4E6F-ADB0-90A25B30933B}"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68328D3-B904-4FA3-9DA9-26AB20B88F75}"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623F11FD-5298-4ACB-80D9-65AA936FF158}"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BB17F749-7F75-4207-9806-99634B508F3F}"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DA55E9D-C04C-47BE-90FA-E26EF6C21727}"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4EE3497-4EE1-4F1F-87A2-582FBA5A85D8}"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A265D447-FF20-4F7F-A721-071FAF249B5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B9ED5D09-73DF-4AA6-8701-C835F9C27AF7}"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55F83F1F-9118-428D-93DE-FE93AA3588A0}"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568CEE17-64F0-4721-A327-92F7F5B85AE4}"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64FA035-7866-4CAD-BE0B-FF8A877D0E80}"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C3607D0-67B0-4648-BDAB-92648E5647C3}"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FBE432E-7022-4FB9-BE5A-59C970EBC9A1}"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183A676-5D43-4308-86F5-1FC1B13C51B6}"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1888D02-F5D6-4659-8B41-546CED7CEF5C}"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DCF8739-B988-4F2E-99E9-A0C4B7C1E0D7}"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000" cy="684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880" cy="2783880"/>
          </a:xfrm>
          <a:prstGeom prst="rect">
            <a:avLst/>
          </a:prstGeom>
          <a:ln w="0">
            <a:noFill/>
          </a:ln>
        </p:spPr>
      </p:pic>
      <p:sp>
        <p:nvSpPr>
          <p:cNvPr id="2" name="Rectangle 5"/>
          <p:cNvSpPr/>
          <p:nvPr/>
        </p:nvSpPr>
        <p:spPr>
          <a:xfrm>
            <a:off x="3487320" y="1475280"/>
            <a:ext cx="8689320" cy="38473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9320" cy="3690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680" cy="3499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8080" cy="34992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4230A51A-6E32-43D0-BB6E-BE451812BA47}"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8080" cy="34992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7000" cy="619920"/>
          </a:xfrm>
          <a:prstGeom prst="rect">
            <a:avLst/>
          </a:prstGeom>
          <a:ln w="0">
            <a:noFill/>
          </a:ln>
        </p:spPr>
      </p:pic>
      <p:sp>
        <p:nvSpPr>
          <p:cNvPr id="46" name="Rectangle 7"/>
          <p:cNvSpPr/>
          <p:nvPr/>
        </p:nvSpPr>
        <p:spPr>
          <a:xfrm>
            <a:off x="10868760" y="0"/>
            <a:ext cx="955440" cy="9554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520" cy="1019520"/>
          </a:xfrm>
          <a:prstGeom prst="rect">
            <a:avLst/>
          </a:prstGeom>
          <a:ln w="0">
            <a:noFill/>
          </a:ln>
        </p:spPr>
      </p:pic>
      <p:sp>
        <p:nvSpPr>
          <p:cNvPr id="48" name="TextBox 9"/>
          <p:cNvSpPr/>
          <p:nvPr/>
        </p:nvSpPr>
        <p:spPr>
          <a:xfrm>
            <a:off x="185400" y="6362280"/>
            <a:ext cx="467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680" cy="3499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8080" cy="3499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62EFCCC1-0570-4320-B2B0-6AF325C6E2AE}"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8080" cy="34992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1320" cy="3369600"/>
          </a:xfrm>
          <a:prstGeom prst="rect">
            <a:avLst/>
          </a:prstGeom>
          <a:ln w="12700">
            <a:noFill/>
          </a:ln>
        </p:spPr>
      </p:pic>
      <p:sp>
        <p:nvSpPr>
          <p:cNvPr id="92" name="PlaceHolder 1"/>
          <p:cNvSpPr>
            <a:spLocks noGrp="1"/>
          </p:cNvSpPr>
          <p:nvPr>
            <p:ph type="ftr" idx="7"/>
          </p:nvPr>
        </p:nvSpPr>
        <p:spPr>
          <a:xfrm>
            <a:off x="4038480" y="6356520"/>
            <a:ext cx="4099680" cy="3499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8080" cy="34992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C5497DAD-8CA9-4803-985C-674C033E6622}"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8080" cy="34992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5240" cy="212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Ang Sigaw sa Pugad Lawin</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1078524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Simula ng Rebolusyong Pilipino ng 1896</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659880" y="1631520"/>
            <a:ext cx="7234560" cy="3633480"/>
          </a:xfrm>
          <a:prstGeom prst="rect">
            <a:avLst/>
          </a:prstGeom>
          <a:noFill/>
          <a:ln w="0">
            <a:noFill/>
          </a:ln>
        </p:spPr>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Napag-alaman ng mga Espanyol ang </a:t>
            </a:r>
            <a:r>
              <a:rPr b="1" lang="en-PH" sz="1800" spc="-1" strike="noStrike">
                <a:solidFill>
                  <a:srgbClr val="000000"/>
                </a:solidFill>
                <a:latin typeface="Lato"/>
              </a:rPr>
              <a:t>planong pag-aalsa</a:t>
            </a:r>
            <a:r>
              <a:rPr b="0" lang="en-PH" sz="1800" spc="-1" strike="noStrike">
                <a:solidFill>
                  <a:srgbClr val="000000"/>
                </a:solidFill>
                <a:latin typeface="Lato"/>
              </a:rPr>
              <a:t> habang puspusan ang paghahanda ng mga Katipunero sa ilulunsad na himagsikan. </a:t>
            </a:r>
            <a:endParaRPr b="0" lang="en-PH" sz="1800" spc="-1" strike="noStrike">
              <a:solidFill>
                <a:srgbClr val="000000"/>
              </a:solidFill>
              <a:latin typeface="Lato"/>
              <a:ea typeface=""/>
            </a:endParaRPr>
          </a:p>
          <a:p>
            <a:pPr marL="216000" indent="-216000" algn="just">
              <a:lnSpc>
                <a:spcPct val="100000"/>
              </a:lnSpc>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Gabi ng </a:t>
            </a:r>
            <a:r>
              <a:rPr b="1" lang="en-PH" sz="1800" spc="-1" strike="noStrike">
                <a:solidFill>
                  <a:srgbClr val="000000"/>
                </a:solidFill>
                <a:latin typeface="Lato"/>
              </a:rPr>
              <a:t>ika-19 ng Agosto, 1896,</a:t>
            </a:r>
            <a:r>
              <a:rPr b="0" lang="en-PH" sz="1800" spc="-1" strike="noStrike">
                <a:solidFill>
                  <a:srgbClr val="000000"/>
                </a:solidFill>
                <a:latin typeface="Lato"/>
              </a:rPr>
              <a:t> nang isiniwalat ni </a:t>
            </a:r>
            <a:r>
              <a:rPr b="1" lang="en-PH" sz="1800" spc="-1" strike="noStrike">
                <a:solidFill>
                  <a:srgbClr val="000000"/>
                </a:solidFill>
                <a:latin typeface="Lato"/>
              </a:rPr>
              <a:t>Teodoro Patiño</a:t>
            </a:r>
            <a:r>
              <a:rPr b="0" lang="en-PH" sz="1800" spc="-1" strike="noStrike">
                <a:solidFill>
                  <a:srgbClr val="000000"/>
                </a:solidFill>
                <a:latin typeface="Lato"/>
              </a:rPr>
              <a:t>, isang Katipunero, kay </a:t>
            </a:r>
            <a:r>
              <a:rPr b="1" lang="en-PH" sz="1800" spc="-1" strike="noStrike">
                <a:solidFill>
                  <a:srgbClr val="000000"/>
                </a:solidFill>
                <a:latin typeface="Lato"/>
              </a:rPr>
              <a:t>Padre Mariano Gil</a:t>
            </a:r>
            <a:r>
              <a:rPr b="0" lang="en-PH" sz="1800" spc="-1" strike="noStrike">
                <a:solidFill>
                  <a:srgbClr val="000000"/>
                </a:solidFill>
                <a:latin typeface="Lato"/>
              </a:rPr>
              <a:t>, ang lihim ng Katipunan. </a:t>
            </a:r>
            <a:r>
              <a:rPr b="0" lang="en-PH" sz="1800" spc="-1" strike="noStrike">
                <a:solidFill>
                  <a:srgbClr val="000000"/>
                </a:solidFill>
                <a:latin typeface="Lato"/>
                <a:ea typeface=""/>
              </a:rPr>
              <a:t>Itinuro niya ang imprenta ng mga Katipunero at dito’y natuklasan ang ilang polyeto at dokumento ng Katipunan. Hinuli at ikinulong sa </a:t>
            </a:r>
            <a:r>
              <a:rPr b="1" lang="en-PH" sz="1800" spc="-1" strike="noStrike">
                <a:solidFill>
                  <a:srgbClr val="000000"/>
                </a:solidFill>
                <a:latin typeface="Lato"/>
                <a:ea typeface=""/>
              </a:rPr>
              <a:t>Fort Santiago</a:t>
            </a:r>
            <a:r>
              <a:rPr b="0" lang="en-PH" sz="1800" spc="-1" strike="noStrike">
                <a:solidFill>
                  <a:srgbClr val="000000"/>
                </a:solidFill>
                <a:latin typeface="Lato"/>
                <a:ea typeface=""/>
              </a:rPr>
              <a:t> ang mga pinaghinalaang Pilipino </a:t>
            </a:r>
            <a:r>
              <a:rPr b="0" lang="en-PH" sz="1800" spc="-1" strike="noStrike">
                <a:solidFill>
                  <a:srgbClr val="000000"/>
                </a:solidFill>
                <a:latin typeface="Lato"/>
                <a:ea typeface=""/>
              </a:rPr>
              <a:t>na kasapi sa Katipunan.</a:t>
            </a:r>
            <a:endParaRPr b="0" lang="en-PH" sz="1800" spc="-1" strike="noStrike">
              <a:solidFill>
                <a:srgbClr val="000000"/>
              </a:solidFill>
              <a:latin typeface="Lato"/>
              <a:ea typeface=""/>
            </a:endParaRPr>
          </a:p>
          <a:p>
            <a:pPr marL="216000" indent="-216000">
              <a:lnSpc>
                <a:spcPct val="100000"/>
              </a:lnSpc>
              <a:buClr>
                <a:srgbClr val="000000"/>
              </a:buClr>
              <a:buSzPct val="45000"/>
              <a:buFont typeface="Wingdings" charset="2"/>
              <a:buChar char=""/>
            </a:pPr>
            <a:endParaRPr b="0" lang="en-PH" sz="1800" spc="-1" strike="noStrike">
              <a:solidFill>
                <a:srgbClr val="000000"/>
              </a:solidFill>
              <a:latin typeface="Lato"/>
              <a:ea typeface=""/>
            </a:endParaRPr>
          </a:p>
        </p:txBody>
      </p:sp>
      <p:pic>
        <p:nvPicPr>
          <p:cNvPr id="137" name="" descr=""/>
          <p:cNvPicPr/>
          <p:nvPr/>
        </p:nvPicPr>
        <p:blipFill>
          <a:blip r:embed="rId1"/>
          <a:stretch/>
        </p:blipFill>
        <p:spPr>
          <a:xfrm>
            <a:off x="8159040" y="1631880"/>
            <a:ext cx="3638880" cy="38358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Rectangle 8"/>
          <p:cNvSpPr/>
          <p:nvPr/>
        </p:nvSpPr>
        <p:spPr>
          <a:xfrm>
            <a:off x="-113040" y="532080"/>
            <a:ext cx="1078524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9" name="Rectangle 9"/>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Simula ng Rebolusyong Pilipino ng 1896</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0" name=""/>
          <p:cNvSpPr txBox="1"/>
          <p:nvPr/>
        </p:nvSpPr>
        <p:spPr>
          <a:xfrm>
            <a:off x="551880" y="1631520"/>
            <a:ext cx="7607160" cy="489132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
              </a:rPr>
              <a:t>Ang pagkakatuklas sa Katipunan ay nagbunsod kay </a:t>
            </a:r>
            <a:r>
              <a:rPr b="1" lang="en-PH" sz="1800" spc="-1" strike="noStrike">
                <a:solidFill>
                  <a:srgbClr val="000000"/>
                </a:solidFill>
                <a:latin typeface="Lato"/>
                <a:ea typeface=""/>
              </a:rPr>
              <a:t>Andres Bonifacio</a:t>
            </a:r>
            <a:r>
              <a:rPr b="0" lang="en-PH" sz="1800" spc="-1" strike="noStrike">
                <a:solidFill>
                  <a:srgbClr val="000000"/>
                </a:solidFill>
                <a:latin typeface="Lato"/>
                <a:ea typeface=""/>
              </a:rPr>
              <a:t> na tumawag ng pulong sa </a:t>
            </a:r>
            <a:r>
              <a:rPr b="1" lang="en-PH" sz="1800" spc="-1" strike="noStrike">
                <a:solidFill>
                  <a:srgbClr val="000000"/>
                </a:solidFill>
                <a:latin typeface="Lato"/>
                <a:ea typeface=""/>
              </a:rPr>
              <a:t>Balintawak, Caloocan</a:t>
            </a:r>
            <a:r>
              <a:rPr b="0" lang="en-PH" sz="1800" spc="-1" strike="noStrike">
                <a:solidFill>
                  <a:srgbClr val="000000"/>
                </a:solidFill>
                <a:latin typeface="Lato"/>
                <a:ea typeface=""/>
              </a:rPr>
              <a:t> kasama sina Emilio Jacinto, Procopio Bonifacio, at iba pang Katipunero.</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Inilabas ni </a:t>
            </a:r>
            <a:r>
              <a:rPr b="1" lang="en-PH" sz="1800" spc="-1" strike="noStrike">
                <a:solidFill>
                  <a:srgbClr val="000000"/>
                </a:solidFill>
                <a:latin typeface="Lato"/>
                <a:ea typeface=""/>
              </a:rPr>
              <a:t>Bonifacio</a:t>
            </a:r>
            <a:r>
              <a:rPr b="0" lang="en-PH" sz="1800" spc="-1" strike="noStrike">
                <a:solidFill>
                  <a:srgbClr val="000000"/>
                </a:solidFill>
                <a:latin typeface="Lato"/>
                <a:ea typeface=""/>
              </a:rPr>
              <a:t> ang kaniyang </a:t>
            </a:r>
            <a:r>
              <a:rPr b="1" lang="en-PH" sz="1800" spc="-1" strike="noStrike">
                <a:solidFill>
                  <a:srgbClr val="000000"/>
                </a:solidFill>
                <a:latin typeface="Lato"/>
                <a:ea typeface=""/>
              </a:rPr>
              <a:t>sedula</a:t>
            </a:r>
            <a:r>
              <a:rPr b="0" lang="en-PH" sz="1800" spc="-1" strike="noStrike">
                <a:solidFill>
                  <a:srgbClr val="000000"/>
                </a:solidFill>
                <a:latin typeface="Lato"/>
                <a:ea typeface=""/>
              </a:rPr>
              <a:t> at sinabi ang: </a:t>
            </a:r>
            <a:r>
              <a:rPr b="1" i="1" lang="en-PH" sz="1800" spc="-1" strike="noStrike">
                <a:solidFill>
                  <a:srgbClr val="000000"/>
                </a:solidFill>
                <a:latin typeface="Lato"/>
                <a:ea typeface=""/>
              </a:rPr>
              <a:t>“Ilabas ang inyong sedula at pagpunit-punitin upang ipakilalang nakatalaga tayong maghimagsik.” </a:t>
            </a:r>
            <a:r>
              <a:rPr b="0" lang="en-PH" sz="1800" spc="-1" strike="noStrike">
                <a:solidFill>
                  <a:srgbClr val="000000"/>
                </a:solidFill>
                <a:latin typeface="Lato"/>
                <a:ea typeface=""/>
              </a:rPr>
              <a:t>Sumunod ang lahat at pinagpunit-punit nila ang kanilang mga sedula. Pagkatapos ay sabay-sabay silang humiyaw ng: </a:t>
            </a:r>
            <a:r>
              <a:rPr b="1" i="1" lang="en-PH" sz="1800" spc="-1" strike="noStrike">
                <a:solidFill>
                  <a:srgbClr val="000000"/>
                </a:solidFill>
                <a:latin typeface="Lato"/>
                <a:ea typeface=""/>
              </a:rPr>
              <a:t>“Mabuhay ang Pilipinas! Mabuhay ang Katipunan!”</a:t>
            </a:r>
            <a:r>
              <a:rPr b="0" lang="en-PH" sz="1800" spc="-1" strike="noStrike">
                <a:solidFill>
                  <a:srgbClr val="000000"/>
                </a:solidFill>
                <a:latin typeface="Lato"/>
                <a:ea typeface=""/>
              </a:rPr>
              <a:t> </a:t>
            </a: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endParaRPr b="0" lang="en-PH" sz="1800" spc="-1" strike="noStrike">
              <a:solidFill>
                <a:srgbClr val="000000"/>
              </a:solidFill>
              <a:latin typeface="Lato"/>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Ito ang tinawag na </a:t>
            </a:r>
            <a:r>
              <a:rPr b="1" lang="en-PH" sz="1800" spc="-1" strike="noStrike">
                <a:solidFill>
                  <a:srgbClr val="000000"/>
                </a:solidFill>
                <a:latin typeface="Lato"/>
                <a:ea typeface=""/>
              </a:rPr>
              <a:t>Sigaw sa Pugad Lawin</a:t>
            </a:r>
            <a:r>
              <a:rPr b="0" lang="en-PH" sz="1800" spc="-1" strike="noStrike">
                <a:solidFill>
                  <a:srgbClr val="000000"/>
                </a:solidFill>
                <a:latin typeface="Lato"/>
                <a:ea typeface=""/>
              </a:rPr>
              <a:t> na nangyari noong </a:t>
            </a:r>
            <a:r>
              <a:rPr b="1" lang="en-PH" sz="1800" spc="-1" strike="noStrike">
                <a:solidFill>
                  <a:srgbClr val="000000"/>
                </a:solidFill>
                <a:latin typeface="Lato"/>
                <a:ea typeface=""/>
              </a:rPr>
              <a:t>Agosto 23, 1896</a:t>
            </a:r>
            <a:r>
              <a:rPr b="0" lang="en-PH" sz="1800" spc="-1" strike="noStrike">
                <a:solidFill>
                  <a:srgbClr val="000000"/>
                </a:solidFill>
                <a:latin typeface="Lato"/>
                <a:ea typeface=""/>
              </a:rPr>
              <a:t>. Ito ang hudyat ng pagsisimula ng rebolusyong Pilipino laban sa mga Espanyol. </a:t>
            </a:r>
            <a:endParaRPr b="0" lang="en-PH" sz="1800" spc="-1" strike="noStrike">
              <a:solidFill>
                <a:srgbClr val="000000"/>
              </a:solidFill>
              <a:latin typeface="Lato"/>
              <a:ea typeface=""/>
            </a:endParaRPr>
          </a:p>
        </p:txBody>
      </p:sp>
      <p:pic>
        <p:nvPicPr>
          <p:cNvPr id="141" name="" descr=""/>
          <p:cNvPicPr/>
          <p:nvPr/>
        </p:nvPicPr>
        <p:blipFill>
          <a:blip r:embed="rId1"/>
          <a:stretch/>
        </p:blipFill>
        <p:spPr>
          <a:xfrm>
            <a:off x="8159040" y="1631520"/>
            <a:ext cx="3638880" cy="38358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Rectangle 10"/>
          <p:cNvSpPr/>
          <p:nvPr/>
        </p:nvSpPr>
        <p:spPr>
          <a:xfrm>
            <a:off x="-113040" y="532080"/>
            <a:ext cx="855072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3" name="Rectangle 11"/>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Paghihimagsik sa mga Lalawigan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4" name=""/>
          <p:cNvSpPr txBox="1"/>
          <p:nvPr/>
        </p:nvSpPr>
        <p:spPr>
          <a:xfrm>
            <a:off x="551880" y="1631520"/>
            <a:ext cx="10766880" cy="336780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
              </a:rPr>
              <a:t>Pinamunuan ni </a:t>
            </a:r>
            <a:r>
              <a:rPr b="1" lang="en-PH" sz="1800" spc="-1" strike="noStrike">
                <a:solidFill>
                  <a:srgbClr val="000000"/>
                </a:solidFill>
                <a:latin typeface="Lato"/>
                <a:ea typeface=""/>
              </a:rPr>
              <a:t>Emilio Aguinaldo</a:t>
            </a:r>
            <a:r>
              <a:rPr b="0" lang="en-PH" sz="1800" spc="-1" strike="noStrike">
                <a:solidFill>
                  <a:srgbClr val="000000"/>
                </a:solidFill>
                <a:latin typeface="Lato"/>
                <a:ea typeface=""/>
              </a:rPr>
              <a:t> ang paghihimagsik sa Cavite. Ang mga Katipunero ay nagtagumpay sa kanilang paghihimagsik at nabihag din nila ang Pasig at naibangon ang Pateros, Taguig, Caloocan, Kawit, San Francisco de Malabon (General Trias), Noveleta (bahagi ng kasalukuyang lalawigan ng Cavite), at Makati. </a:t>
            </a:r>
            <a:endParaRPr b="0" lang="en-PH" sz="1800" spc="-1" strike="noStrike">
              <a:solidFill>
                <a:srgbClr val="000000"/>
              </a:solidFill>
              <a:latin typeface=""/>
              <a:ea typeface=""/>
            </a:endParaRPr>
          </a:p>
          <a:p>
            <a:pPr marL="216000" indent="-216000">
              <a:buClr>
                <a:srgbClr val="000000"/>
              </a:buClr>
              <a:buSzPct val="45000"/>
              <a:buFont typeface="Wingdings" charset="2"/>
              <a:buChar char=""/>
            </a:pPr>
            <a:endParaRPr b="0" lang="en-PH" sz="1800" spc="-1" strike="noStrike">
              <a:solidFill>
                <a:srgbClr val="000000"/>
              </a:solidFill>
              <a:latin typeface=""/>
              <a:ea typeface=""/>
            </a:endParaRPr>
          </a:p>
          <a:p>
            <a:pPr marL="216000" indent="-216000" algn="just">
              <a:buClr>
                <a:srgbClr val="000000"/>
              </a:buClr>
              <a:buSzPct val="45000"/>
              <a:buFont typeface="Wingdings" charset="2"/>
              <a:buChar char=""/>
            </a:pPr>
            <a:r>
              <a:rPr b="0" lang="en-PH" sz="1800" spc="-1" strike="noStrike">
                <a:solidFill>
                  <a:srgbClr val="000000"/>
                </a:solidFill>
                <a:latin typeface="Lato"/>
                <a:ea typeface=""/>
              </a:rPr>
              <a:t>Ang mga rebelde ng San Isidro, Nueva Ecija ay pinamunuan ni </a:t>
            </a:r>
            <a:r>
              <a:rPr b="1" lang="en-PH" sz="1800" spc="-1" strike="noStrike">
                <a:solidFill>
                  <a:srgbClr val="000000"/>
                </a:solidFill>
                <a:latin typeface="Lato"/>
                <a:ea typeface=""/>
              </a:rPr>
              <a:t>Heneral Mariano Llanera</a:t>
            </a:r>
            <a:r>
              <a:rPr b="0" lang="en-PH" sz="1800" spc="-1" strike="noStrike">
                <a:solidFill>
                  <a:srgbClr val="000000"/>
                </a:solidFill>
                <a:latin typeface="Lato"/>
                <a:ea typeface=""/>
              </a:rPr>
              <a:t>. Si </a:t>
            </a:r>
            <a:r>
              <a:rPr b="1" lang="en-PH" sz="1800" spc="-1" strike="noStrike">
                <a:solidFill>
                  <a:srgbClr val="000000"/>
                </a:solidFill>
                <a:latin typeface="Lato"/>
                <a:ea typeface=""/>
              </a:rPr>
              <a:t>Heneral Severino Tirona</a:t>
            </a:r>
            <a:r>
              <a:rPr b="0" lang="en-PH" sz="1800" spc="-1" strike="noStrike">
                <a:solidFill>
                  <a:srgbClr val="000000"/>
                </a:solidFill>
                <a:latin typeface="Lato"/>
                <a:ea typeface=""/>
              </a:rPr>
              <a:t> ang namuno sa Laguna at si </a:t>
            </a:r>
            <a:r>
              <a:rPr b="1" lang="en-PH" sz="1800" spc="-1" strike="noStrike">
                <a:solidFill>
                  <a:srgbClr val="000000"/>
                </a:solidFill>
                <a:latin typeface="Lato"/>
                <a:ea typeface=""/>
              </a:rPr>
              <a:t>Miguel Malvar</a:t>
            </a:r>
            <a:r>
              <a:rPr b="0" lang="en-PH" sz="1800" spc="-1" strike="noStrike">
                <a:solidFill>
                  <a:srgbClr val="000000"/>
                </a:solidFill>
                <a:latin typeface="Lato"/>
                <a:ea typeface=""/>
              </a:rPr>
              <a:t> naman sa Batangas. Ang mga makabayan sa Pampanga at Tarlac ay buong tapang ding nakipaglaban sa mga Espanyol. Ang mga rebelde sa Laguna, Batangas, at Cavite ay sumalakay sa mga garison ng mga Espanyol at sila ay nagtagumpay.</a:t>
            </a:r>
            <a:endParaRPr b="0" lang="en-PH" sz="1800" spc="-1" strike="noStrike">
              <a:solidFill>
                <a:srgbClr val="000000"/>
              </a:solidFill>
              <a:latin typeface=""/>
              <a:ea typeface=""/>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12"/>
          <p:cNvSpPr/>
          <p:nvPr/>
        </p:nvSpPr>
        <p:spPr>
          <a:xfrm>
            <a:off x="-113040" y="532080"/>
            <a:ext cx="8272080" cy="726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6" name="Rectangle 13"/>
          <p:cNvSpPr/>
          <p:nvPr/>
        </p:nvSpPr>
        <p:spPr>
          <a:xfrm>
            <a:off x="426960" y="53208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Pagtugis sa mga Katipunero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7" name=""/>
          <p:cNvSpPr txBox="1"/>
          <p:nvPr/>
        </p:nvSpPr>
        <p:spPr>
          <a:xfrm>
            <a:off x="551880" y="1631520"/>
            <a:ext cx="10766880" cy="3367800"/>
          </a:xfrm>
          <a:prstGeom prst="rect">
            <a:avLst/>
          </a:prstGeom>
          <a:noFill/>
          <a:ln w="0">
            <a:noFill/>
          </a:ln>
        </p:spPr>
        <p:txBody>
          <a:bodyPr lIns="90000" rIns="90000" tIns="45000" bIns="45000" anchor="t">
            <a:noAutofit/>
          </a:bodyPr>
          <a:p>
            <a:pPr marL="216000" indent="-216000">
              <a:buClr>
                <a:srgbClr val="000000"/>
              </a:buClr>
              <a:buSzPct val="45000"/>
              <a:buFont typeface="Wingdings" charset="2"/>
              <a:buChar char=""/>
            </a:pPr>
            <a:r>
              <a:rPr b="0" lang="en-PH" sz="1800" spc="-1" strike="noStrike">
                <a:solidFill>
                  <a:srgbClr val="000000"/>
                </a:solidFill>
                <a:latin typeface="Lato"/>
                <a:ea typeface=""/>
              </a:rPr>
              <a:t>Ang lahat ng nahuling pinaghihinalaang Katipunero ay ipiniit sa mga bilangguan sa </a:t>
            </a:r>
            <a:r>
              <a:rPr b="1" lang="en-PH" sz="1800" spc="-1" strike="noStrike">
                <a:solidFill>
                  <a:srgbClr val="000000"/>
                </a:solidFill>
                <a:latin typeface="Lato"/>
                <a:ea typeface=""/>
              </a:rPr>
              <a:t>Fort Santiago</a:t>
            </a:r>
            <a:r>
              <a:rPr b="0" lang="en-PH" sz="1800" spc="-1" strike="noStrike">
                <a:solidFill>
                  <a:srgbClr val="000000"/>
                </a:solidFill>
                <a:latin typeface="Lato"/>
                <a:ea typeface=""/>
              </a:rPr>
              <a:t>. Noong </a:t>
            </a:r>
            <a:r>
              <a:rPr b="1" lang="en-PH" sz="1800" spc="-1" strike="noStrike">
                <a:solidFill>
                  <a:srgbClr val="000000"/>
                </a:solidFill>
                <a:latin typeface="Lato"/>
                <a:ea typeface=""/>
              </a:rPr>
              <a:t>Setyembre 12, 1896</a:t>
            </a:r>
            <a:r>
              <a:rPr b="0" lang="en-PH" sz="1800" spc="-1" strike="noStrike">
                <a:solidFill>
                  <a:srgbClr val="000000"/>
                </a:solidFill>
                <a:latin typeface="Lato"/>
                <a:ea typeface=""/>
              </a:rPr>
              <a:t>, ipinapatay sa Luneta ang </a:t>
            </a:r>
            <a:r>
              <a:rPr b="1" lang="en-PH" sz="1800" spc="-1" strike="noStrike">
                <a:solidFill>
                  <a:srgbClr val="000000"/>
                </a:solidFill>
                <a:latin typeface="Lato"/>
                <a:ea typeface=""/>
              </a:rPr>
              <a:t>13 patriyota ng Cavite</a:t>
            </a:r>
            <a:r>
              <a:rPr b="0" lang="en-PH" sz="1800" spc="-1" strike="noStrike">
                <a:solidFill>
                  <a:srgbClr val="000000"/>
                </a:solidFill>
                <a:latin typeface="Lato"/>
                <a:ea typeface=""/>
              </a:rPr>
              <a:t> na tinawag na </a:t>
            </a:r>
            <a:r>
              <a:rPr b="1" i="1" lang="en-PH" sz="1800" spc="-1" strike="noStrike">
                <a:solidFill>
                  <a:srgbClr val="000000"/>
                </a:solidFill>
                <a:latin typeface="Lato"/>
                <a:ea typeface=""/>
              </a:rPr>
              <a:t>Trece Martires</a:t>
            </a:r>
            <a:r>
              <a:rPr b="0" lang="en-PH" sz="1800" spc="-1" strike="noStrike">
                <a:solidFill>
                  <a:srgbClr val="000000"/>
                </a:solidFill>
                <a:latin typeface="Lato"/>
                <a:ea typeface=""/>
              </a:rPr>
              <a:t> o </a:t>
            </a:r>
            <a:r>
              <a:rPr b="1" lang="en-PH" sz="1800" spc="-1" strike="noStrike">
                <a:solidFill>
                  <a:srgbClr val="000000"/>
                </a:solidFill>
                <a:latin typeface="Lato"/>
                <a:ea typeface=""/>
              </a:rPr>
              <a:t>“Labintatlong Martir. ”</a:t>
            </a:r>
            <a:endParaRPr b="0" lang="en-PH" sz="1800" spc="-1" strike="noStrike">
              <a:solidFill>
                <a:srgbClr val="000000"/>
              </a:solidFill>
              <a:latin typeface="Lato"/>
              <a:ea typeface=""/>
            </a:endParaRPr>
          </a:p>
          <a:p>
            <a:pPr marL="216000" indent="-216000">
              <a:buClr>
                <a:srgbClr val="000000"/>
              </a:buClr>
              <a:buSzPct val="45000"/>
              <a:buFont typeface="Wingdings" charset="2"/>
              <a:buChar char=""/>
            </a:pPr>
            <a:endParaRPr b="0" lang="en-PH" sz="1800" spc="-1" strike="noStrike">
              <a:solidFill>
                <a:srgbClr val="000000"/>
              </a:solidFill>
              <a:latin typeface="Lato"/>
              <a:ea typeface=""/>
            </a:endParaRPr>
          </a:p>
          <a:p>
            <a:pPr marL="216000" indent="-216000">
              <a:buClr>
                <a:srgbClr val="000000"/>
              </a:buClr>
              <a:buSzPct val="45000"/>
              <a:buFont typeface="Wingdings" charset="2"/>
              <a:buChar char=""/>
            </a:pPr>
            <a:r>
              <a:rPr b="0" lang="en-PH" sz="1800" spc="-1" strike="noStrike">
                <a:solidFill>
                  <a:srgbClr val="000000"/>
                </a:solidFill>
                <a:latin typeface="Lato"/>
                <a:ea typeface=""/>
              </a:rPr>
              <a:t>Napakaraming bilang ng mga Pilipino ang pinatay ng mga Espanyol. Marami rin ang namatay sa mga nabilanggo sa mga </a:t>
            </a:r>
            <a:r>
              <a:rPr b="0" i="1" lang="en-PH" sz="1800" spc="-1" strike="noStrike">
                <a:solidFill>
                  <a:srgbClr val="000000"/>
                </a:solidFill>
                <a:latin typeface="Lato"/>
                <a:ea typeface=""/>
              </a:rPr>
              <a:t>dungeon</a:t>
            </a:r>
            <a:r>
              <a:rPr b="0" lang="en-PH" sz="1800" spc="-1" strike="noStrike">
                <a:solidFill>
                  <a:srgbClr val="000000"/>
                </a:solidFill>
                <a:latin typeface="Lato"/>
                <a:ea typeface=""/>
              </a:rPr>
              <a:t> o pangawan sa Fort Santiago. Nalunod sila dahil sa </a:t>
            </a:r>
            <a:r>
              <a:rPr b="0" i="1" lang="en-PH" sz="1800" spc="-1" strike="noStrike">
                <a:solidFill>
                  <a:srgbClr val="000000"/>
                </a:solidFill>
                <a:latin typeface="Lato"/>
                <a:ea typeface=""/>
              </a:rPr>
              <a:t>high tide</a:t>
            </a:r>
            <a:r>
              <a:rPr b="0" lang="en-PH" sz="1800" spc="-1" strike="noStrike">
                <a:solidFill>
                  <a:srgbClr val="000000"/>
                </a:solidFill>
                <a:latin typeface="Lato"/>
                <a:ea typeface=""/>
              </a:rPr>
              <a:t> at na-</a:t>
            </a:r>
            <a:r>
              <a:rPr b="0" i="1" lang="en-PH" sz="1800" spc="-1" strike="noStrike">
                <a:solidFill>
                  <a:srgbClr val="000000"/>
                </a:solidFill>
                <a:latin typeface="Lato"/>
                <a:ea typeface=""/>
              </a:rPr>
              <a:t>suffocate</a:t>
            </a:r>
            <a:r>
              <a:rPr b="0" lang="en-PH" sz="1800" spc="-1" strike="noStrike">
                <a:solidFill>
                  <a:srgbClr val="000000"/>
                </a:solidFill>
                <a:latin typeface="Lato"/>
                <a:ea typeface=""/>
              </a:rPr>
              <a:t> dahil sa dami nila sa loob nito.</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Rectangle 15"/>
          <p:cNvSpPr/>
          <p:nvPr/>
        </p:nvSpPr>
        <p:spPr>
          <a:xfrm>
            <a:off x="-113040" y="552240"/>
            <a:ext cx="3890160" cy="65268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9" name="Rectangle 192"/>
          <p:cNvSpPr/>
          <p:nvPr/>
        </p:nvSpPr>
        <p:spPr>
          <a:xfrm>
            <a:off x="540000" y="231480"/>
            <a:ext cx="10132200" cy="1197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0" name="Rectangle 193"/>
          <p:cNvSpPr/>
          <p:nvPr/>
        </p:nvSpPr>
        <p:spPr>
          <a:xfrm>
            <a:off x="720000" y="1060560"/>
            <a:ext cx="995220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1" name="Rectangle 194"/>
          <p:cNvSpPr/>
          <p:nvPr/>
        </p:nvSpPr>
        <p:spPr>
          <a:xfrm>
            <a:off x="720000" y="1496160"/>
            <a:ext cx="10970280" cy="693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2" name=""/>
          <p:cNvSpPr txBox="1"/>
          <p:nvPr/>
        </p:nvSpPr>
        <p:spPr>
          <a:xfrm>
            <a:off x="884520" y="1643760"/>
            <a:ext cx="10471320" cy="703080"/>
          </a:xfrm>
          <a:prstGeom prst="rect">
            <a:avLst/>
          </a:prstGeom>
          <a:noFill/>
          <a:ln w="0">
            <a:noFill/>
          </a:ln>
        </p:spPr>
        <p:txBody>
          <a:bodyPr lIns="90000" rIns="90000" tIns="45000" bIns="45000" anchor="t">
            <a:noAutofit/>
          </a:bodyPr>
          <a:p>
            <a:r>
              <a:rPr b="1" lang="en-PH" sz="1800" spc="-1" strike="noStrike">
                <a:solidFill>
                  <a:srgbClr val="000000"/>
                </a:solidFill>
                <a:latin typeface="Lato"/>
              </a:rPr>
              <a:t>I. Panuto:</a:t>
            </a:r>
            <a:r>
              <a:rPr b="0" lang="en-PH" sz="1800" spc="-1" strike="noStrike">
                <a:solidFill>
                  <a:srgbClr val="000000"/>
                </a:solidFill>
                <a:latin typeface="Lato"/>
              </a:rPr>
              <a:t> Tukuyin ang walong sinag ng araw sa bandila ng Pilipinas ay kumakatawan sa walong lalawigan na sabay-sabay naghimagsik laban sa mga Espanyol. </a:t>
            </a:r>
            <a:endParaRPr b="0" lang="en-PH" sz="1800" spc="-1" strike="noStrike">
              <a:solidFill>
                <a:srgbClr val="000000"/>
              </a:solidFill>
              <a:latin typeface="Lato"/>
              <a:ea typeface=""/>
            </a:endParaRPr>
          </a:p>
        </p:txBody>
      </p:sp>
      <p:pic>
        <p:nvPicPr>
          <p:cNvPr id="153" name="" descr=""/>
          <p:cNvPicPr/>
          <p:nvPr/>
        </p:nvPicPr>
        <p:blipFill>
          <a:blip r:embed="rId1"/>
          <a:stretch/>
        </p:blipFill>
        <p:spPr>
          <a:xfrm>
            <a:off x="1539360" y="2843280"/>
            <a:ext cx="3048120" cy="2847600"/>
          </a:xfrm>
          <a:prstGeom prst="rect">
            <a:avLst/>
          </a:prstGeom>
          <a:ln w="0">
            <a:noFill/>
          </a:ln>
        </p:spPr>
      </p:pic>
      <p:sp>
        <p:nvSpPr>
          <p:cNvPr id="154" name=""/>
          <p:cNvSpPr txBox="1"/>
          <p:nvPr/>
        </p:nvSpPr>
        <p:spPr>
          <a:xfrm>
            <a:off x="5071680" y="2545920"/>
            <a:ext cx="4599720" cy="3587040"/>
          </a:xfrm>
          <a:prstGeom prst="rect">
            <a:avLst/>
          </a:prstGeom>
          <a:noFill/>
          <a:ln w="0">
            <a:noFill/>
          </a:ln>
        </p:spPr>
        <p:txBody>
          <a:bodyPr lIns="90000" rIns="90000" tIns="45000" bIns="45000" anchor="t">
            <a:noAutofit/>
          </a:bodyPr>
          <a:p>
            <a:pPr>
              <a:lnSpc>
                <a:spcPct val="100000"/>
              </a:lnSpc>
              <a:spcBef>
                <a:spcPts val="567"/>
              </a:spcBef>
              <a:spcAft>
                <a:spcPts val="567"/>
              </a:spcAft>
            </a:pPr>
            <a:r>
              <a:rPr b="0" lang="en-PH" sz="1800" spc="-1" strike="noStrike">
                <a:solidFill>
                  <a:srgbClr val="000000"/>
                </a:solidFill>
                <a:latin typeface="Lato"/>
              </a:rPr>
              <a:t>1.___________________________</a:t>
            </a:r>
            <a:endParaRPr b="0" lang="en-PH" sz="1800" spc="-1" strike="noStrike">
              <a:solidFill>
                <a:srgbClr val="000000"/>
              </a:solidFill>
              <a:latin typeface="Arial"/>
              <a:ea typeface="PingFang SC"/>
            </a:endParaRPr>
          </a:p>
          <a:p>
            <a:pPr>
              <a:lnSpc>
                <a:spcPct val="100000"/>
              </a:lnSpc>
              <a:spcBef>
                <a:spcPts val="567"/>
              </a:spcBef>
              <a:spcAft>
                <a:spcPts val="567"/>
              </a:spcAft>
            </a:pPr>
            <a:r>
              <a:rPr b="0" lang="en-PH" sz="1800" spc="-1" strike="noStrike">
                <a:solidFill>
                  <a:srgbClr val="000000"/>
                </a:solidFill>
                <a:latin typeface="Arial"/>
                <a:ea typeface="PingFang SC"/>
              </a:rPr>
              <a:t>2.</a:t>
            </a:r>
            <a:r>
              <a:rPr b="0" lang="en-PH" sz="1800" spc="-1" strike="noStrike">
                <a:solidFill>
                  <a:srgbClr val="000000"/>
                </a:solidFill>
                <a:latin typeface="Lato"/>
                <a:ea typeface="PingFang SC"/>
              </a:rPr>
              <a:t>___________________________</a:t>
            </a:r>
            <a:endParaRPr b="0" lang="en-PH" sz="1800" spc="-1" strike="noStrike">
              <a:solidFill>
                <a:srgbClr val="000000"/>
              </a:solidFill>
              <a:latin typeface="Arial"/>
              <a:ea typeface="PingFang SC"/>
            </a:endParaRPr>
          </a:p>
          <a:p>
            <a:pPr>
              <a:lnSpc>
                <a:spcPct val="100000"/>
              </a:lnSpc>
              <a:spcBef>
                <a:spcPts val="567"/>
              </a:spcBef>
              <a:spcAft>
                <a:spcPts val="567"/>
              </a:spcAft>
            </a:pPr>
            <a:r>
              <a:rPr b="0" lang="en-PH" sz="1800" spc="-1" strike="noStrike">
                <a:solidFill>
                  <a:srgbClr val="000000"/>
                </a:solidFill>
                <a:latin typeface="Arial"/>
                <a:ea typeface="PingFang SC"/>
              </a:rPr>
              <a:t>3.</a:t>
            </a:r>
            <a:r>
              <a:rPr b="0" lang="en-PH" sz="1800" spc="-1" strike="noStrike">
                <a:solidFill>
                  <a:srgbClr val="000000"/>
                </a:solidFill>
                <a:latin typeface="Lato"/>
                <a:ea typeface="PingFang SC"/>
              </a:rPr>
              <a:t>___________________________</a:t>
            </a:r>
            <a:endParaRPr b="0" lang="en-PH" sz="1800" spc="-1" strike="noStrike">
              <a:solidFill>
                <a:srgbClr val="000000"/>
              </a:solidFill>
              <a:latin typeface="Arial"/>
              <a:ea typeface="PingFang SC"/>
            </a:endParaRPr>
          </a:p>
          <a:p>
            <a:pPr>
              <a:lnSpc>
                <a:spcPct val="100000"/>
              </a:lnSpc>
              <a:spcBef>
                <a:spcPts val="567"/>
              </a:spcBef>
              <a:spcAft>
                <a:spcPts val="567"/>
              </a:spcAft>
            </a:pPr>
            <a:r>
              <a:rPr b="0" lang="en-PH" sz="1800" spc="-1" strike="noStrike">
                <a:solidFill>
                  <a:srgbClr val="000000"/>
                </a:solidFill>
                <a:latin typeface="Arial"/>
                <a:ea typeface="PingFang SC"/>
              </a:rPr>
              <a:t>4.</a:t>
            </a:r>
            <a:r>
              <a:rPr b="0" lang="en-PH" sz="1800" spc="-1" strike="noStrike">
                <a:solidFill>
                  <a:srgbClr val="000000"/>
                </a:solidFill>
                <a:latin typeface="Lato"/>
                <a:ea typeface="PingFang SC"/>
              </a:rPr>
              <a:t>___________________________</a:t>
            </a:r>
            <a:endParaRPr b="0" lang="en-PH" sz="1800" spc="-1" strike="noStrike">
              <a:solidFill>
                <a:srgbClr val="000000"/>
              </a:solidFill>
              <a:latin typeface="Arial"/>
              <a:ea typeface="PingFang SC"/>
            </a:endParaRPr>
          </a:p>
          <a:p>
            <a:pPr>
              <a:lnSpc>
                <a:spcPct val="100000"/>
              </a:lnSpc>
              <a:spcBef>
                <a:spcPts val="567"/>
              </a:spcBef>
              <a:spcAft>
                <a:spcPts val="567"/>
              </a:spcAft>
            </a:pPr>
            <a:r>
              <a:rPr b="0" lang="en-PH" sz="1800" spc="-1" strike="noStrike">
                <a:solidFill>
                  <a:srgbClr val="000000"/>
                </a:solidFill>
                <a:latin typeface="Arial"/>
                <a:ea typeface="PingFang SC"/>
              </a:rPr>
              <a:t>5.</a:t>
            </a:r>
            <a:r>
              <a:rPr b="0" lang="en-PH" sz="1800" spc="-1" strike="noStrike">
                <a:solidFill>
                  <a:srgbClr val="000000"/>
                </a:solidFill>
                <a:latin typeface="Lato"/>
                <a:ea typeface="PingFang SC"/>
              </a:rPr>
              <a:t>___________________________</a:t>
            </a:r>
            <a:endParaRPr b="0" lang="en-PH" sz="1800" spc="-1" strike="noStrike">
              <a:solidFill>
                <a:srgbClr val="000000"/>
              </a:solidFill>
              <a:latin typeface="Arial"/>
              <a:ea typeface="PingFang SC"/>
            </a:endParaRPr>
          </a:p>
          <a:p>
            <a:pPr>
              <a:lnSpc>
                <a:spcPct val="100000"/>
              </a:lnSpc>
              <a:spcBef>
                <a:spcPts val="567"/>
              </a:spcBef>
              <a:spcAft>
                <a:spcPts val="567"/>
              </a:spcAft>
            </a:pPr>
            <a:r>
              <a:rPr b="0" lang="en-PH" sz="1800" spc="-1" strike="noStrike">
                <a:solidFill>
                  <a:srgbClr val="000000"/>
                </a:solidFill>
                <a:latin typeface="Arial"/>
                <a:ea typeface="PingFang SC"/>
              </a:rPr>
              <a:t>6.</a:t>
            </a:r>
            <a:r>
              <a:rPr b="0" lang="en-PH" sz="1800" spc="-1" strike="noStrike">
                <a:solidFill>
                  <a:srgbClr val="000000"/>
                </a:solidFill>
                <a:latin typeface="Lato"/>
                <a:ea typeface="PingFang SC"/>
              </a:rPr>
              <a:t>___________________________</a:t>
            </a:r>
            <a:endParaRPr b="0" lang="en-PH" sz="1800" spc="-1" strike="noStrike">
              <a:solidFill>
                <a:srgbClr val="000000"/>
              </a:solidFill>
              <a:latin typeface="Arial"/>
              <a:ea typeface="PingFang SC"/>
            </a:endParaRPr>
          </a:p>
          <a:p>
            <a:pPr>
              <a:lnSpc>
                <a:spcPct val="100000"/>
              </a:lnSpc>
              <a:spcBef>
                <a:spcPts val="567"/>
              </a:spcBef>
              <a:spcAft>
                <a:spcPts val="567"/>
              </a:spcAft>
            </a:pPr>
            <a:r>
              <a:rPr b="0" lang="en-PH" sz="1800" spc="-1" strike="noStrike">
                <a:solidFill>
                  <a:srgbClr val="000000"/>
                </a:solidFill>
                <a:latin typeface="Arial"/>
                <a:ea typeface="PingFang SC"/>
              </a:rPr>
              <a:t>7.</a:t>
            </a:r>
            <a:r>
              <a:rPr b="0" lang="en-PH" sz="1800" spc="-1" strike="noStrike">
                <a:solidFill>
                  <a:srgbClr val="000000"/>
                </a:solidFill>
                <a:latin typeface="Lato"/>
                <a:ea typeface="PingFang SC"/>
              </a:rPr>
              <a:t>___________________________</a:t>
            </a:r>
            <a:endParaRPr b="0" lang="en-PH" sz="1800" spc="-1" strike="noStrike">
              <a:solidFill>
                <a:srgbClr val="000000"/>
              </a:solidFill>
              <a:latin typeface="Arial"/>
              <a:ea typeface="PingFang SC"/>
            </a:endParaRPr>
          </a:p>
          <a:p>
            <a:pPr>
              <a:lnSpc>
                <a:spcPct val="100000"/>
              </a:lnSpc>
              <a:spcBef>
                <a:spcPts val="567"/>
              </a:spcBef>
              <a:spcAft>
                <a:spcPts val="567"/>
              </a:spcAft>
            </a:pPr>
            <a:r>
              <a:rPr b="0" lang="en-PH" sz="1800" spc="-1" strike="noStrike">
                <a:solidFill>
                  <a:srgbClr val="000000"/>
                </a:solidFill>
                <a:latin typeface="Arial"/>
                <a:ea typeface="PingFang SC"/>
              </a:rPr>
              <a:t>8.</a:t>
            </a:r>
            <a:r>
              <a:rPr b="0" lang="en-PH" sz="1800" spc="-1" strike="noStrike">
                <a:solidFill>
                  <a:srgbClr val="000000"/>
                </a:solidFill>
                <a:latin typeface="Lato"/>
                <a:ea typeface="PingFang SC"/>
              </a:rPr>
              <a:t>___________________________</a:t>
            </a:r>
            <a:endParaRPr b="0" lang="en-PH" sz="1800" spc="-1" strike="noStrike">
              <a:solidFill>
                <a:srgbClr val="000000"/>
              </a:solidFill>
              <a:latin typeface="Arial"/>
              <a:ea typeface="PingFang SC"/>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1"/>
          <p:cNvSpPr/>
          <p:nvPr/>
        </p:nvSpPr>
        <p:spPr>
          <a:xfrm>
            <a:off x="-113040" y="552240"/>
            <a:ext cx="5691960" cy="65268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6" name="Rectangle 2"/>
          <p:cNvSpPr/>
          <p:nvPr/>
        </p:nvSpPr>
        <p:spPr>
          <a:xfrm>
            <a:off x="426960" y="527760"/>
            <a:ext cx="10245240" cy="109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7" name="Rectangle 3"/>
          <p:cNvSpPr/>
          <p:nvPr/>
        </p:nvSpPr>
        <p:spPr>
          <a:xfrm>
            <a:off x="540000" y="231480"/>
            <a:ext cx="10132200" cy="1197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58" name="Rectangle 4"/>
          <p:cNvSpPr/>
          <p:nvPr/>
        </p:nvSpPr>
        <p:spPr>
          <a:xfrm>
            <a:off x="720000" y="1060560"/>
            <a:ext cx="995220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9" name=""/>
          <p:cNvSpPr txBox="1"/>
          <p:nvPr/>
        </p:nvSpPr>
        <p:spPr>
          <a:xfrm>
            <a:off x="1022040" y="1753200"/>
            <a:ext cx="6895080" cy="3549240"/>
          </a:xfrm>
          <a:prstGeom prst="rect">
            <a:avLst/>
          </a:prstGeom>
          <a:noFill/>
          <a:ln w="0">
            <a:noFill/>
          </a:ln>
        </p:spPr>
        <p:txBody>
          <a:bodyPr lIns="90000" rIns="90000" tIns="45000" bIns="45000" anchor="t">
            <a:noAutofit/>
          </a:bodyPr>
          <a:p>
            <a:pPr>
              <a:lnSpc>
                <a:spcPct val="100000"/>
              </a:lnSpc>
              <a:spcBef>
                <a:spcPts val="567"/>
              </a:spcBef>
              <a:spcAft>
                <a:spcPts val="567"/>
              </a:spcAft>
            </a:pPr>
            <a:r>
              <a:rPr b="0" lang="en-PH" sz="1800" spc="-1" strike="noStrike">
                <a:solidFill>
                  <a:srgbClr val="000000"/>
                </a:solidFill>
                <a:latin typeface="Lato"/>
              </a:rPr>
              <a:t>1. Maynila</a:t>
            </a:r>
            <a:endParaRPr b="0" lang="en-PH" sz="1800" spc="-1" strike="noStrike">
              <a:solidFill>
                <a:srgbClr val="000000"/>
              </a:solidFill>
              <a:latin typeface="Lato"/>
              <a:ea typeface=""/>
            </a:endParaRPr>
          </a:p>
          <a:p>
            <a:pPr>
              <a:lnSpc>
                <a:spcPct val="100000"/>
              </a:lnSpc>
              <a:spcBef>
                <a:spcPts val="567"/>
              </a:spcBef>
              <a:spcAft>
                <a:spcPts val="567"/>
              </a:spcAft>
            </a:pPr>
            <a:r>
              <a:rPr b="0" lang="en-PH" sz="1800" spc="-1" strike="noStrike">
                <a:solidFill>
                  <a:srgbClr val="000000"/>
                </a:solidFill>
                <a:latin typeface="Lato"/>
              </a:rPr>
              <a:t>2. Bulacan</a:t>
            </a:r>
            <a:endParaRPr b="0" lang="en-PH" sz="1800" spc="-1" strike="noStrike">
              <a:solidFill>
                <a:srgbClr val="000000"/>
              </a:solidFill>
              <a:latin typeface="Lato"/>
              <a:ea typeface=""/>
            </a:endParaRPr>
          </a:p>
          <a:p>
            <a:pPr>
              <a:lnSpc>
                <a:spcPct val="100000"/>
              </a:lnSpc>
              <a:spcBef>
                <a:spcPts val="567"/>
              </a:spcBef>
              <a:spcAft>
                <a:spcPts val="567"/>
              </a:spcAft>
            </a:pPr>
            <a:r>
              <a:rPr b="0" lang="en-PH" sz="1800" spc="-1" strike="noStrike">
                <a:solidFill>
                  <a:srgbClr val="000000"/>
                </a:solidFill>
                <a:latin typeface="Lato"/>
              </a:rPr>
              <a:t>3. Laguna</a:t>
            </a:r>
            <a:endParaRPr b="0" lang="en-PH" sz="1800" spc="-1" strike="noStrike">
              <a:solidFill>
                <a:srgbClr val="000000"/>
              </a:solidFill>
              <a:latin typeface="Lato"/>
              <a:ea typeface=""/>
            </a:endParaRPr>
          </a:p>
          <a:p>
            <a:pPr>
              <a:lnSpc>
                <a:spcPct val="100000"/>
              </a:lnSpc>
              <a:spcBef>
                <a:spcPts val="567"/>
              </a:spcBef>
              <a:spcAft>
                <a:spcPts val="567"/>
              </a:spcAft>
            </a:pPr>
            <a:r>
              <a:rPr b="0" lang="en-PH" sz="1800" spc="-1" strike="noStrike">
                <a:solidFill>
                  <a:srgbClr val="000000"/>
                </a:solidFill>
                <a:latin typeface="Lato"/>
              </a:rPr>
              <a:t>4. Nueva Ecija</a:t>
            </a:r>
            <a:endParaRPr b="0" lang="en-PH" sz="1800" spc="-1" strike="noStrike">
              <a:solidFill>
                <a:srgbClr val="000000"/>
              </a:solidFill>
              <a:latin typeface="Lato"/>
              <a:ea typeface=""/>
            </a:endParaRPr>
          </a:p>
          <a:p>
            <a:pPr>
              <a:lnSpc>
                <a:spcPct val="100000"/>
              </a:lnSpc>
              <a:spcBef>
                <a:spcPts val="567"/>
              </a:spcBef>
              <a:spcAft>
                <a:spcPts val="567"/>
              </a:spcAft>
            </a:pPr>
            <a:r>
              <a:rPr b="0" lang="en-PH" sz="1800" spc="-1" strike="noStrike">
                <a:solidFill>
                  <a:srgbClr val="000000"/>
                </a:solidFill>
                <a:latin typeface="Lato"/>
              </a:rPr>
              <a:t>5. Batangas</a:t>
            </a:r>
            <a:endParaRPr b="0" lang="en-PH" sz="1800" spc="-1" strike="noStrike">
              <a:solidFill>
                <a:srgbClr val="000000"/>
              </a:solidFill>
              <a:latin typeface="Lato"/>
              <a:ea typeface=""/>
            </a:endParaRPr>
          </a:p>
          <a:p>
            <a:pPr>
              <a:lnSpc>
                <a:spcPct val="100000"/>
              </a:lnSpc>
              <a:spcBef>
                <a:spcPts val="567"/>
              </a:spcBef>
              <a:spcAft>
                <a:spcPts val="567"/>
              </a:spcAft>
            </a:pPr>
            <a:r>
              <a:rPr b="0" lang="en-PH" sz="1800" spc="-1" strike="noStrike">
                <a:solidFill>
                  <a:srgbClr val="000000"/>
                </a:solidFill>
                <a:latin typeface="Lato"/>
              </a:rPr>
              <a:t>6. Cavite</a:t>
            </a:r>
            <a:endParaRPr b="0" lang="en-PH" sz="1800" spc="-1" strike="noStrike">
              <a:solidFill>
                <a:srgbClr val="000000"/>
              </a:solidFill>
              <a:latin typeface="Lato"/>
              <a:ea typeface=""/>
            </a:endParaRPr>
          </a:p>
          <a:p>
            <a:pPr>
              <a:lnSpc>
                <a:spcPct val="100000"/>
              </a:lnSpc>
              <a:spcBef>
                <a:spcPts val="567"/>
              </a:spcBef>
              <a:spcAft>
                <a:spcPts val="567"/>
              </a:spcAft>
            </a:pPr>
            <a:r>
              <a:rPr b="0" lang="en-PH" sz="1800" spc="-1" strike="noStrike">
                <a:solidFill>
                  <a:srgbClr val="000000"/>
                </a:solidFill>
                <a:latin typeface="Lato"/>
              </a:rPr>
              <a:t>7. Pampanga</a:t>
            </a:r>
            <a:endParaRPr b="0" lang="en-PH" sz="1800" spc="-1" strike="noStrike">
              <a:solidFill>
                <a:srgbClr val="000000"/>
              </a:solidFill>
              <a:latin typeface="Lato"/>
              <a:ea typeface=""/>
            </a:endParaRPr>
          </a:p>
          <a:p>
            <a:pPr>
              <a:lnSpc>
                <a:spcPct val="100000"/>
              </a:lnSpc>
              <a:spcBef>
                <a:spcPts val="567"/>
              </a:spcBef>
              <a:spcAft>
                <a:spcPts val="567"/>
              </a:spcAft>
            </a:pPr>
            <a:r>
              <a:rPr b="0" lang="en-PH" sz="1800" spc="-1" strike="noStrike">
                <a:solidFill>
                  <a:srgbClr val="000000"/>
                </a:solidFill>
                <a:latin typeface="Lato"/>
              </a:rPr>
              <a:t>8. Tarlac</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1915</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2023-03-10T14:44:48Z</dcterms:modified>
  <cp:revision>207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