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5200" cy="6841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2080" cy="2782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7520" cy="38455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7520" cy="367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200" cy="6181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3640" cy="9536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720" cy="10177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6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9520" cy="336780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67200" y="3060000"/>
            <a:ext cx="7732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Talatang Naglalarawan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5"/>
          <p:cNvSpPr/>
          <p:nvPr/>
        </p:nvSpPr>
        <p:spPr>
          <a:xfrm>
            <a:off x="432000" y="120960"/>
            <a:ext cx="10792440" cy="94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Talatang Naglalarawan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240840" y="1177920"/>
            <a:ext cx="11459160" cy="45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Talatang Naglalarawan: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Ito ay uri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talatang nagbibigay ng deskripsiyon sa partikular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tao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bagay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hayop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pook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pangyayari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. Ang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salitang naglalarawan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 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mas kilala bilang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salitang pang-uri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malimit na gamitin sa loob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talata. Madalas na literal ang paglalarawan sa loob ng pahayag upang maipakita ng tunay at walang labis na kaanyuan ng inilalarawan.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Layuning ng talatang naglalarawan na makabuo ng isang kongkretong deskripsiyon sa isip ng mga mambabasa o tagapakinig.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Mahalaga ang paglalarawan sa loob ng talata sapagkat inaalalayan nito ang mga mambabasa na matukoy ang tunay na kalagayan ng isang tao, bagay, hayop, pook, at pangyayari.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Ginagamit ang pandama at obserbasyon sa tuwing naglalarawan sa talata.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2"/>
          <p:cNvSpPr/>
          <p:nvPr/>
        </p:nvSpPr>
        <p:spPr>
          <a:xfrm>
            <a:off x="432000" y="120960"/>
            <a:ext cx="10792440" cy="94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Talatang Naglalarawan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360000" y="625320"/>
            <a:ext cx="11519280" cy="49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talatang naglalarawan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mahalagang maging malinaw sa mga mambabasa ang kabuoang nilalaman ng teksto sa pamamagitan ng maayos at detalyadong pagbibigay ng deskripsiyon ng manunulat.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Ginagamit ang paningin, pang-amoy, pandinig, panlasa, at pandama sa paglalarawan o pagbibigay ng deskripsiyon.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Lakbay-aral ng Baitang 5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Masayang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ibinalita ni Bb. Beltran sa kaniyang klase sa Filipino na inaprubahan na ang plano ng gawain para sa mga mag-aaral sa taong ito. Ayon sa kaniya, magkakaroon ng Lakbay-aral ang mga mag-aaral ng Baitang 5. Marami silang bibisitahing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magagandang lugar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Lalawigan ng Rizal. Kabilang dito ang windmills o mulino sa Pililla. Gaganapin ito sa Oktubre 15, 2021. Ayon din kay Bb. Beltran, ngayon pa lamang ay nagsisimula na ang paghahanda ng paaralan para maging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maayos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masaya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ligtas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gagawing lakbay-aral. Bahagi ng paghahanda ay ang pagsagot ng mga mag-aaral at magulang sa isang form.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2"/>
          <p:cNvSpPr/>
          <p:nvPr/>
        </p:nvSpPr>
        <p:spPr>
          <a:xfrm>
            <a:off x="432000" y="120960"/>
            <a:ext cx="10792440" cy="94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Talatang Naglalarawan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540000" y="1121400"/>
            <a:ext cx="11157840" cy="85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Pagsasanay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324000" y="1679760"/>
            <a:ext cx="11555280" cy="353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Salungguhitan ang mga pang-uri sa talata.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540000" y="2313000"/>
            <a:ext cx="10979640" cy="29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Ang pastilyas ay matamis na pamana ng kolonyalismong Espanyol. Ito ay kending gawa sa gatas. Kilalang-kilala ngayon ang malambot na pastilyas na kung tawagin ay pastilyas de-letse. Gawa ito ng kababaihang taga-San Miguel de Mayumo, Bulacan. Katangi-tangi ang balot nito na kung tawagin ng mga lokal ay “pabalat.” Kakaiba ang pagkakabuo ng pabalat. Ginagamitan ito ng makukulay na papel de hapon. Masinsinang ginupit-gupit ang malaking buntot nito upang makalikha ng napakagandang disenyo. Sa ganda nito, iniingatan ng mga taga-tangkilik ang pagbubukas ng pabalat na ito. Ayon pa sa kababaihang nagtuturo sa mga kabataan ng paggawa ng pabalat, maaaring gamiting pandekorasyon ang pabalat ng pastilyas matapos itong gamiting pambalot.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544680" y="1044000"/>
            <a:ext cx="8087400" cy="707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34" name="PlaceHolder 6"/>
          <p:cNvSpPr/>
          <p:nvPr/>
        </p:nvSpPr>
        <p:spPr>
          <a:xfrm>
            <a:off x="432000" y="120960"/>
            <a:ext cx="10792440" cy="94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Talatang Naglalarawan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545400" y="1620000"/>
            <a:ext cx="2513880" cy="19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matamis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malambot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makukulay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malaking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napakagandang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2023-07-11T11:12:47Z</dcterms:modified>
  <cp:revision>216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