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280" cy="68511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160" cy="2792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600" cy="38556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600" cy="377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280" cy="628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720" cy="9637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800" cy="1027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600" cy="33778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16000"/>
            <a:ext cx="8093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PAGPAPAHAYAG NG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60000" y="2930400"/>
            <a:ext cx="1218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0000" y="1445400"/>
            <a:ext cx="1043928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opinyon ay isang uri ng pagpapahayag ng tao bilang reaksiyon sa kaniyang nabasa, nakita, o narinig sa kaniyang paligid. Ito ay ang paglalahad ng kuro-kuro, opinyon, o kaisipan sa ideya ng iba. Ito rin ay pananaw ng isang tao o sariling paniniwala na maaaring sang-ayunan o puwede rin namang pasubalian ng iba.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 makita na ang isang pahayag ay opinyon, mayroong mga pariralang madalas ginagamit: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opinyon…</a:t>
            </a: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palagay ko…</a:t>
            </a: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karanasan ko…</a:t>
            </a: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ako ang tatanungin…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470520" y="-538920"/>
            <a:ext cx="10508760" cy="23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OPINYON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PlaceHolder 10"/>
          <p:cNvSpPr/>
          <p:nvPr/>
        </p:nvSpPr>
        <p:spPr>
          <a:xfrm>
            <a:off x="5040360" y="3245400"/>
            <a:ext cx="377928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pananaw...</a:t>
            </a: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masasabi ko ...</a:t>
            </a:r>
            <a:endParaRPr b="0" lang="en-PH" sz="1800" spc="-1" strike="noStrike">
              <a:latin typeface="Arial"/>
            </a:endParaRPr>
          </a:p>
          <a:p>
            <a:pPr marL="144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naniniwala ako ...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76000" y="3362400"/>
            <a:ext cx="1164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opinyon, maganda ang layunin ng ating proyekto dahil ito ay para din sa kapakanan ng mga mag-aaral.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Maganda ang layunin ng proyekto.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ito nasabi? Ano ang patunay? Para sa kapakanan ng mga mag-aaral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1"/>
          <p:cNvSpPr/>
          <p:nvPr/>
        </p:nvSpPr>
        <p:spPr>
          <a:xfrm>
            <a:off x="180000" y="761400"/>
            <a:ext cx="1043928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Mapapansin na sa mga halimbawa ay hindi lamang sapat na magbigay ng opinyon. Kailangan din na pangatwiranan kung bakit ito ang naging opinyon ng isang tao. Laging nagbibigay ng basehan o patunay kung bakit ito nasabi.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468000" y="4486320"/>
            <a:ext cx="11160000" cy="103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Palagay ko ay magiging matagumpay ang ating proyekto dahil gusto ito ng nakararami.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Magiging matagumpay ang proyekto.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ito nasabi? Ano ang patunay? Gusto ito ng nakararami.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413280" y="2534040"/>
            <a:ext cx="1164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ako ang tatanungin, mas mabuting hingiin natin ang tulong ng mga guro para mas marami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mahikayat na sumali sa patimpalak.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 mabuting hingiin ang tulong ng mga guro.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ito nasabi? Ano ang patunay? Mas marami ang mahihikayat na sumali.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 txBox="1"/>
          <p:nvPr/>
        </p:nvSpPr>
        <p:spPr>
          <a:xfrm>
            <a:off x="540000" y="3730320"/>
            <a:ext cx="1098000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 makapagbigay ng kapani-paniwalang opinyon, kailangan ang mga basehan sa pagbibigay ng opinyon. Dapat na mayroong malawak na kaalaman ang nagsasalita upang makapagbigay ng sapat na impormasyon tungkol sa paksang pinag-uusapan.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413280" y="2786040"/>
            <a:ext cx="1164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 ding sumasang-ayon o sumasalungat sa isang bagay ang nagbibigay ng kaniyang opinyon. Mahalaga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 rin na timbangin kung tama o mali at kung mayroong basehan o wala ang opinyon upang tanggapin ng mga nakaririnig nito.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Mahalaga na bilang tao at mamamayan ay marunong tayong magpahayag ng ating opinyon. Maraming isyu o pangyayari sa ating paligid na dapat pag-usapan upang lubos na maunawaan. Ang kahalagahan ng pagbibigay ng opinyon ay: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nakalulutas ng isang suliranin;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nakapagbibigay ng bagong ideya o kaalaman; at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nakadaragdag sa dating kaalaman.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4"/>
          <p:cNvSpPr/>
          <p:nvPr/>
        </p:nvSpPr>
        <p:spPr>
          <a:xfrm>
            <a:off x="1523880" y="1799640"/>
            <a:ext cx="9137160" cy="23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360000" y="2930400"/>
            <a:ext cx="1218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6"/>
          <p:cNvSpPr/>
          <p:nvPr/>
        </p:nvSpPr>
        <p:spPr>
          <a:xfrm>
            <a:off x="540000" y="545040"/>
            <a:ext cx="1122876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Piliin ang titik ng tamang sagot. Isulat ang iyong sagot sa iyong kuwaderno.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76000" y="1259640"/>
            <a:ext cx="10799280" cy="355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Ano ang maaaring patunay sa opinyon na: “Mas mainam uminom ng tsaa kaysa kape.”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Mas mahal ang tsaa kaysa kape.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Ang pagdaragdag ng asukal sa kape ay nagpapataas ng kolesterol.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Ayon sa pag-aaral, ang pag-inom ng apat na basong kape ay walang epekto sa kalusugan.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Napatunayan na ang mga taong umiinom ng tsaa ay mababa ang panganib na magkaroon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stroke.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540000" y="3483360"/>
            <a:ext cx="11340000" cy="255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“Mabuti ito para sa mga bata dahil natututuhan nila ang tamang paglalaan at paggastos ng pera.” Ano sa                         palagay mo ang opinyon ng pangungusap na ito?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Mahirap kumita ng pera.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Mahalaga ang pag-iipon.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Dapat maraming perang baon ang mga bata.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Dapat bigyan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allowance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 gastusin ang mga bata.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360000" y="2930400"/>
            <a:ext cx="1218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2"/>
          <p:cNvSpPr/>
          <p:nvPr/>
        </p:nvSpPr>
        <p:spPr>
          <a:xfrm>
            <a:off x="540000" y="545040"/>
            <a:ext cx="1122876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Piliin ang titik ng tamang sagot. Isulat ang iyong sagot sa iyong kuwaderno.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576000" y="1259640"/>
            <a:ext cx="10799280" cy="355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Ang opinyon ay isang kuro-kuro o personal na pananaw ng isang tao.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Tama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Mali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Siguro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Depende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Kung ikaw ay magbibigay ng iyong opinyon, alin ang angkop na pariralang maaari mong gamitin?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Dahil dito…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b. Bilang kongklusyon…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c. Sa aking palagay…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d. Bilang karagdagan…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Alin sa mga pangungusap ang hindi tumutugma sa ideya ng pagbibigay ng opinyon?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Dapat mong ipilit sa iba ang iyong opinyon.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Dapat na tanggapin din ang opinyon ng iba.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Dapat na kapani-paniwala ang iyong opinyon.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Dapat na magbigay ng mga patunay sa iyong opinyon.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360000" y="2930400"/>
            <a:ext cx="12186360" cy="6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540000" y="3240000"/>
            <a:ext cx="10797120" cy="25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PlaceHolder 7"/>
          <p:cNvSpPr/>
          <p:nvPr/>
        </p:nvSpPr>
        <p:spPr>
          <a:xfrm>
            <a:off x="540000" y="545040"/>
            <a:ext cx="11228760" cy="7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SUSI SA PAGWAWASTO: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2727000" y="1278000"/>
            <a:ext cx="4652280" cy="43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2023-04-04T10:48:26Z</dcterms:modified>
  <cp:revision>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