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C7A9C2-29E4-45E6-ACC4-C4A20300BA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451030-0F14-4507-A461-E1482CFCE1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48A3F6-305D-4244-8515-12F1E1D58B7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6E3610-FA8C-46AB-BE8B-15FB0AB4504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141A083-547E-495C-8BBE-16976295BE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A7E2AC7-545D-439D-A7A5-317A19BBF4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345348-0DD8-4DE2-950B-ED8278039E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2EAB733-DB2A-4CBF-8039-03FEC87B05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86CB0AB-EB32-4BBC-95CA-7A327ACC9A4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0B1C76-04B5-4F76-9817-CFA8359003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B1CC54-ABD9-45EF-A0AC-F4F61EAAF6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9EBC0A-A0F4-4434-8E50-478F180365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D6CBAC-3EF0-4641-AABC-742C432937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EB36D2-5466-419C-A76B-7423DEE16B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2173F5-DEEE-4E83-B1F4-480463F8DF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6C11AB-7506-42FC-9694-E0F19B80137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BBF020-2DF7-4BEA-84C1-7385C9F93B0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D21C965-1D58-449D-928E-7EF13919F43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437DA8F-D30D-4210-95FF-850DDC6355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BBA12DC-A87E-4E3E-BE82-2921656EF2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3392771-3AE4-4852-B863-AFC1784EDE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91958FF-19C8-4216-B4F7-675A9F10C8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1B9C78-506B-439A-9858-A29B6F0C86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10F5A62-A296-425A-8AA6-B1EC1BE2A5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136168D-414D-4918-95B3-C8B088231D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FC71961-F8C5-43AD-B0D0-F937DB4663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DDF0864-A1F9-4F69-8416-173E3A58DC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18F2B5B-33E5-482B-A8D2-3A3E28E245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985D8A2-928C-40FE-B9B3-45B32CF4C08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E507AF2-A825-4601-BC0F-E4089568F42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D93C05-5A3A-4D7B-A3C2-473155EBC2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C4D35E-C8EC-4BA1-83B0-F57F52AABB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EC5D99-7C41-4263-908C-0E85A47FD1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5E4779-8FDA-4D88-860C-B4C1F4D978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068CD7-2059-42A5-B2AF-1B02845B37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40A1E2-4D56-4C15-BF63-9C49A4FDA4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920" cy="68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800" cy="2782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240" cy="3846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8240" cy="367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D4555F2-6F3A-47D8-A860-F94A41BB054B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920" cy="61884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4360" cy="954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440" cy="10184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836FB3-8F42-424A-828D-3F6F3FFE5ECD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240" cy="336852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356CFC1-C999-4FBE-AE48-878533D9125D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540680" y="2664000"/>
            <a:ext cx="6824160" cy="6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20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1" name="Rectangle 21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"/>
          <p:cNvSpPr txBox="1"/>
          <p:nvPr/>
        </p:nvSpPr>
        <p:spPr>
          <a:xfrm>
            <a:off x="1090080" y="1620000"/>
            <a:ext cx="10069920" cy="304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Pakikipag-ugnayan sa Ibang Pamilya</a:t>
            </a:r>
            <a:endParaRPr b="0" lang="en-PH" sz="24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Ang mabuting pakikipagugnayan sa ating pamilya ay dapat din nating ipakita sa ibang pamilya.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Kung paano natin igalang at pakitunguhan ang ating sariling pamilya ay ganoon din dapat sa ibang pamilya.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Bumabati tayo sa kanila.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Iginagalang natin sila.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6014160" y="3420000"/>
            <a:ext cx="3862080" cy="27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22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5" name="Rectangle 23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1090080" y="1620000"/>
            <a:ext cx="5389920" cy="258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Kapag nakikita natin na kailangan nila ng tulong, kusa natin itong ibinibigay.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Kapag ang ating pamilya ay may handaan o pagdiriwang, sila ay ating iniimbitahang dumalo.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6870960" y="1800000"/>
            <a:ext cx="3929040" cy="294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1090080" y="1620000"/>
            <a:ext cx="10069920" cy="224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Ang mabuting pag-uugnayan ay mahalaga sa pamilya. Kailangan ito upang maging maayos at masaya ang pamilya.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Ang ating mga magulang ang pinuno ng ating pamilya. Sila ang nag-aalaga at nagbibigay ng ating mga kailangan. Dahil dito, sila ay ating iginagalang at sinusunod. Ipinakikita natin ang paggalang sa ating mga magulang sa iba’t ibang paraan.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2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8" name="Rectangle 4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1090080" y="2088000"/>
            <a:ext cx="5749920" cy="162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Bumabati tayo sa ating magulang kapag tayo ay dumating ng bahay. Nagpapaalam din tayo bago tayo umalis.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7560000" y="1516320"/>
            <a:ext cx="2700000" cy="226368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1620000" y="3600000"/>
            <a:ext cx="2285280" cy="248220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 txBox="1"/>
          <p:nvPr/>
        </p:nvSpPr>
        <p:spPr>
          <a:xfrm>
            <a:off x="4284000" y="4680000"/>
            <a:ext cx="5749920" cy="7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Nagmamano o humahalik tayo sa kanila.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5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Rectangle 8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3600000" y="2160000"/>
            <a:ext cx="5749920" cy="10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Gumagamit tayo ng “po” at “opo” sa pakikipag-usap sa kanila.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3204000" y="4680000"/>
            <a:ext cx="5749920" cy="7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Sumusunod tayo sa kanilang mga iniuutos.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1123920" y="1440000"/>
            <a:ext cx="2296080" cy="288000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 txBox="1"/>
          <p:nvPr/>
        </p:nvSpPr>
        <p:spPr>
          <a:xfrm>
            <a:off x="1213920" y="1525680"/>
            <a:ext cx="8020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Opo!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8820000" y="3240000"/>
            <a:ext cx="1980000" cy="289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9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Rectangle 10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1090080" y="2088000"/>
            <a:ext cx="5749920" cy="162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Bukod sa paggalang, ipinahahayag din natin ang pagmamahal sa ating mga magulang.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4284000" y="4680000"/>
            <a:ext cx="5749920" cy="109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Kapag nakikita natin na sila ay may ginagawa, tinutulungan natin sila kahit hindi nila tayo inuutusan.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7545600" y="1578600"/>
            <a:ext cx="2714400" cy="2732760"/>
          </a:xfrm>
          <a:prstGeom prst="rect">
            <a:avLst/>
          </a:prstGeom>
          <a:ln w="0">
            <a:noFill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1260000" y="3405600"/>
            <a:ext cx="2880000" cy="271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1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7" name="Rectangle 12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3600000" y="1764000"/>
            <a:ext cx="7020000" cy="201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Para maging maganda ang paguugnayan sa ating pamilya, iginagalang din natin ang ating mga kapatid at iba pang kasambahay.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Kinakausap natin sila nang maayos. Umiiwas tayo sa pakikipag-away sa kanila.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1656000" y="4752000"/>
            <a:ext cx="5749920" cy="76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Hindi natin basta kinukuha ang kanilang mga kagamitan.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1053360" y="1620000"/>
            <a:ext cx="2366640" cy="234000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7596000" y="3780000"/>
            <a:ext cx="3366000" cy="232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3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3" name="Rectangle 14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1090080" y="2088000"/>
            <a:ext cx="5749920" cy="162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Nagsasabi muna tayo kung ibig natin itong hiramin.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4464000" y="4644000"/>
            <a:ext cx="5749920" cy="76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Iniiwasan natin ang pag-iingay kapag sila ay natutulog.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7380000" y="1707120"/>
            <a:ext cx="3241800" cy="243288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1076040" y="3600000"/>
            <a:ext cx="3243960" cy="23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" name="Rectangle 17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"/>
          <p:cNvSpPr txBox="1"/>
          <p:nvPr/>
        </p:nvSpPr>
        <p:spPr>
          <a:xfrm>
            <a:off x="3960000" y="2484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Kumakatok tayo bago pumasok sa kanilang silid.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1656000" y="4644000"/>
            <a:ext cx="5749920" cy="76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Ibinabahagi natin sa kanila ang magaganda at mabubuting bagay.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1075680" y="1604520"/>
            <a:ext cx="2740320" cy="2391480"/>
          </a:xfrm>
          <a:prstGeom prst="rect">
            <a:avLst/>
          </a:prstGeom>
          <a:ln w="0">
            <a:noFill/>
          </a:ln>
        </p:spPr>
      </p:pic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7560000" y="3481200"/>
            <a:ext cx="3240000" cy="247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8"/>
          <p:cNvSpPr/>
          <p:nvPr/>
        </p:nvSpPr>
        <p:spPr>
          <a:xfrm>
            <a:off x="-113040" y="532080"/>
            <a:ext cx="103730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5" name="Rectangle 19"/>
          <p:cNvSpPr/>
          <p:nvPr/>
        </p:nvSpPr>
        <p:spPr>
          <a:xfrm>
            <a:off x="426960" y="532080"/>
            <a:ext cx="98330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Pag-uugnayan sa Ating Pamilya at sa Iba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 txBox="1"/>
          <p:nvPr/>
        </p:nvSpPr>
        <p:spPr>
          <a:xfrm>
            <a:off x="1378080" y="2088000"/>
            <a:ext cx="5749920" cy="162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Kusa natin silang tinutulungan sa iba’t ibang gawain.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77" name=""/>
          <p:cNvSpPr txBox="1"/>
          <p:nvPr/>
        </p:nvSpPr>
        <p:spPr>
          <a:xfrm>
            <a:off x="4464000" y="4536000"/>
            <a:ext cx="5749920" cy="109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Minamahal natin ang mga kasapi ng ating pamilya. Gumagawa tayo ng mga bagay na makapagpapasaya sa kanila.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7441560" y="1548000"/>
            <a:ext cx="3538440" cy="2478960"/>
          </a:xfrm>
          <a:prstGeom prst="rect">
            <a:avLst/>
          </a:prstGeom>
          <a:ln w="0">
            <a:noFill/>
          </a:ln>
        </p:spPr>
      </p:pic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1692000" y="3348000"/>
            <a:ext cx="2345400" cy="27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2023-08-16T13:36:24Z</dcterms:modified>
  <cp:revision>209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