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20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0C7A9C2-29E4-45E6-ACC4-C4A20300BA5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9451030-0F14-4507-A461-E1482CFCE1D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048A3F6-305D-4244-8515-12F1E1D58B7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86E3610-FA8C-46AB-BE8B-15FB0AB4504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141A083-547E-495C-8BBE-16976295BE1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A7E2AC7-545D-439D-A7A5-317A19BBF44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7345348-0DD8-4DE2-950B-ED8278039E6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2EAB733-DB2A-4CBF-8039-03FEC87B055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86CB0AB-EB32-4BBC-95CA-7A327ACC9A4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30B1C76-04B5-4F76-9817-CFA8359003A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8B1CC54-ABD9-45EF-A0AC-F4F61EAAF61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A9EBC0A-A0F4-4434-8E50-478F1803654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0D6CBAC-3EF0-4641-AABC-742C4329370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9EB36D2-5466-419C-A76B-7423DEE16B9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C2173F5-DEEE-4E83-B1F4-480463F8DFA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06C11AB-7506-42FC-9694-E0F19B80137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7BBF020-2DF7-4BEA-84C1-7385C9F93B0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D21C965-1D58-449D-928E-7EF13919F43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437DA8F-D30D-4210-95FF-850DDC6355B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BBA12DC-A87E-4E3E-BE82-2921656EF2C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3392771-3AE4-4852-B863-AFC1784EDEA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691958FF-19C8-4216-B4F7-675A9F10C8C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41B9C78-506B-439A-9858-A29B6F0C868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10F5A62-A296-425A-8AA6-B1EC1BE2A58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136168D-414D-4918-95B3-C8B088231D2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FC71961-F8C5-43AD-B0D0-F937DB46631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DDF0864-A1F9-4F69-8416-173E3A58DCC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18F2B5B-33E5-482B-A8D2-3A3E28E2458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985D8A2-928C-40FE-B9B3-45B32CF4C082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E507AF2-A825-4601-BC0F-E4089568F42F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BD93C05-5A3A-4D7B-A3C2-473155EBC2F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DC4D35E-C8EC-4BA1-83B0-F57F52AABB5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2EC5D99-7C41-4263-908C-0E85A47FD17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55E4779-8FDA-4D88-860C-B4C1F4D9783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1068CD7-2059-42A5-B2AF-1B02845B372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D40A1E2-4D56-4C15-BF63-9C49A4FDA48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5920" cy="684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2800" cy="2782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8240" cy="3846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3487320" y="5337720"/>
            <a:ext cx="8688240" cy="367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D4555F2-6F3A-47D8-A860-F94A41BB054B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5920" cy="618840"/>
          </a:xfrm>
          <a:prstGeom prst="rect">
            <a:avLst/>
          </a:prstGeom>
          <a:ln w="0">
            <a:noFill/>
          </a:ln>
        </p:spPr>
      </p:pic>
      <p:sp>
        <p:nvSpPr>
          <p:cNvPr id="46" name="Rectangle 7"/>
          <p:cNvSpPr/>
          <p:nvPr/>
        </p:nvSpPr>
        <p:spPr>
          <a:xfrm>
            <a:off x="10868760" y="0"/>
            <a:ext cx="954360" cy="954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4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8440" cy="1018440"/>
          </a:xfrm>
          <a:prstGeom prst="rect">
            <a:avLst/>
          </a:prstGeom>
          <a:ln w="0">
            <a:noFill/>
          </a:ln>
        </p:spPr>
      </p:pic>
      <p:sp>
        <p:nvSpPr>
          <p:cNvPr id="48" name="TextBox 9"/>
          <p:cNvSpPr/>
          <p:nvPr/>
        </p:nvSpPr>
        <p:spPr>
          <a:xfrm>
            <a:off x="185400" y="6362280"/>
            <a:ext cx="4675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Box 11"/>
          <p:cNvSpPr/>
          <p:nvPr/>
        </p:nvSpPr>
        <p:spPr>
          <a:xfrm>
            <a:off x="9452520" y="6352200"/>
            <a:ext cx="2607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5836FB3-8F42-424A-828D-3F6F3FFE5ECD}" type="slidenum"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en-PH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0240" cy="3368520"/>
          </a:xfrm>
          <a:prstGeom prst="rect">
            <a:avLst/>
          </a:prstGeom>
          <a:ln w="12700">
            <a:noFill/>
          </a:ln>
        </p:spPr>
      </p:pic>
      <p:sp>
        <p:nvSpPr>
          <p:cNvPr id="9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356CFC1-C999-4FBE-AE48-878533D9125D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132"/>
          <p:cNvSpPr/>
          <p:nvPr/>
        </p:nvSpPr>
        <p:spPr>
          <a:xfrm>
            <a:off x="4540680" y="2664000"/>
            <a:ext cx="6824160" cy="66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Pag-uugnayan sa Ating Pamilya at sa Iba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Rectangle 20"/>
          <p:cNvSpPr/>
          <p:nvPr/>
        </p:nvSpPr>
        <p:spPr>
          <a:xfrm>
            <a:off x="-113040" y="532080"/>
            <a:ext cx="103730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1" name="Rectangle 21"/>
          <p:cNvSpPr/>
          <p:nvPr/>
        </p:nvSpPr>
        <p:spPr>
          <a:xfrm>
            <a:off x="426960" y="532080"/>
            <a:ext cx="983304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Pag-uugnayan sa Ating Pamilya at sa Iba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"/>
          <p:cNvSpPr txBox="1"/>
          <p:nvPr/>
        </p:nvSpPr>
        <p:spPr>
          <a:xfrm>
            <a:off x="1090080" y="1620000"/>
            <a:ext cx="10069920" cy="3043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</a:rPr>
              <a:t>Pakikipag-ugnayan sa Ibang Pamilya</a:t>
            </a:r>
            <a:endParaRPr b="0" lang="en-PH" sz="2400" spc="-1" strike="noStrike">
              <a:solidFill>
                <a:srgbClr val="000000"/>
              </a:solidFill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Ang mabuting pakikipagugnayan sa ating pamilya ay dapat din nating ipakita sa ibang pamilya.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Kung paano natin igalang at pakitunguhan ang ating sariling pamilya ay ganoon din dapat sa ibang pamilya.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Bumabati tayo sa kanila.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Iginagalang natin sila.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pic>
        <p:nvPicPr>
          <p:cNvPr id="183" name="" descr=""/>
          <p:cNvPicPr/>
          <p:nvPr/>
        </p:nvPicPr>
        <p:blipFill>
          <a:blip r:embed="rId1"/>
          <a:stretch/>
        </p:blipFill>
        <p:spPr>
          <a:xfrm>
            <a:off x="6014160" y="3420000"/>
            <a:ext cx="3862080" cy="270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22"/>
          <p:cNvSpPr/>
          <p:nvPr/>
        </p:nvSpPr>
        <p:spPr>
          <a:xfrm>
            <a:off x="-113040" y="532080"/>
            <a:ext cx="103730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5" name="Rectangle 23"/>
          <p:cNvSpPr/>
          <p:nvPr/>
        </p:nvSpPr>
        <p:spPr>
          <a:xfrm>
            <a:off x="426960" y="532080"/>
            <a:ext cx="983304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Pag-uugnayan sa Ating Pamilya at sa Iba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"/>
          <p:cNvSpPr txBox="1"/>
          <p:nvPr/>
        </p:nvSpPr>
        <p:spPr>
          <a:xfrm>
            <a:off x="1090080" y="1620000"/>
            <a:ext cx="5389920" cy="2580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Kapag nakikita natin na kailangan nila ng tulong, kusa natin itong ibinibigay.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Kapag ang ating pamilya ay may handaan o pagdiriwang, sila ay ating iniimbitahang dumalo.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pic>
        <p:nvPicPr>
          <p:cNvPr id="187" name="" descr=""/>
          <p:cNvPicPr/>
          <p:nvPr/>
        </p:nvPicPr>
        <p:blipFill>
          <a:blip r:embed="rId1"/>
          <a:stretch/>
        </p:blipFill>
        <p:spPr>
          <a:xfrm>
            <a:off x="6870960" y="1800000"/>
            <a:ext cx="3929040" cy="2948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6"/>
          <p:cNvSpPr/>
          <p:nvPr/>
        </p:nvSpPr>
        <p:spPr>
          <a:xfrm>
            <a:off x="-113040" y="532080"/>
            <a:ext cx="103730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5" name="Rectangle 7"/>
          <p:cNvSpPr/>
          <p:nvPr/>
        </p:nvSpPr>
        <p:spPr>
          <a:xfrm>
            <a:off x="426960" y="532080"/>
            <a:ext cx="983304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Pag-uugnayan sa Ating Pamilya at sa Iba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"/>
          <p:cNvSpPr txBox="1"/>
          <p:nvPr/>
        </p:nvSpPr>
        <p:spPr>
          <a:xfrm>
            <a:off x="1090080" y="1620000"/>
            <a:ext cx="10069920" cy="2245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Ang mabuting pag-uugnayan ay mahalaga sa pamilya. Kailangan ito upang maging maayos at masaya ang pamilya.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Ang ating mga magulang ang pinuno ng ating pamilya. Sila ang nag-aalaga at nagbibigay ng ating mga kailangan. Dahil dito, sila ay ating iginagalang at sinusunod. Ipinakikita natin ang paggalang sa ating mga magulang sa iba’t ibang paraan.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2"/>
          <p:cNvSpPr/>
          <p:nvPr/>
        </p:nvSpPr>
        <p:spPr>
          <a:xfrm>
            <a:off x="-113040" y="532080"/>
            <a:ext cx="103730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8" name="Rectangle 4"/>
          <p:cNvSpPr/>
          <p:nvPr/>
        </p:nvSpPr>
        <p:spPr>
          <a:xfrm>
            <a:off x="426960" y="532080"/>
            <a:ext cx="983304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Pag-uugnayan sa Ating Pamilya at sa Iba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"/>
          <p:cNvSpPr txBox="1"/>
          <p:nvPr/>
        </p:nvSpPr>
        <p:spPr>
          <a:xfrm>
            <a:off x="1090080" y="2088000"/>
            <a:ext cx="5749920" cy="1626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Bumabati tayo sa ating magulang kapag tayo ay dumating ng bahay. Nagpapaalam din tayo bago tayo umalis.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7560000" y="1516320"/>
            <a:ext cx="2700000" cy="2263680"/>
          </a:xfrm>
          <a:prstGeom prst="rect">
            <a:avLst/>
          </a:prstGeom>
          <a:ln w="0">
            <a:noFill/>
          </a:ln>
        </p:spPr>
      </p:pic>
      <p:pic>
        <p:nvPicPr>
          <p:cNvPr id="141" name="" descr=""/>
          <p:cNvPicPr/>
          <p:nvPr/>
        </p:nvPicPr>
        <p:blipFill>
          <a:blip r:embed="rId2"/>
          <a:stretch/>
        </p:blipFill>
        <p:spPr>
          <a:xfrm>
            <a:off x="1620000" y="3600000"/>
            <a:ext cx="2285280" cy="2482200"/>
          </a:xfrm>
          <a:prstGeom prst="rect">
            <a:avLst/>
          </a:prstGeom>
          <a:ln w="0">
            <a:noFill/>
          </a:ln>
        </p:spPr>
      </p:pic>
      <p:sp>
        <p:nvSpPr>
          <p:cNvPr id="142" name=""/>
          <p:cNvSpPr txBox="1"/>
          <p:nvPr/>
        </p:nvSpPr>
        <p:spPr>
          <a:xfrm>
            <a:off x="4284000" y="4680000"/>
            <a:ext cx="5749920" cy="72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Nagmamano o humahalik tayo sa kanila.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5"/>
          <p:cNvSpPr/>
          <p:nvPr/>
        </p:nvSpPr>
        <p:spPr>
          <a:xfrm>
            <a:off x="-113040" y="532080"/>
            <a:ext cx="103730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4" name="Rectangle 8"/>
          <p:cNvSpPr/>
          <p:nvPr/>
        </p:nvSpPr>
        <p:spPr>
          <a:xfrm>
            <a:off x="426960" y="532080"/>
            <a:ext cx="983304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Pag-uugnayan sa Ating Pamilya at sa Iba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"/>
          <p:cNvSpPr txBox="1"/>
          <p:nvPr/>
        </p:nvSpPr>
        <p:spPr>
          <a:xfrm>
            <a:off x="3600000" y="2160000"/>
            <a:ext cx="5749920" cy="108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Gumagamit tayo ng “po” at “opo” sa pakikipag-usap sa kanila.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sp>
        <p:nvSpPr>
          <p:cNvPr id="146" name=""/>
          <p:cNvSpPr txBox="1"/>
          <p:nvPr/>
        </p:nvSpPr>
        <p:spPr>
          <a:xfrm>
            <a:off x="3204000" y="4680000"/>
            <a:ext cx="5749920" cy="72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Sumusunod tayo sa kanilang mga iniuutos.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pic>
        <p:nvPicPr>
          <p:cNvPr id="147" name="" descr=""/>
          <p:cNvPicPr/>
          <p:nvPr/>
        </p:nvPicPr>
        <p:blipFill>
          <a:blip r:embed="rId1"/>
          <a:stretch/>
        </p:blipFill>
        <p:spPr>
          <a:xfrm>
            <a:off x="1123920" y="1440000"/>
            <a:ext cx="2296080" cy="2880000"/>
          </a:xfrm>
          <a:prstGeom prst="rect">
            <a:avLst/>
          </a:prstGeom>
          <a:ln w="0">
            <a:noFill/>
          </a:ln>
        </p:spPr>
      </p:pic>
      <p:sp>
        <p:nvSpPr>
          <p:cNvPr id="148" name=""/>
          <p:cNvSpPr txBox="1"/>
          <p:nvPr/>
        </p:nvSpPr>
        <p:spPr>
          <a:xfrm>
            <a:off x="1213920" y="1525680"/>
            <a:ext cx="802080" cy="34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solidFill>
                  <a:srgbClr val="000000"/>
                </a:solidFill>
                <a:latin typeface="Arial"/>
              </a:rPr>
              <a:t>Opo!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9" name="" descr=""/>
          <p:cNvPicPr/>
          <p:nvPr/>
        </p:nvPicPr>
        <p:blipFill>
          <a:blip r:embed="rId2"/>
          <a:stretch/>
        </p:blipFill>
        <p:spPr>
          <a:xfrm>
            <a:off x="8820000" y="3240000"/>
            <a:ext cx="1980000" cy="2896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9"/>
          <p:cNvSpPr/>
          <p:nvPr/>
        </p:nvSpPr>
        <p:spPr>
          <a:xfrm>
            <a:off x="-113040" y="532080"/>
            <a:ext cx="103730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1" name="Rectangle 10"/>
          <p:cNvSpPr/>
          <p:nvPr/>
        </p:nvSpPr>
        <p:spPr>
          <a:xfrm>
            <a:off x="426960" y="532080"/>
            <a:ext cx="983304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Pag-uugnayan sa Ating Pamilya at sa Iba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"/>
          <p:cNvSpPr txBox="1"/>
          <p:nvPr/>
        </p:nvSpPr>
        <p:spPr>
          <a:xfrm>
            <a:off x="1090080" y="2088000"/>
            <a:ext cx="5749920" cy="1626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Bukod sa paggalang, ipinahahayag din natin ang pagmamahal sa ating mga magulang.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sp>
        <p:nvSpPr>
          <p:cNvPr id="153" name=""/>
          <p:cNvSpPr txBox="1"/>
          <p:nvPr/>
        </p:nvSpPr>
        <p:spPr>
          <a:xfrm>
            <a:off x="4284000" y="4680000"/>
            <a:ext cx="5749920" cy="1095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Kapag nakikita natin na sila ay may ginagawa, tinutulungan natin sila kahit hindi nila tayo inuutusan.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pic>
        <p:nvPicPr>
          <p:cNvPr id="154" name="" descr=""/>
          <p:cNvPicPr/>
          <p:nvPr/>
        </p:nvPicPr>
        <p:blipFill>
          <a:blip r:embed="rId1"/>
          <a:stretch/>
        </p:blipFill>
        <p:spPr>
          <a:xfrm>
            <a:off x="7545600" y="1578600"/>
            <a:ext cx="2714400" cy="2732760"/>
          </a:xfrm>
          <a:prstGeom prst="rect">
            <a:avLst/>
          </a:prstGeom>
          <a:ln w="0">
            <a:noFill/>
          </a:ln>
        </p:spPr>
      </p:pic>
      <p:pic>
        <p:nvPicPr>
          <p:cNvPr id="155" name="" descr=""/>
          <p:cNvPicPr/>
          <p:nvPr/>
        </p:nvPicPr>
        <p:blipFill>
          <a:blip r:embed="rId2"/>
          <a:stretch/>
        </p:blipFill>
        <p:spPr>
          <a:xfrm>
            <a:off x="1260000" y="3405600"/>
            <a:ext cx="2880000" cy="2714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11"/>
          <p:cNvSpPr/>
          <p:nvPr/>
        </p:nvSpPr>
        <p:spPr>
          <a:xfrm>
            <a:off x="-113040" y="532080"/>
            <a:ext cx="103730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7" name="Rectangle 12"/>
          <p:cNvSpPr/>
          <p:nvPr/>
        </p:nvSpPr>
        <p:spPr>
          <a:xfrm>
            <a:off x="426960" y="532080"/>
            <a:ext cx="983304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Pag-uugnayan sa Ating Pamilya at sa Iba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"/>
          <p:cNvSpPr txBox="1"/>
          <p:nvPr/>
        </p:nvSpPr>
        <p:spPr>
          <a:xfrm>
            <a:off x="3600000" y="1764000"/>
            <a:ext cx="7020000" cy="2016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Para maging maganda ang paguugnayan sa ating pamilya, iginagalang din natin ang ating mga kapatid at iba pang kasambahay.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Kinakausap natin sila nang maayos. Umiiwas tayo sa pakikipag-away sa kanila.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sp>
        <p:nvSpPr>
          <p:cNvPr id="159" name=""/>
          <p:cNvSpPr txBox="1"/>
          <p:nvPr/>
        </p:nvSpPr>
        <p:spPr>
          <a:xfrm>
            <a:off x="1656000" y="4752000"/>
            <a:ext cx="5749920" cy="760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Hindi natin basta kinukuha ang kanilang mga kagamitan.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pic>
        <p:nvPicPr>
          <p:cNvPr id="160" name="" descr=""/>
          <p:cNvPicPr/>
          <p:nvPr/>
        </p:nvPicPr>
        <p:blipFill>
          <a:blip r:embed="rId1"/>
          <a:stretch/>
        </p:blipFill>
        <p:spPr>
          <a:xfrm>
            <a:off x="1053360" y="1620000"/>
            <a:ext cx="2366640" cy="2340000"/>
          </a:xfrm>
          <a:prstGeom prst="rect">
            <a:avLst/>
          </a:prstGeom>
          <a:ln w="0">
            <a:noFill/>
          </a:ln>
        </p:spPr>
      </p:pic>
      <p:pic>
        <p:nvPicPr>
          <p:cNvPr id="161" name="" descr=""/>
          <p:cNvPicPr/>
          <p:nvPr/>
        </p:nvPicPr>
        <p:blipFill>
          <a:blip r:embed="rId2"/>
          <a:stretch/>
        </p:blipFill>
        <p:spPr>
          <a:xfrm>
            <a:off x="7596000" y="3780000"/>
            <a:ext cx="3366000" cy="2320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Rectangle 13"/>
          <p:cNvSpPr/>
          <p:nvPr/>
        </p:nvSpPr>
        <p:spPr>
          <a:xfrm>
            <a:off x="-113040" y="532080"/>
            <a:ext cx="103730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3" name="Rectangle 14"/>
          <p:cNvSpPr/>
          <p:nvPr/>
        </p:nvSpPr>
        <p:spPr>
          <a:xfrm>
            <a:off x="426960" y="532080"/>
            <a:ext cx="983304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Pag-uugnayan sa Ating Pamilya at sa Iba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"/>
          <p:cNvSpPr txBox="1"/>
          <p:nvPr/>
        </p:nvSpPr>
        <p:spPr>
          <a:xfrm>
            <a:off x="1090080" y="2088000"/>
            <a:ext cx="5749920" cy="1626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Nagsasabi muna tayo kung ibig natin itong hiramin.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sp>
        <p:nvSpPr>
          <p:cNvPr id="165" name=""/>
          <p:cNvSpPr txBox="1"/>
          <p:nvPr/>
        </p:nvSpPr>
        <p:spPr>
          <a:xfrm>
            <a:off x="4464000" y="4644000"/>
            <a:ext cx="5749920" cy="760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Iniiwasan natin ang pag-iingay kapag sila ay natutulog.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pic>
        <p:nvPicPr>
          <p:cNvPr id="166" name="" descr=""/>
          <p:cNvPicPr/>
          <p:nvPr/>
        </p:nvPicPr>
        <p:blipFill>
          <a:blip r:embed="rId1"/>
          <a:stretch/>
        </p:blipFill>
        <p:spPr>
          <a:xfrm>
            <a:off x="7380000" y="1707120"/>
            <a:ext cx="3241800" cy="2432880"/>
          </a:xfrm>
          <a:prstGeom prst="rect">
            <a:avLst/>
          </a:prstGeom>
          <a:ln w="0">
            <a:noFill/>
          </a:ln>
        </p:spPr>
      </p:pic>
      <p:pic>
        <p:nvPicPr>
          <p:cNvPr id="167" name="" descr=""/>
          <p:cNvPicPr/>
          <p:nvPr/>
        </p:nvPicPr>
        <p:blipFill>
          <a:blip r:embed="rId2"/>
          <a:stretch/>
        </p:blipFill>
        <p:spPr>
          <a:xfrm>
            <a:off x="1076040" y="3600000"/>
            <a:ext cx="3243960" cy="234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Rectangle 16"/>
          <p:cNvSpPr/>
          <p:nvPr/>
        </p:nvSpPr>
        <p:spPr>
          <a:xfrm>
            <a:off x="-113040" y="532080"/>
            <a:ext cx="103730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9" name="Rectangle 17"/>
          <p:cNvSpPr/>
          <p:nvPr/>
        </p:nvSpPr>
        <p:spPr>
          <a:xfrm>
            <a:off x="426960" y="532080"/>
            <a:ext cx="983304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Pag-uugnayan sa Ating Pamilya at sa Iba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"/>
          <p:cNvSpPr txBox="1"/>
          <p:nvPr/>
        </p:nvSpPr>
        <p:spPr>
          <a:xfrm>
            <a:off x="3960000" y="2484000"/>
            <a:ext cx="7020000" cy="936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Kumakatok tayo bago pumasok sa kanilang silid.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sp>
        <p:nvSpPr>
          <p:cNvPr id="171" name=""/>
          <p:cNvSpPr txBox="1"/>
          <p:nvPr/>
        </p:nvSpPr>
        <p:spPr>
          <a:xfrm>
            <a:off x="1656000" y="4644000"/>
            <a:ext cx="5749920" cy="760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Ibinabahagi natin sa kanila ang magaganda at mabubuting bagay.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pic>
        <p:nvPicPr>
          <p:cNvPr id="172" name="" descr=""/>
          <p:cNvPicPr/>
          <p:nvPr/>
        </p:nvPicPr>
        <p:blipFill>
          <a:blip r:embed="rId1"/>
          <a:stretch/>
        </p:blipFill>
        <p:spPr>
          <a:xfrm>
            <a:off x="1075680" y="1604520"/>
            <a:ext cx="2740320" cy="2391480"/>
          </a:xfrm>
          <a:prstGeom prst="rect">
            <a:avLst/>
          </a:prstGeom>
          <a:ln w="0">
            <a:noFill/>
          </a:ln>
        </p:spPr>
      </p:pic>
      <p:pic>
        <p:nvPicPr>
          <p:cNvPr id="173" name="" descr=""/>
          <p:cNvPicPr/>
          <p:nvPr/>
        </p:nvPicPr>
        <p:blipFill>
          <a:blip r:embed="rId2"/>
          <a:stretch/>
        </p:blipFill>
        <p:spPr>
          <a:xfrm>
            <a:off x="7560000" y="3481200"/>
            <a:ext cx="3240000" cy="2471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ctangle 18"/>
          <p:cNvSpPr/>
          <p:nvPr/>
        </p:nvSpPr>
        <p:spPr>
          <a:xfrm>
            <a:off x="-113040" y="532080"/>
            <a:ext cx="103730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5" name="Rectangle 19"/>
          <p:cNvSpPr/>
          <p:nvPr/>
        </p:nvSpPr>
        <p:spPr>
          <a:xfrm>
            <a:off x="426960" y="532080"/>
            <a:ext cx="983304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Pag-uugnayan sa Ating Pamilya at sa Iba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"/>
          <p:cNvSpPr txBox="1"/>
          <p:nvPr/>
        </p:nvSpPr>
        <p:spPr>
          <a:xfrm>
            <a:off x="1378080" y="2088000"/>
            <a:ext cx="5749920" cy="1626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Kusa natin silang tinutulungan sa iba’t ibang gawain.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sp>
        <p:nvSpPr>
          <p:cNvPr id="177" name=""/>
          <p:cNvSpPr txBox="1"/>
          <p:nvPr/>
        </p:nvSpPr>
        <p:spPr>
          <a:xfrm>
            <a:off x="4464000" y="4536000"/>
            <a:ext cx="5749920" cy="1095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Minamahal natin ang mga kasapi ng ating pamilya. Gumagawa tayo ng mga bagay na makapagpapasaya sa kanila.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pic>
        <p:nvPicPr>
          <p:cNvPr id="178" name="" descr=""/>
          <p:cNvPicPr/>
          <p:nvPr/>
        </p:nvPicPr>
        <p:blipFill>
          <a:blip r:embed="rId1"/>
          <a:stretch/>
        </p:blipFill>
        <p:spPr>
          <a:xfrm>
            <a:off x="7441560" y="1548000"/>
            <a:ext cx="3538440" cy="2478960"/>
          </a:xfrm>
          <a:prstGeom prst="rect">
            <a:avLst/>
          </a:prstGeom>
          <a:ln w="0">
            <a:noFill/>
          </a:ln>
        </p:spPr>
      </p:pic>
      <p:pic>
        <p:nvPicPr>
          <p:cNvPr id="179" name="" descr=""/>
          <p:cNvPicPr/>
          <p:nvPr/>
        </p:nvPicPr>
        <p:blipFill>
          <a:blip r:embed="rId2"/>
          <a:stretch/>
        </p:blipFill>
        <p:spPr>
          <a:xfrm>
            <a:off x="1692000" y="3348000"/>
            <a:ext cx="2345400" cy="270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1994</TotalTime>
  <Application>LibreOffice/7.4.2.3$MacOSX_X86_64 LibreOffice_project/382eef1f22670f7f4118c8c2dd222ec7ad009daf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2023-08-16T13:36:24Z</dcterms:modified>
  <cp:revision>209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17</vt:i4>
  </property>
</Properties>
</file>