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media/image31.png" ContentType="image/png"/>
  <Override PartName="/ppt/media/image32.png" ContentType="image/png"/>
  <Override PartName="/ppt/media/image33.png" ContentType="image/png"/>
  <Override PartName="/ppt/media/image34.png" ContentType="image/png"/>
  <Override PartName="/ppt/media/image25.png" ContentType="image/png"/>
  <Override PartName="/ppt/media/image40.png" ContentType="image/png"/>
  <Override PartName="/ppt/media/image35.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29.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30.png" ContentType="image/png"/>
  <Override PartName="/ppt/media/image4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800" cy="6835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6680" cy="2776680"/>
          </a:xfrm>
          <a:prstGeom prst="rect">
            <a:avLst/>
          </a:prstGeom>
          <a:ln w="0">
            <a:noFill/>
          </a:ln>
        </p:spPr>
      </p:pic>
      <p:sp>
        <p:nvSpPr>
          <p:cNvPr id="2" name="Rectangle 5"/>
          <p:cNvSpPr/>
          <p:nvPr/>
        </p:nvSpPr>
        <p:spPr>
          <a:xfrm>
            <a:off x="3487320" y="1475280"/>
            <a:ext cx="8682120" cy="3840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120" cy="361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800" cy="612720"/>
          </a:xfrm>
          <a:prstGeom prst="rect">
            <a:avLst/>
          </a:prstGeom>
          <a:ln w="0">
            <a:noFill/>
          </a:ln>
        </p:spPr>
      </p:pic>
      <p:sp>
        <p:nvSpPr>
          <p:cNvPr id="43" name="Rectangle 7"/>
          <p:cNvSpPr/>
          <p:nvPr/>
        </p:nvSpPr>
        <p:spPr>
          <a:xfrm>
            <a:off x="10868760" y="0"/>
            <a:ext cx="948240" cy="948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320" cy="1012320"/>
          </a:xfrm>
          <a:prstGeom prst="rect">
            <a:avLst/>
          </a:prstGeom>
          <a:ln w="0">
            <a:noFill/>
          </a:ln>
        </p:spPr>
      </p:pic>
      <p:sp>
        <p:nvSpPr>
          <p:cNvPr id="45" name="TextBox 9"/>
          <p:cNvSpPr/>
          <p:nvPr/>
        </p:nvSpPr>
        <p:spPr>
          <a:xfrm>
            <a:off x="185400" y="6362280"/>
            <a:ext cx="466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120" cy="3362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686040" y="2944440"/>
            <a:ext cx="81928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Panatag na Ako! (Pabula)</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Wika/Gramatika-Pangungusap na Patanong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900000" y="1440000"/>
            <a:ext cx="10799280" cy="39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Bibe:</a:t>
            </a:r>
            <a:r>
              <a:rPr b="0" lang="en-PH" sz="3000" spc="-1" strike="noStrike">
                <a:solidFill>
                  <a:srgbClr val="000000"/>
                </a:solidFill>
                <a:latin typeface="Lato"/>
                <a:ea typeface="DejaVu Sans"/>
              </a:rPr>
              <a:t> Kayganda ng kanyang binti. Sana magkaroon ako ng ganoon ding mga binti.</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Nagkatotoong muli ang hiling ni Bibe. Naging mapula, payat, at mahaba ang kanyang mga binti. Natuwang muli si</a:t>
            </a:r>
            <a:endParaRPr b="0" lang="en-PH" sz="3000" spc="-1" strike="noStrike">
              <a:latin typeface="Arial"/>
            </a:endParaRPr>
          </a:p>
        </p:txBody>
      </p:sp>
      <p:pic>
        <p:nvPicPr>
          <p:cNvPr id="174" name="" descr=""/>
          <p:cNvPicPr/>
          <p:nvPr/>
        </p:nvPicPr>
        <p:blipFill>
          <a:blip r:embed="rId1"/>
          <a:stretch/>
        </p:blipFill>
        <p:spPr>
          <a:xfrm>
            <a:off x="9300600" y="4352760"/>
            <a:ext cx="958680" cy="12265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5" name=""/>
          <p:cNvGrpSpPr/>
          <p:nvPr/>
        </p:nvGrpSpPr>
        <p:grpSpPr>
          <a:xfrm>
            <a:off x="6660000" y="1800000"/>
            <a:ext cx="5399280" cy="4211280"/>
            <a:chOff x="6660000" y="1800000"/>
            <a:chExt cx="5399280" cy="4211280"/>
          </a:xfrm>
        </p:grpSpPr>
        <p:pic>
          <p:nvPicPr>
            <p:cNvPr id="176" name="" descr=""/>
            <p:cNvPicPr/>
            <p:nvPr/>
          </p:nvPicPr>
          <p:blipFill>
            <a:blip r:embed="rId1"/>
            <a:stretch/>
          </p:blipFill>
          <p:spPr>
            <a:xfrm>
              <a:off x="6665400" y="4645080"/>
              <a:ext cx="5393880" cy="1366200"/>
            </a:xfrm>
            <a:prstGeom prst="rect">
              <a:avLst/>
            </a:prstGeom>
            <a:ln w="0">
              <a:noFill/>
            </a:ln>
          </p:spPr>
        </p:pic>
        <p:pic>
          <p:nvPicPr>
            <p:cNvPr id="177" name="" descr=""/>
            <p:cNvPicPr/>
            <p:nvPr/>
          </p:nvPicPr>
          <p:blipFill>
            <a:blip r:embed="rId2"/>
            <a:stretch/>
          </p:blipFill>
          <p:spPr>
            <a:xfrm>
              <a:off x="6660000" y="1837440"/>
              <a:ext cx="2707200" cy="2806920"/>
            </a:xfrm>
            <a:prstGeom prst="rect">
              <a:avLst/>
            </a:prstGeom>
            <a:ln w="0">
              <a:noFill/>
            </a:ln>
          </p:spPr>
        </p:pic>
        <p:pic>
          <p:nvPicPr>
            <p:cNvPr id="178" name="" descr=""/>
            <p:cNvPicPr/>
            <p:nvPr/>
          </p:nvPicPr>
          <p:blipFill>
            <a:blip r:embed="rId3"/>
            <a:stretch/>
          </p:blipFill>
          <p:spPr>
            <a:xfrm>
              <a:off x="9334080" y="1800000"/>
              <a:ext cx="2725200" cy="2900520"/>
            </a:xfrm>
            <a:prstGeom prst="rect">
              <a:avLst/>
            </a:prstGeom>
            <a:ln w="0">
              <a:noFill/>
            </a:ln>
          </p:spPr>
        </p:pic>
      </p:grpSp>
      <p:sp>
        <p:nvSpPr>
          <p:cNvPr id="179" name=""/>
          <p:cNvSpPr/>
          <p:nvPr/>
        </p:nvSpPr>
        <p:spPr>
          <a:xfrm>
            <a:off x="900000" y="1080000"/>
            <a:ext cx="10799280" cy="39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Muling naglakad si              . Isang agila                 naman ang nakasalubong nito.</a:t>
            </a:r>
            <a:endParaRPr b="0" lang="en-PH" sz="3000" spc="-1" strike="noStrike">
              <a:latin typeface="Arial"/>
            </a:endParaRPr>
          </a:p>
          <a:p>
            <a:pPr>
              <a:lnSpc>
                <a:spcPct val="200000"/>
              </a:lnSpc>
              <a:buNone/>
            </a:pPr>
            <a:r>
              <a:rPr b="1" lang="en-PH" sz="3000" spc="-1" strike="noStrike">
                <a:solidFill>
                  <a:srgbClr val="000000"/>
                </a:solidFill>
                <a:latin typeface="Lato"/>
                <a:ea typeface="DejaVu Sans"/>
              </a:rPr>
              <a:t>Bibe:</a:t>
            </a:r>
            <a:r>
              <a:rPr b="0" lang="en-PH" sz="3000" spc="-1" strike="noStrike">
                <a:solidFill>
                  <a:srgbClr val="000000"/>
                </a:solidFill>
                <a:latin typeface="Lato"/>
                <a:ea typeface="DejaVu Sans"/>
              </a:rPr>
              <a:t> Kayganda ng iyong mga pakpak! </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Ibig ko ang </a:t>
            </a:r>
            <a:r>
              <a:rPr b="0" lang="en-PH" sz="3000" spc="-1" strike="noStrike">
                <a:solidFill>
                  <a:srgbClr val="000000"/>
                </a:solidFill>
                <a:highlight>
                  <a:srgbClr val="ffff00"/>
                </a:highlight>
                <a:latin typeface="Lato"/>
                <a:ea typeface="DejaVu Sans"/>
              </a:rPr>
              <a:t>malalapad </a:t>
            </a:r>
            <a:r>
              <a:rPr b="0" lang="en-PH" sz="3000" spc="-1" strike="noStrike">
                <a:solidFill>
                  <a:srgbClr val="000000"/>
                </a:solidFill>
                <a:latin typeface="Lato"/>
                <a:ea typeface="DejaVu Sans"/>
              </a:rPr>
              <a:t>mong pakpak. </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Sana  maging ganyan din ang aking </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mga pakpak.</a:t>
            </a:r>
            <a:endParaRPr b="0" lang="en-PH" sz="3000" spc="-1" strike="noStrike">
              <a:latin typeface="Arial"/>
            </a:endParaRPr>
          </a:p>
          <a:p>
            <a:pPr>
              <a:lnSpc>
                <a:spcPct val="200000"/>
              </a:lnSpc>
              <a:buNone/>
            </a:pPr>
            <a:endParaRPr b="0" lang="en-PH" sz="3000" spc="-1" strike="noStrike">
              <a:latin typeface="Arial"/>
            </a:endParaRPr>
          </a:p>
        </p:txBody>
      </p:sp>
      <p:pic>
        <p:nvPicPr>
          <p:cNvPr id="180" name="" descr=""/>
          <p:cNvPicPr/>
          <p:nvPr/>
        </p:nvPicPr>
        <p:blipFill>
          <a:blip r:embed="rId4"/>
          <a:stretch/>
        </p:blipFill>
        <p:spPr>
          <a:xfrm>
            <a:off x="4680000" y="1260000"/>
            <a:ext cx="958680" cy="1226520"/>
          </a:xfrm>
          <a:prstGeom prst="rect">
            <a:avLst/>
          </a:prstGeom>
          <a:ln w="0">
            <a:noFill/>
          </a:ln>
        </p:spPr>
      </p:pic>
      <p:pic>
        <p:nvPicPr>
          <p:cNvPr id="181" name="" descr=""/>
          <p:cNvPicPr/>
          <p:nvPr/>
        </p:nvPicPr>
        <p:blipFill>
          <a:blip r:embed="rId5"/>
          <a:stretch/>
        </p:blipFill>
        <p:spPr>
          <a:xfrm>
            <a:off x="7527960" y="1416240"/>
            <a:ext cx="1111320" cy="11030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900000" y="1080000"/>
            <a:ext cx="10799280" cy="39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Agila:</a:t>
            </a:r>
            <a:r>
              <a:rPr b="0" lang="en-PH" sz="3000" spc="-1" strike="noStrike">
                <a:solidFill>
                  <a:srgbClr val="000000"/>
                </a:solidFill>
                <a:latin typeface="Lato"/>
                <a:ea typeface="DejaVu Sans"/>
              </a:rPr>
              <a:t> Salamat, Bibe.</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Muling nagbago ang anyo ni                 . Lumaki ang kanyang mga pakpak. Tulad ito ng pakpak ni                . Kulay tsokolate ang mga ito. Tuwang-tuwa si Bibe sa kanyang anyo ngayon. Ibang-iba na siya.</a:t>
            </a:r>
            <a:endParaRPr b="0" lang="en-PH" sz="3000" spc="-1" strike="noStrike">
              <a:latin typeface="Arial"/>
            </a:endParaRPr>
          </a:p>
        </p:txBody>
      </p:sp>
      <p:pic>
        <p:nvPicPr>
          <p:cNvPr id="183" name="" descr=""/>
          <p:cNvPicPr/>
          <p:nvPr/>
        </p:nvPicPr>
        <p:blipFill>
          <a:blip r:embed="rId1"/>
          <a:stretch/>
        </p:blipFill>
        <p:spPr>
          <a:xfrm>
            <a:off x="5760000" y="1653480"/>
            <a:ext cx="958680" cy="1226520"/>
          </a:xfrm>
          <a:prstGeom prst="rect">
            <a:avLst/>
          </a:prstGeom>
          <a:ln w="0">
            <a:noFill/>
          </a:ln>
        </p:spPr>
      </p:pic>
      <p:pic>
        <p:nvPicPr>
          <p:cNvPr id="184" name="" descr=""/>
          <p:cNvPicPr/>
          <p:nvPr/>
        </p:nvPicPr>
        <p:blipFill>
          <a:blip r:embed="rId2"/>
          <a:stretch/>
        </p:blipFill>
        <p:spPr>
          <a:xfrm>
            <a:off x="5907960" y="2880000"/>
            <a:ext cx="1111320" cy="11030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 descr=""/>
          <p:cNvPicPr/>
          <p:nvPr/>
        </p:nvPicPr>
        <p:blipFill>
          <a:blip r:embed="rId1"/>
          <a:stretch/>
        </p:blipFill>
        <p:spPr>
          <a:xfrm>
            <a:off x="6780960" y="900000"/>
            <a:ext cx="958680" cy="1226520"/>
          </a:xfrm>
          <a:prstGeom prst="rect">
            <a:avLst/>
          </a:prstGeom>
          <a:ln w="0">
            <a:noFill/>
          </a:ln>
        </p:spPr>
      </p:pic>
      <p:sp>
        <p:nvSpPr>
          <p:cNvPr id="186" name=""/>
          <p:cNvSpPr/>
          <p:nvPr/>
        </p:nvSpPr>
        <p:spPr>
          <a:xfrm>
            <a:off x="900000" y="1080000"/>
            <a:ext cx="10799280" cy="39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Nagpatuloy muli sa paglalakad si            . </a:t>
            </a:r>
            <a:r>
              <a:rPr b="0" lang="en-PH" sz="3000" spc="-1" strike="noStrike">
                <a:solidFill>
                  <a:srgbClr val="000000"/>
                </a:solidFill>
                <a:highlight>
                  <a:srgbClr val="ffff00"/>
                </a:highlight>
                <a:latin typeface="Lato"/>
                <a:ea typeface="DejaVu Sans"/>
              </a:rPr>
              <a:t>Ipinagmamalaki</a:t>
            </a:r>
            <a:r>
              <a:rPr b="0" lang="en-PH" sz="3000" spc="-1" strike="noStrike">
                <a:solidFill>
                  <a:srgbClr val="000000"/>
                </a:solidFill>
                <a:latin typeface="Lato"/>
                <a:ea typeface="DejaVu Sans"/>
              </a:rPr>
              <a:t> niya ang bago niyang anyo. Ibig niyang makita ito ng lahat ng kanyang mga kaibigan. Hanggang sa nakarating siya sa isang ilog. Nakita niya rito sina Pabo, Tagak, at Agila. Lahat sila ay naliligo.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1080000" y="4680000"/>
            <a:ext cx="10799280" cy="143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Bibe:</a:t>
            </a:r>
            <a:r>
              <a:rPr b="0" lang="en-PH" sz="3000" spc="-1" strike="noStrike">
                <a:solidFill>
                  <a:srgbClr val="000000"/>
                </a:solidFill>
                <a:latin typeface="Lato"/>
                <a:ea typeface="DejaVu Sans"/>
              </a:rPr>
              <a:t> Mga kaibigan, hintayin ninyo ako. Ibig ko ring maligo.</a:t>
            </a:r>
            <a:endParaRPr b="0" lang="en-PH" sz="3000" spc="-1" strike="noStrike">
              <a:latin typeface="Arial"/>
            </a:endParaRPr>
          </a:p>
        </p:txBody>
      </p:sp>
      <p:pic>
        <p:nvPicPr>
          <p:cNvPr id="188" name="" descr=""/>
          <p:cNvPicPr/>
          <p:nvPr/>
        </p:nvPicPr>
        <p:blipFill>
          <a:blip r:embed="rId1"/>
          <a:stretch/>
        </p:blipFill>
        <p:spPr>
          <a:xfrm>
            <a:off x="1260000" y="1080000"/>
            <a:ext cx="9179280" cy="3851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900000" y="1800000"/>
            <a:ext cx="10799280" cy="3960000"/>
          </a:xfrm>
          <a:prstGeom prst="rect">
            <a:avLst/>
          </a:prstGeom>
          <a:solidFill>
            <a:srgbClr val="e0ffff"/>
          </a:solidFill>
          <a:ln w="0">
            <a:noFill/>
          </a:ln>
        </p:spPr>
        <p:style>
          <a:lnRef idx="0"/>
          <a:fillRef idx="0"/>
          <a:effectRef idx="0"/>
          <a:fontRef idx="minor"/>
        </p:style>
        <p:txBody>
          <a:bodyPr lIns="90000" rIns="90000" tIns="45000" bIns="45000" anchor="t">
            <a:noAutofit/>
          </a:bodyPr>
          <a:p>
            <a:pPr algn="ctr">
              <a:lnSpc>
                <a:spcPct val="200000"/>
              </a:lnSpc>
              <a:buNone/>
            </a:pPr>
            <a:r>
              <a:rPr b="0" lang="en-PH" sz="3000" spc="-1" strike="noStrike">
                <a:solidFill>
                  <a:srgbClr val="000000"/>
                </a:solidFill>
                <a:latin typeface="Lato"/>
                <a:ea typeface="DejaVu Sans"/>
              </a:rPr>
              <a:t>Bago Magpatuloy </a:t>
            </a:r>
            <a:endParaRPr b="0" lang="en-PH" sz="3000" spc="-1" strike="noStrike">
              <a:latin typeface="Arial"/>
            </a:endParaRPr>
          </a:p>
          <a:p>
            <a:pPr algn="ctr">
              <a:lnSpc>
                <a:spcPct val="200000"/>
              </a:lnSpc>
              <a:buNone/>
            </a:pPr>
            <a:r>
              <a:rPr b="0" lang="en-PH" sz="3000" spc="-1" strike="noStrike">
                <a:solidFill>
                  <a:srgbClr val="000000"/>
                </a:solidFill>
                <a:latin typeface="Lato"/>
                <a:ea typeface="DejaVu Sans"/>
              </a:rPr>
              <a:t>Sa palagay mo, makaliligo ba si Bibe?</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_________________________________________________________________ Bakit? ________________</a:t>
            </a:r>
            <a:endParaRPr b="0" lang="en-PH" sz="3000" spc="-1" strike="noStrike">
              <a:latin typeface="Arial"/>
            </a:endParaRPr>
          </a:p>
        </p:txBody>
      </p:sp>
      <p:sp>
        <p:nvSpPr>
          <p:cNvPr id="190" name=""/>
          <p:cNvSpPr/>
          <p:nvPr/>
        </p:nvSpPr>
        <p:spPr>
          <a:xfrm>
            <a:off x="4680000" y="384480"/>
            <a:ext cx="2700000" cy="695520"/>
          </a:xfrm>
          <a:prstGeom prst="rect">
            <a:avLst/>
          </a:prstGeom>
          <a:solidFill>
            <a:srgbClr val="d8bfd8"/>
          </a:solid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Hinto!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1" name=""/>
          <p:cNvGrpSpPr/>
          <p:nvPr/>
        </p:nvGrpSpPr>
        <p:grpSpPr>
          <a:xfrm>
            <a:off x="6840000" y="2340000"/>
            <a:ext cx="5039280" cy="3419280"/>
            <a:chOff x="6840000" y="2340000"/>
            <a:chExt cx="5039280" cy="3419280"/>
          </a:xfrm>
        </p:grpSpPr>
        <p:pic>
          <p:nvPicPr>
            <p:cNvPr id="192" name="" descr=""/>
            <p:cNvPicPr/>
            <p:nvPr/>
          </p:nvPicPr>
          <p:blipFill>
            <a:blip r:embed="rId1"/>
            <a:stretch/>
          </p:blipFill>
          <p:spPr>
            <a:xfrm>
              <a:off x="6840000" y="2340000"/>
              <a:ext cx="2519280" cy="3414960"/>
            </a:xfrm>
            <a:prstGeom prst="rect">
              <a:avLst/>
            </a:prstGeom>
            <a:ln w="0">
              <a:noFill/>
            </a:ln>
          </p:spPr>
        </p:pic>
        <p:pic>
          <p:nvPicPr>
            <p:cNvPr id="193" name="" descr=""/>
            <p:cNvPicPr/>
            <p:nvPr/>
          </p:nvPicPr>
          <p:blipFill>
            <a:blip r:embed="rId2"/>
            <a:stretch/>
          </p:blipFill>
          <p:spPr>
            <a:xfrm>
              <a:off x="9360000" y="2344320"/>
              <a:ext cx="2519280" cy="3414960"/>
            </a:xfrm>
            <a:prstGeom prst="rect">
              <a:avLst/>
            </a:prstGeom>
            <a:ln w="0">
              <a:noFill/>
            </a:ln>
          </p:spPr>
        </p:pic>
      </p:grpSp>
      <p:sp>
        <p:nvSpPr>
          <p:cNvPr id="194" name=""/>
          <p:cNvSpPr/>
          <p:nvPr/>
        </p:nvSpPr>
        <p:spPr>
          <a:xfrm>
            <a:off x="360000" y="1080000"/>
            <a:ext cx="11159280" cy="431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Agad tumalon si Bibe sa ilog. Ngunit lumubog siya. Napakabigat kasi ng kanyang buntot. Mabigat din ang</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kanyang tsokolateng pakpak. Hindi pa</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makagalaw nang mabuti ang kanyang</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mga binti.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360000" y="1080000"/>
            <a:ext cx="11159280" cy="431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Payat at mahaba kasi ang mga ito. Lahat ng ito ay nagpabigat sa kanyang katawan. Hindi na ito makahinga. Bigla siyang lumubog.</a:t>
            </a:r>
            <a:endParaRPr b="0" lang="en-PH" sz="3000" spc="-1" strike="noStrike">
              <a:latin typeface="Arial"/>
            </a:endParaRPr>
          </a:p>
          <a:p>
            <a:pPr>
              <a:lnSpc>
                <a:spcPct val="200000"/>
              </a:lnSpc>
              <a:buNone/>
            </a:pPr>
            <a:r>
              <a:rPr b="1" lang="en-PH" sz="3000" spc="-1" strike="noStrike">
                <a:solidFill>
                  <a:srgbClr val="000000"/>
                </a:solidFill>
                <a:latin typeface="Lato"/>
                <a:ea typeface="DejaVu Sans"/>
              </a:rPr>
              <a:t>Bibe:</a:t>
            </a:r>
            <a:r>
              <a:rPr b="0" lang="en-PH" sz="3000" spc="-1" strike="noStrike">
                <a:solidFill>
                  <a:srgbClr val="000000"/>
                </a:solidFill>
                <a:latin typeface="Lato"/>
                <a:ea typeface="DejaVu Sans"/>
              </a:rPr>
              <a:t> Ah! Glug! Glug! Glug! Tulungan ninyo ako.</a:t>
            </a:r>
            <a:endParaRPr b="0" lang="en-PH" sz="3000" spc="-1" strike="noStrike">
              <a:latin typeface="Arial"/>
            </a:endParaRPr>
          </a:p>
          <a:p>
            <a:pPr>
              <a:lnSpc>
                <a:spcPct val="200000"/>
              </a:lnSpc>
              <a:buNone/>
            </a:pPr>
            <a:r>
              <a:rPr b="1" lang="en-PH" sz="3000" spc="-1" strike="noStrike">
                <a:solidFill>
                  <a:srgbClr val="000000"/>
                </a:solidFill>
                <a:latin typeface="Lato"/>
                <a:ea typeface="DejaVu Sans"/>
              </a:rPr>
              <a:t>Pabo:</a:t>
            </a:r>
            <a:r>
              <a:rPr b="0" lang="en-PH" sz="3000" spc="-1" strike="noStrike">
                <a:solidFill>
                  <a:srgbClr val="000000"/>
                </a:solidFill>
                <a:latin typeface="Lato"/>
                <a:ea typeface="DejaVu Sans"/>
              </a:rPr>
              <a:t> Mabigat kasi ang iyong buntot.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360000" y="1080000"/>
            <a:ext cx="11159280" cy="431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Tagak: </a:t>
            </a:r>
            <a:r>
              <a:rPr b="0" lang="en-PH" sz="3000" spc="-1" strike="noStrike">
                <a:solidFill>
                  <a:srgbClr val="000000"/>
                </a:solidFill>
                <a:latin typeface="Lato"/>
                <a:ea typeface="DejaVu Sans"/>
              </a:rPr>
              <a:t>Payat at mahaba kasi ang iyong mga binti. Hindi iyan</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makatutulong sa iyong paglangoy.</a:t>
            </a:r>
            <a:endParaRPr b="0" lang="en-PH" sz="3000" spc="-1" strike="noStrike">
              <a:latin typeface="Arial"/>
            </a:endParaRPr>
          </a:p>
          <a:p>
            <a:pPr>
              <a:lnSpc>
                <a:spcPct val="200000"/>
              </a:lnSpc>
              <a:buNone/>
            </a:pPr>
            <a:r>
              <a:rPr b="1" lang="en-PH" sz="3000" spc="-1" strike="noStrike">
                <a:solidFill>
                  <a:srgbClr val="000000"/>
                </a:solidFill>
                <a:latin typeface="Lato"/>
                <a:ea typeface="DejaVu Sans"/>
              </a:rPr>
              <a:t>Agila: </a:t>
            </a:r>
            <a:r>
              <a:rPr b="0" lang="en-PH" sz="3000" spc="-1" strike="noStrike">
                <a:solidFill>
                  <a:srgbClr val="000000"/>
                </a:solidFill>
                <a:latin typeface="Lato"/>
                <a:ea typeface="DejaVu Sans"/>
              </a:rPr>
              <a:t>Mabigat din ang iyong mga pakpak. Tiyak malulunod ka. Hindi ka na makalalangoy.</a:t>
            </a:r>
            <a:endParaRPr b="0" lang="en-PH" sz="3000" spc="-1" strike="noStrike">
              <a:latin typeface="Arial"/>
            </a:endParaRPr>
          </a:p>
          <a:p>
            <a:pPr>
              <a:lnSpc>
                <a:spcPct val="200000"/>
              </a:lnSpc>
              <a:buNone/>
            </a:pP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360000" y="1080000"/>
            <a:ext cx="11159280" cy="431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Bibe: </a:t>
            </a:r>
            <a:r>
              <a:rPr b="0" lang="en-PH" sz="3000" spc="-1" strike="noStrike">
                <a:solidFill>
                  <a:srgbClr val="000000"/>
                </a:solidFill>
                <a:latin typeface="Lato"/>
                <a:ea typeface="DejaVu Sans"/>
              </a:rPr>
              <a:t>Ayoko na ang ganitong anyo! Ibig ko ang dati kong bunto’t at</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binti. Ibig ko rin ang dati kong pakpak. Ibig ko ang dati kong anyo.</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Nais kong makalangoy muli. Tama na ito!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80000" y="360000"/>
            <a:ext cx="8871120" cy="1619280"/>
          </a:xfrm>
          <a:prstGeom prst="rect">
            <a:avLst/>
          </a:prstGeom>
          <a:solidFill>
            <a:srgbClr val="e5c17d"/>
          </a:solid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1" lang="en-PH" sz="2800" spc="-1" strike="noStrike">
                <a:solidFill>
                  <a:srgbClr val="000000"/>
                </a:solidFill>
                <a:latin typeface="Lato"/>
                <a:ea typeface="DejaVu Sans"/>
              </a:rPr>
              <a:t>Bakit nasisiyahan ka na?</a:t>
            </a:r>
            <a:endParaRPr b="0" lang="en-PH" sz="2800" spc="-1" strike="noStrike">
              <a:latin typeface="Arial"/>
            </a:endParaRPr>
          </a:p>
        </p:txBody>
      </p:sp>
      <p:pic>
        <p:nvPicPr>
          <p:cNvPr id="126" name="" descr=""/>
          <p:cNvPicPr/>
          <p:nvPr/>
        </p:nvPicPr>
        <p:blipFill>
          <a:blip r:embed="rId1"/>
          <a:stretch/>
        </p:blipFill>
        <p:spPr>
          <a:xfrm>
            <a:off x="1080000" y="203760"/>
            <a:ext cx="1257480" cy="2349720"/>
          </a:xfrm>
          <a:prstGeom prst="rect">
            <a:avLst/>
          </a:prstGeom>
          <a:ln w="0">
            <a:noFill/>
          </a:ln>
        </p:spPr>
      </p:pic>
      <p:sp>
        <p:nvSpPr>
          <p:cNvPr id="127" name=""/>
          <p:cNvSpPr/>
          <p:nvPr/>
        </p:nvSpPr>
        <p:spPr>
          <a:xfrm>
            <a:off x="533520" y="2761560"/>
            <a:ext cx="8286120" cy="3177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Gunitain at Ibahagi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Ilarawan ang isang panatag at nasisiyahan na tao.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Ilahad ang mga dahilan kung bakit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panatag at nasisiyahan ang isang tao.</a:t>
            </a:r>
            <a:endParaRPr b="0" lang="en-PH" sz="2800" spc="-1" strike="noStrike">
              <a:latin typeface="Arial"/>
            </a:endParaRPr>
          </a:p>
        </p:txBody>
      </p:sp>
      <p:pic>
        <p:nvPicPr>
          <p:cNvPr id="128" name="" descr=""/>
          <p:cNvPicPr/>
          <p:nvPr/>
        </p:nvPicPr>
        <p:blipFill>
          <a:blip r:embed="rId2"/>
          <a:stretch/>
        </p:blipFill>
        <p:spPr>
          <a:xfrm>
            <a:off x="8460000" y="2138400"/>
            <a:ext cx="2971800" cy="38548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 descr=""/>
          <p:cNvPicPr/>
          <p:nvPr/>
        </p:nvPicPr>
        <p:blipFill>
          <a:blip r:embed="rId1"/>
          <a:stretch/>
        </p:blipFill>
        <p:spPr>
          <a:xfrm>
            <a:off x="3100680" y="2700000"/>
            <a:ext cx="5748120" cy="3419280"/>
          </a:xfrm>
          <a:prstGeom prst="rect">
            <a:avLst/>
          </a:prstGeom>
          <a:ln w="0">
            <a:noFill/>
          </a:ln>
        </p:spPr>
      </p:pic>
      <p:sp>
        <p:nvSpPr>
          <p:cNvPr id="199" name=""/>
          <p:cNvSpPr/>
          <p:nvPr/>
        </p:nvSpPr>
        <p:spPr>
          <a:xfrm>
            <a:off x="360000" y="1080000"/>
            <a:ext cx="11159280" cy="431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Nagbagong muli ang anyo ni Bibe. Bumalik ito sa dati. Kaya’t</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nakalangoy na itong muli at nakasama ang kanyang mga kabigan sa</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ilog.</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
          <p:cNvSpPr/>
          <p:nvPr/>
        </p:nvSpPr>
        <p:spPr>
          <a:xfrm>
            <a:off x="720000" y="1403640"/>
            <a:ext cx="10799280" cy="4715640"/>
          </a:xfrm>
          <a:prstGeom prst="rect">
            <a:avLst/>
          </a:prstGeom>
          <a:solidFill>
            <a:srgbClr val="f5dcdd"/>
          </a:solidFill>
          <a:ln w="0">
            <a:noFill/>
          </a:ln>
        </p:spPr>
        <p:style>
          <a:lnRef idx="0"/>
          <a:fillRef idx="0"/>
          <a:effectRef idx="0"/>
          <a:fontRef idx="minor"/>
        </p:style>
        <p:txBody>
          <a:bodyPr lIns="90000" rIns="90000" tIns="45000" bIns="45000" anchor="t">
            <a:noAutofit/>
          </a:bodyPr>
          <a:p>
            <a:pPr algn="ctr">
              <a:lnSpc>
                <a:spcPct val="200000"/>
              </a:lnSpc>
              <a:buNone/>
            </a:pPr>
            <a:r>
              <a:rPr b="0" lang="en-PH" sz="3000" spc="-1" strike="noStrike">
                <a:solidFill>
                  <a:srgbClr val="000000"/>
                </a:solidFill>
                <a:latin typeface="Lato"/>
                <a:ea typeface="DejaVu Sans"/>
              </a:rPr>
              <a:t>Maghinuha</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Maaari bang mangyari ito sa tunay na buhay?</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_________________________________________________________________</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Bakit?</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_________________________________________________________________</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720000" y="1980000"/>
            <a:ext cx="10799280" cy="2879280"/>
          </a:xfrm>
          <a:prstGeom prst="rect">
            <a:avLst/>
          </a:prstGeom>
          <a:solidFill>
            <a:srgbClr val="ee944c"/>
          </a:solidFill>
          <a:ln w="76320">
            <a:solidFill>
              <a:srgbClr val="006d47"/>
            </a:solidFill>
            <a:round/>
          </a:ln>
        </p:spPr>
        <p:style>
          <a:lnRef idx="0"/>
          <a:fillRef idx="0"/>
          <a:effectRef idx="0"/>
          <a:fontRef idx="minor"/>
        </p:style>
        <p:txBody>
          <a:bodyPr lIns="128160" rIns="128160" tIns="83160" bIns="83160" anchor="t">
            <a:noAutofit/>
          </a:bodyPr>
          <a:p>
            <a:pPr algn="ctr">
              <a:lnSpc>
                <a:spcPct val="200000"/>
              </a:lnSpc>
              <a:buNone/>
            </a:pPr>
            <a:endParaRPr b="0" lang="en-PH" sz="1800" spc="-1" strike="noStrike">
              <a:latin typeface="Arial"/>
            </a:endParaRPr>
          </a:p>
          <a:p>
            <a:pPr algn="ctr">
              <a:lnSpc>
                <a:spcPct val="200000"/>
              </a:lnSpc>
              <a:buNone/>
            </a:pPr>
            <a:r>
              <a:rPr b="0" lang="en-PH" sz="3000" spc="-1" strike="noStrike">
                <a:solidFill>
                  <a:srgbClr val="000000"/>
                </a:solidFill>
                <a:highlight>
                  <a:srgbClr val="ffff00"/>
                </a:highlight>
                <a:latin typeface="Lato"/>
                <a:ea typeface="DejaVu Sans"/>
              </a:rPr>
              <a:t>Mahabang Salita</a:t>
            </a:r>
            <a:r>
              <a:rPr b="0" lang="en-PH" sz="3000" spc="-1" strike="noStrike">
                <a:solidFill>
                  <a:srgbClr val="000000"/>
                </a:solidFill>
                <a:latin typeface="Lato"/>
                <a:ea typeface="DejaVu Sans"/>
              </a:rPr>
              <a:t> – maaaring pagkunan ito ng maliliit na salita.</a:t>
            </a:r>
            <a:endParaRPr b="0" lang="en-PH" sz="3000" spc="-1" strike="noStrike">
              <a:latin typeface="Arial"/>
            </a:endParaRPr>
          </a:p>
          <a:p>
            <a:pPr algn="ctr">
              <a:lnSpc>
                <a:spcPct val="200000"/>
              </a:lnSpc>
              <a:buNone/>
            </a:pPr>
            <a:r>
              <a:rPr b="0" lang="en-PH" sz="3000" spc="-1" strike="noStrike">
                <a:solidFill>
                  <a:srgbClr val="000000"/>
                </a:solidFill>
                <a:highlight>
                  <a:srgbClr val="ffff00"/>
                </a:highlight>
                <a:latin typeface="Lato"/>
                <a:ea typeface="DejaVu Sans"/>
              </a:rPr>
              <a:t>Halimbawa:</a:t>
            </a:r>
            <a:r>
              <a:rPr b="0" lang="en-PH" sz="3000" spc="-1" strike="noStrike">
                <a:solidFill>
                  <a:srgbClr val="000000"/>
                </a:solidFill>
                <a:latin typeface="Lato"/>
                <a:ea typeface="DejaVu Sans"/>
              </a:rPr>
              <a:t> kaibigan – ibig, kaba, kain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p:nvPr/>
        </p:nvSpPr>
        <p:spPr>
          <a:xfrm>
            <a:off x="720000" y="1368000"/>
            <a:ext cx="10799280" cy="4751280"/>
          </a:xfrm>
          <a:prstGeom prst="rect">
            <a:avLst/>
          </a:prstGeom>
          <a:solidFill>
            <a:srgbClr val="f4bd3e"/>
          </a:solidFill>
          <a:ln w="76320">
            <a:solidFill>
              <a:srgbClr val="3465a4"/>
            </a:solidFill>
            <a:round/>
          </a:ln>
        </p:spPr>
        <p:style>
          <a:lnRef idx="0"/>
          <a:fillRef idx="0"/>
          <a:effectRef idx="0"/>
          <a:fontRef idx="minor"/>
        </p:style>
        <p:txBody>
          <a:bodyPr lIns="128160" rIns="128160" tIns="83160" bIns="83160" anchor="t">
            <a:noAutofit/>
          </a:bodyPr>
          <a:p>
            <a:pPr algn="ctr">
              <a:lnSpc>
                <a:spcPct val="115000"/>
              </a:lnSpc>
              <a:buNone/>
            </a:pPr>
            <a:r>
              <a:rPr b="0" lang="en-PH" sz="3000" spc="-1" strike="noStrike">
                <a:solidFill>
                  <a:srgbClr val="000000"/>
                </a:solidFill>
                <a:latin typeface="Lato"/>
                <a:ea typeface="DejaVu Sans"/>
              </a:rPr>
              <a:t>A. Palitan ang tunog sa pagbuo ng bagong salita. Isulat ito sa patlang.</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1. araw – aral, apaw, alat</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2. lakad –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______________</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3. una –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______________</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4. maya –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______________</a:t>
            </a:r>
            <a:endParaRPr b="0" lang="en-PH" sz="3000" spc="-1" strike="noStrike">
              <a:latin typeface="Arial"/>
            </a:endParaRPr>
          </a:p>
          <a:p>
            <a:pPr>
              <a:lnSpc>
                <a:spcPct val="150000"/>
              </a:lnSpc>
              <a:buNone/>
            </a:pPr>
            <a:r>
              <a:rPr b="0" lang="en-PH" sz="3000" spc="-1" strike="noStrike">
                <a:solidFill>
                  <a:srgbClr val="000000"/>
                </a:solidFill>
                <a:latin typeface="Lato"/>
                <a:ea typeface="DejaVu Sans"/>
              </a:rPr>
              <a:t>5. tuloy –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______________</a:t>
            </a:r>
            <a:endParaRPr b="0" lang="en-PH" sz="3000" spc="-1" strike="noStrike">
              <a:latin typeface="Arial"/>
            </a:endParaRPr>
          </a:p>
        </p:txBody>
      </p:sp>
      <p:sp>
        <p:nvSpPr>
          <p:cNvPr id="203" name=""/>
          <p:cNvSpPr/>
          <p:nvPr/>
        </p:nvSpPr>
        <p:spPr>
          <a:xfrm>
            <a:off x="972000" y="180000"/>
            <a:ext cx="9719280" cy="1004040"/>
          </a:xfrm>
          <a:prstGeom prst="rect">
            <a:avLst/>
          </a:prstGeom>
          <a:solidFill>
            <a:srgbClr val="f4dce1"/>
          </a:solidFill>
          <a:ln w="0">
            <a:noFill/>
          </a:ln>
        </p:spPr>
        <p:style>
          <a:lnRef idx="0"/>
          <a:fillRef idx="0"/>
          <a:effectRef idx="0"/>
          <a:fontRef idx="minor"/>
        </p:style>
        <p:txBody>
          <a:bodyPr lIns="90000" rIns="90000" tIns="45000" bIns="45000" anchor="t">
            <a:noAutofit/>
          </a:bodyPr>
          <a:p>
            <a:pPr algn="ctr">
              <a:lnSpc>
                <a:spcPct val="100000"/>
              </a:lnSpc>
              <a:buNone/>
            </a:pPr>
            <a:r>
              <a:rPr b="0" lang="en-PH" sz="3000" spc="-1" strike="noStrike">
                <a:solidFill>
                  <a:srgbClr val="000000"/>
                </a:solidFill>
                <a:latin typeface="Lato"/>
                <a:ea typeface="DejaVu Sans"/>
              </a:rPr>
              <a:t>Pagpapalit at Pagdaragdag ng mga Tunog sa Pagbuo ng Bagong Salita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648000" y="1152000"/>
            <a:ext cx="10799280" cy="4859280"/>
          </a:xfrm>
          <a:prstGeom prst="rect">
            <a:avLst/>
          </a:prstGeom>
          <a:solidFill>
            <a:srgbClr val="e36b51">
              <a:alpha val="74000"/>
            </a:srgbClr>
          </a:solid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highlight>
                  <a:srgbClr val="ffff00"/>
                </a:highlight>
                <a:latin typeface="Lato"/>
                <a:ea typeface="DejaVu Sans"/>
              </a:rPr>
              <a:t>Pangungusap na Patanong</a:t>
            </a:r>
            <a:r>
              <a:rPr b="0" lang="en-PH" sz="3000" spc="-1" strike="noStrike">
                <a:solidFill>
                  <a:srgbClr val="000000"/>
                </a:solidFill>
                <a:latin typeface="Lato"/>
                <a:ea typeface="DejaVu Sans"/>
              </a:rPr>
              <a:t> ang tawag sa pangungusap na nagtatanong.</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1" lang="en-PH" sz="3000" spc="-1" strike="noStrike">
                <a:solidFill>
                  <a:srgbClr val="000000"/>
                </a:solidFill>
                <a:highlight>
                  <a:srgbClr val="ffff00"/>
                </a:highlight>
                <a:latin typeface="Lato"/>
                <a:ea typeface="DejaVu Sans"/>
              </a:rPr>
              <a:t>Tandang pananong (?)</a:t>
            </a:r>
            <a:r>
              <a:rPr b="1" lang="en-PH" sz="3000" spc="-1" strike="noStrike">
                <a:solidFill>
                  <a:srgbClr val="000000"/>
                </a:solidFill>
                <a:latin typeface="Lato"/>
                <a:ea typeface="DejaVu Sans"/>
              </a:rPr>
              <a:t> </a:t>
            </a:r>
            <a:r>
              <a:rPr b="0" lang="en-PH" sz="3000" spc="-1" strike="noStrike">
                <a:solidFill>
                  <a:srgbClr val="000000"/>
                </a:solidFill>
                <a:latin typeface="Lato"/>
                <a:ea typeface="DejaVu Sans"/>
              </a:rPr>
              <a:t>ang isinusulat sa hulihan ng pangungusap na patanong.</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Nagsisimula sa malaking letra ang pangungusap na patanong.</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648000" y="1152000"/>
            <a:ext cx="10799280" cy="4859280"/>
          </a:xfrm>
          <a:prstGeom prst="rect">
            <a:avLst/>
          </a:prstGeom>
          <a:solidFill>
            <a:srgbClr val="e36b51">
              <a:alpha val="74000"/>
            </a:srgbClr>
          </a:solid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Maaaring magsimula ito sa salitang:</a:t>
            </a:r>
            <a:endParaRPr b="0" lang="en-PH" sz="3000" spc="-1" strike="noStrike">
              <a:latin typeface="Arial"/>
            </a:endParaRPr>
          </a:p>
          <a:p>
            <a:pPr>
              <a:lnSpc>
                <a:spcPct val="200000"/>
              </a:lnSpc>
              <a:buNone/>
            </a:pPr>
            <a:r>
              <a:rPr b="0" lang="en-PH" sz="3000" spc="-1" strike="noStrike">
                <a:solidFill>
                  <a:srgbClr val="000000"/>
                </a:solidFill>
                <a:highlight>
                  <a:srgbClr val="ffff00"/>
                </a:highlight>
                <a:latin typeface="Lato"/>
                <a:ea typeface="DejaVu Sans"/>
              </a:rPr>
              <a:t>saan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kanino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bakit</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ilan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kailan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paano</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ano </a:t>
            </a:r>
            <a:r>
              <a:rPr b="0" lang="en-PH" sz="3000" spc="-1" strike="noStrike">
                <a:solidFill>
                  <a:srgbClr val="000000"/>
                </a:solidFill>
                <a:highlight>
                  <a:srgbClr val="ffff00"/>
                </a:highlight>
                <a:latin typeface="Lato"/>
                <a:ea typeface="DejaVu Sans"/>
              </a:rPr>
              <a:t>	</a:t>
            </a:r>
            <a:r>
              <a:rPr b="0" lang="en-PH" sz="3000" spc="-1" strike="noStrike">
                <a:solidFill>
                  <a:srgbClr val="000000"/>
                </a:solidFill>
                <a:highlight>
                  <a:srgbClr val="ffff00"/>
                </a:highlight>
                <a:latin typeface="Lato"/>
                <a:ea typeface="DejaVu Sans"/>
              </a:rPr>
              <a:t>sino</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Maaari din namang ganito ang pangungusap na patanong:</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Babae ba siya</a:t>
            </a:r>
            <a:r>
              <a:rPr b="0" lang="en-PH" sz="3000" spc="-1" strike="noStrike">
                <a:solidFill>
                  <a:srgbClr val="000000"/>
                </a:solidFill>
                <a:highlight>
                  <a:srgbClr val="ffff00"/>
                </a:highlight>
                <a:latin typeface="Lato"/>
                <a:ea typeface="DejaVu Sans"/>
              </a:rPr>
              <a:t>?</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 Umiiyak ba ang bata</a:t>
            </a:r>
            <a:r>
              <a:rPr b="0" lang="en-PH" sz="3000" spc="-1" strike="noStrike">
                <a:solidFill>
                  <a:srgbClr val="000000"/>
                </a:solidFill>
                <a:highlight>
                  <a:srgbClr val="ffff00"/>
                </a:highlight>
                <a:latin typeface="Lato"/>
                <a:ea typeface="DejaVu Sans"/>
              </a:rPr>
              <a:t>?</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Nasa paaralan ba sila</a:t>
            </a:r>
            <a:r>
              <a:rPr b="0" lang="en-PH" sz="3000" spc="-1" strike="noStrike">
                <a:solidFill>
                  <a:srgbClr val="000000"/>
                </a:solidFill>
                <a:highlight>
                  <a:srgbClr val="ffff00"/>
                </a:highlight>
                <a:latin typeface="Lato"/>
                <a:ea typeface="DejaVu Sans"/>
              </a:rPr>
              <a:t>?</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720000" y="1188000"/>
            <a:ext cx="10799280" cy="1691280"/>
          </a:xfrm>
          <a:prstGeom prst="rect">
            <a:avLst/>
          </a:prstGeom>
          <a:solidFill>
            <a:srgbClr val="f3e0be"/>
          </a:solidFill>
          <a:ln w="0">
            <a:noFill/>
          </a:ln>
        </p:spPr>
        <p:style>
          <a:lnRef idx="0"/>
          <a:fillRef idx="0"/>
          <a:effectRef idx="0"/>
          <a:fontRef idx="minor"/>
        </p:style>
        <p:txBody>
          <a:bodyPr lIns="90000" rIns="90000" tIns="45000" bIns="45000" anchor="t">
            <a:noAutofit/>
          </a:bodyPr>
          <a:p>
            <a:pPr>
              <a:lnSpc>
                <a:spcPct val="150000"/>
              </a:lnSpc>
              <a:buNone/>
            </a:pPr>
            <a:r>
              <a:rPr b="0" lang="en-PH" sz="3000" spc="-1" strike="noStrike">
                <a:solidFill>
                  <a:srgbClr val="000000"/>
                </a:solidFill>
                <a:latin typeface="Lato"/>
                <a:ea typeface="DejaVu Sans"/>
              </a:rPr>
              <a:t>Bumuo sa iyong kuwaderno ng mga patanong na pangungusap sa bawat larawan.</a:t>
            </a:r>
            <a:endParaRPr b="0" lang="en-PH" sz="3000" spc="-1" strike="noStrike">
              <a:latin typeface="Arial"/>
            </a:endParaRPr>
          </a:p>
        </p:txBody>
      </p:sp>
      <p:grpSp>
        <p:nvGrpSpPr>
          <p:cNvPr id="207" name=""/>
          <p:cNvGrpSpPr/>
          <p:nvPr/>
        </p:nvGrpSpPr>
        <p:grpSpPr>
          <a:xfrm>
            <a:off x="1256760" y="3215160"/>
            <a:ext cx="3782520" cy="2788920"/>
            <a:chOff x="1256760" y="3215160"/>
            <a:chExt cx="3782520" cy="2788920"/>
          </a:xfrm>
        </p:grpSpPr>
        <p:pic>
          <p:nvPicPr>
            <p:cNvPr id="208" name="" descr=""/>
            <p:cNvPicPr/>
            <p:nvPr/>
          </p:nvPicPr>
          <p:blipFill>
            <a:blip r:embed="rId1"/>
            <a:stretch/>
          </p:blipFill>
          <p:spPr>
            <a:xfrm>
              <a:off x="1256760" y="3215160"/>
              <a:ext cx="3026160" cy="2781720"/>
            </a:xfrm>
            <a:prstGeom prst="rect">
              <a:avLst/>
            </a:prstGeom>
            <a:ln w="0">
              <a:noFill/>
            </a:ln>
          </p:spPr>
        </p:pic>
        <p:pic>
          <p:nvPicPr>
            <p:cNvPr id="209" name="" descr=""/>
            <p:cNvPicPr/>
            <p:nvPr/>
          </p:nvPicPr>
          <p:blipFill>
            <a:blip r:embed="rId2"/>
            <a:stretch/>
          </p:blipFill>
          <p:spPr>
            <a:xfrm>
              <a:off x="4278600" y="3222360"/>
              <a:ext cx="760680" cy="2781720"/>
            </a:xfrm>
            <a:prstGeom prst="rect">
              <a:avLst/>
            </a:prstGeom>
            <a:ln w="0">
              <a:noFill/>
            </a:ln>
          </p:spPr>
        </p:pic>
      </p:grpSp>
      <p:grpSp>
        <p:nvGrpSpPr>
          <p:cNvPr id="210" name=""/>
          <p:cNvGrpSpPr/>
          <p:nvPr/>
        </p:nvGrpSpPr>
        <p:grpSpPr>
          <a:xfrm>
            <a:off x="6194160" y="2970360"/>
            <a:ext cx="5253120" cy="3040920"/>
            <a:chOff x="6194160" y="2970360"/>
            <a:chExt cx="5253120" cy="3040920"/>
          </a:xfrm>
        </p:grpSpPr>
        <p:pic>
          <p:nvPicPr>
            <p:cNvPr id="211" name="" descr=""/>
            <p:cNvPicPr/>
            <p:nvPr/>
          </p:nvPicPr>
          <p:blipFill>
            <a:blip r:embed="rId3"/>
            <a:stretch/>
          </p:blipFill>
          <p:spPr>
            <a:xfrm>
              <a:off x="6194160" y="2970360"/>
              <a:ext cx="2626200" cy="2316960"/>
            </a:xfrm>
            <a:prstGeom prst="rect">
              <a:avLst/>
            </a:prstGeom>
            <a:ln w="0">
              <a:noFill/>
            </a:ln>
          </p:spPr>
        </p:pic>
        <p:pic>
          <p:nvPicPr>
            <p:cNvPr id="212" name="" descr=""/>
            <p:cNvPicPr/>
            <p:nvPr/>
          </p:nvPicPr>
          <p:blipFill>
            <a:blip r:embed="rId4"/>
            <a:stretch/>
          </p:blipFill>
          <p:spPr>
            <a:xfrm>
              <a:off x="8821080" y="2976480"/>
              <a:ext cx="2626200" cy="2316960"/>
            </a:xfrm>
            <a:prstGeom prst="rect">
              <a:avLst/>
            </a:prstGeom>
            <a:ln w="0">
              <a:noFill/>
            </a:ln>
          </p:spPr>
        </p:pic>
        <p:pic>
          <p:nvPicPr>
            <p:cNvPr id="213" name="" descr=""/>
            <p:cNvPicPr/>
            <p:nvPr/>
          </p:nvPicPr>
          <p:blipFill>
            <a:blip r:embed="rId5"/>
            <a:stretch/>
          </p:blipFill>
          <p:spPr>
            <a:xfrm>
              <a:off x="6194160" y="5281920"/>
              <a:ext cx="5167080" cy="729360"/>
            </a:xfrm>
            <a:prstGeom prst="rect">
              <a:avLst/>
            </a:prstGeom>
            <a:ln w="0">
              <a:noFill/>
            </a:ln>
          </p:spPr>
        </p:pic>
      </p:grpSp>
      <p:sp>
        <p:nvSpPr>
          <p:cNvPr id="214" name=""/>
          <p:cNvSpPr/>
          <p:nvPr/>
        </p:nvSpPr>
        <p:spPr>
          <a:xfrm>
            <a:off x="648000" y="3420000"/>
            <a:ext cx="608040" cy="546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3000" spc="-1" strike="noStrike">
                <a:solidFill>
                  <a:srgbClr val="000000"/>
                </a:solidFill>
                <a:latin typeface="Lato"/>
                <a:ea typeface="DejaVu Sans"/>
              </a:rPr>
              <a:t>1. </a:t>
            </a:r>
            <a:endParaRPr b="0" lang="en-PH" sz="3000" spc="-1" strike="noStrike">
              <a:latin typeface="Arial"/>
            </a:endParaRPr>
          </a:p>
        </p:txBody>
      </p:sp>
      <p:sp>
        <p:nvSpPr>
          <p:cNvPr id="215" name=""/>
          <p:cNvSpPr/>
          <p:nvPr/>
        </p:nvSpPr>
        <p:spPr>
          <a:xfrm>
            <a:off x="5760000" y="3240000"/>
            <a:ext cx="608040" cy="546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3000" spc="-1" strike="noStrike">
                <a:solidFill>
                  <a:srgbClr val="000000"/>
                </a:solidFill>
                <a:latin typeface="Lato"/>
                <a:ea typeface="DejaVu Sans"/>
              </a:rPr>
              <a:t>2.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900000" y="900000"/>
            <a:ext cx="10359720" cy="96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600" spc="-1" strike="noStrike">
                <a:solidFill>
                  <a:srgbClr val="000000"/>
                </a:solidFill>
                <a:latin typeface="Lato"/>
                <a:ea typeface="DejaVu Sans"/>
              </a:rPr>
              <a:t>Pagtukoy sa Kahulugan ng Salita Batay sa Ugnayang Larawan</a:t>
            </a:r>
            <a:endParaRPr b="0" lang="en-PH" sz="2600" spc="-1" strike="noStrike">
              <a:latin typeface="Arial"/>
            </a:endParaRPr>
          </a:p>
        </p:txBody>
      </p:sp>
      <p:pic>
        <p:nvPicPr>
          <p:cNvPr id="130" name="" descr=""/>
          <p:cNvPicPr/>
          <p:nvPr/>
        </p:nvPicPr>
        <p:blipFill>
          <a:blip r:embed="rId1"/>
          <a:stretch/>
        </p:blipFill>
        <p:spPr>
          <a:xfrm>
            <a:off x="0" y="0"/>
            <a:ext cx="2160000" cy="968040"/>
          </a:xfrm>
          <a:prstGeom prst="rect">
            <a:avLst/>
          </a:prstGeom>
          <a:ln w="0">
            <a:noFill/>
          </a:ln>
        </p:spPr>
      </p:pic>
      <p:sp>
        <p:nvSpPr>
          <p:cNvPr id="131" name=""/>
          <p:cNvSpPr/>
          <p:nvPr/>
        </p:nvSpPr>
        <p:spPr>
          <a:xfrm>
            <a:off x="900000" y="4584240"/>
            <a:ext cx="2879640" cy="45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nakasalubong</a:t>
            </a:r>
            <a:endParaRPr b="0" lang="en-PH" sz="2400" spc="-1" strike="noStrike">
              <a:latin typeface="Arial"/>
            </a:endParaRPr>
          </a:p>
        </p:txBody>
      </p:sp>
      <p:sp>
        <p:nvSpPr>
          <p:cNvPr id="132" name=""/>
          <p:cNvSpPr/>
          <p:nvPr/>
        </p:nvSpPr>
        <p:spPr>
          <a:xfrm>
            <a:off x="5040000" y="4680360"/>
            <a:ext cx="2519280" cy="53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tagak</a:t>
            </a:r>
            <a:endParaRPr b="0" lang="en-PH" sz="2400" spc="-1" strike="noStrike">
              <a:latin typeface="Arial"/>
            </a:endParaRPr>
          </a:p>
        </p:txBody>
      </p:sp>
      <p:sp>
        <p:nvSpPr>
          <p:cNvPr id="133" name=""/>
          <p:cNvSpPr/>
          <p:nvPr/>
        </p:nvSpPr>
        <p:spPr>
          <a:xfrm>
            <a:off x="9114840" y="4584240"/>
            <a:ext cx="1504800" cy="45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malapad</a:t>
            </a:r>
            <a:endParaRPr b="0" lang="en-PH" sz="2400" spc="-1" strike="noStrike">
              <a:latin typeface="Arial"/>
            </a:endParaRPr>
          </a:p>
        </p:txBody>
      </p:sp>
      <p:grpSp>
        <p:nvGrpSpPr>
          <p:cNvPr id="134" name=""/>
          <p:cNvGrpSpPr/>
          <p:nvPr/>
        </p:nvGrpSpPr>
        <p:grpSpPr>
          <a:xfrm>
            <a:off x="805680" y="1620000"/>
            <a:ext cx="2793960" cy="2879640"/>
            <a:chOff x="805680" y="1620000"/>
            <a:chExt cx="2793960" cy="2879640"/>
          </a:xfrm>
        </p:grpSpPr>
        <p:pic>
          <p:nvPicPr>
            <p:cNvPr id="135" name="" descr=""/>
            <p:cNvPicPr/>
            <p:nvPr/>
          </p:nvPicPr>
          <p:blipFill>
            <a:blip r:embed="rId2"/>
            <a:stretch/>
          </p:blipFill>
          <p:spPr>
            <a:xfrm>
              <a:off x="805680" y="1620000"/>
              <a:ext cx="1180440" cy="1940760"/>
            </a:xfrm>
            <a:prstGeom prst="rect">
              <a:avLst/>
            </a:prstGeom>
            <a:ln w="0">
              <a:noFill/>
            </a:ln>
          </p:spPr>
        </p:pic>
        <p:pic>
          <p:nvPicPr>
            <p:cNvPr id="136" name="" descr=""/>
            <p:cNvPicPr/>
            <p:nvPr/>
          </p:nvPicPr>
          <p:blipFill>
            <a:blip r:embed="rId3"/>
            <a:stretch/>
          </p:blipFill>
          <p:spPr>
            <a:xfrm>
              <a:off x="805680" y="3551040"/>
              <a:ext cx="2256480" cy="948600"/>
            </a:xfrm>
            <a:prstGeom prst="rect">
              <a:avLst/>
            </a:prstGeom>
            <a:ln w="0">
              <a:noFill/>
            </a:ln>
          </p:spPr>
        </p:pic>
        <p:pic>
          <p:nvPicPr>
            <p:cNvPr id="137" name="" descr=""/>
            <p:cNvPicPr/>
            <p:nvPr/>
          </p:nvPicPr>
          <p:blipFill>
            <a:blip r:embed="rId4"/>
            <a:stretch/>
          </p:blipFill>
          <p:spPr>
            <a:xfrm>
              <a:off x="1972800" y="1620000"/>
              <a:ext cx="1062720" cy="1940760"/>
            </a:xfrm>
            <a:prstGeom prst="rect">
              <a:avLst/>
            </a:prstGeom>
            <a:ln w="0">
              <a:noFill/>
            </a:ln>
          </p:spPr>
        </p:pic>
        <p:pic>
          <p:nvPicPr>
            <p:cNvPr id="138" name="" descr=""/>
            <p:cNvPicPr/>
            <p:nvPr/>
          </p:nvPicPr>
          <p:blipFill>
            <a:blip r:embed="rId5"/>
            <a:stretch/>
          </p:blipFill>
          <p:spPr>
            <a:xfrm>
              <a:off x="3029040" y="1620000"/>
              <a:ext cx="570600" cy="2855520"/>
            </a:xfrm>
            <a:prstGeom prst="rect">
              <a:avLst/>
            </a:prstGeom>
            <a:ln w="0">
              <a:noFill/>
            </a:ln>
          </p:spPr>
        </p:pic>
      </p:grpSp>
      <p:pic>
        <p:nvPicPr>
          <p:cNvPr id="139" name="" descr=""/>
          <p:cNvPicPr/>
          <p:nvPr/>
        </p:nvPicPr>
        <p:blipFill>
          <a:blip r:embed="rId6"/>
          <a:stretch/>
        </p:blipFill>
        <p:spPr>
          <a:xfrm>
            <a:off x="5040000" y="1794960"/>
            <a:ext cx="1979640" cy="2180880"/>
          </a:xfrm>
          <a:prstGeom prst="rect">
            <a:avLst/>
          </a:prstGeom>
          <a:ln w="0">
            <a:noFill/>
          </a:ln>
        </p:spPr>
      </p:pic>
      <p:pic>
        <p:nvPicPr>
          <p:cNvPr id="140" name="" descr=""/>
          <p:cNvPicPr/>
          <p:nvPr/>
        </p:nvPicPr>
        <p:blipFill>
          <a:blip r:embed="rId7"/>
          <a:stretch/>
        </p:blipFill>
        <p:spPr>
          <a:xfrm>
            <a:off x="5040000" y="3976200"/>
            <a:ext cx="1980000" cy="719640"/>
          </a:xfrm>
          <a:prstGeom prst="rect">
            <a:avLst/>
          </a:prstGeom>
          <a:ln w="0">
            <a:noFill/>
          </a:ln>
        </p:spPr>
      </p:pic>
      <p:pic>
        <p:nvPicPr>
          <p:cNvPr id="141" name="" descr=""/>
          <p:cNvPicPr/>
          <p:nvPr/>
        </p:nvPicPr>
        <p:blipFill>
          <a:blip r:embed="rId8"/>
          <a:stretch/>
        </p:blipFill>
        <p:spPr>
          <a:xfrm>
            <a:off x="8204760" y="1980000"/>
            <a:ext cx="3498840" cy="251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900000" y="900000"/>
            <a:ext cx="10359720" cy="96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600" spc="-1" strike="noStrike">
                <a:solidFill>
                  <a:srgbClr val="000000"/>
                </a:solidFill>
                <a:latin typeface="Lato"/>
                <a:ea typeface="DejaVu Sans"/>
              </a:rPr>
              <a:t>Pagtukoy sa Kahulugan ng Salita Batay sa Ugnayang Larawan</a:t>
            </a:r>
            <a:endParaRPr b="0" lang="en-PH" sz="2600" spc="-1" strike="noStrike">
              <a:latin typeface="Arial"/>
            </a:endParaRPr>
          </a:p>
        </p:txBody>
      </p:sp>
      <p:sp>
        <p:nvSpPr>
          <p:cNvPr id="143" name=""/>
          <p:cNvSpPr/>
          <p:nvPr/>
        </p:nvSpPr>
        <p:spPr>
          <a:xfrm>
            <a:off x="900000" y="5124240"/>
            <a:ext cx="2879640" cy="45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anyo</a:t>
            </a:r>
            <a:endParaRPr b="0" lang="en-PH" sz="2400" spc="-1" strike="noStrike">
              <a:latin typeface="Arial"/>
            </a:endParaRPr>
          </a:p>
        </p:txBody>
      </p:sp>
      <p:sp>
        <p:nvSpPr>
          <p:cNvPr id="144" name=""/>
          <p:cNvSpPr/>
          <p:nvPr/>
        </p:nvSpPr>
        <p:spPr>
          <a:xfrm>
            <a:off x="7314840" y="5304600"/>
            <a:ext cx="3304800" cy="45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ipinagmamalaki</a:t>
            </a:r>
            <a:endParaRPr b="0" lang="en-PH" sz="2400" spc="-1" strike="noStrike">
              <a:latin typeface="Arial"/>
            </a:endParaRPr>
          </a:p>
        </p:txBody>
      </p:sp>
      <p:pic>
        <p:nvPicPr>
          <p:cNvPr id="145" name="" descr=""/>
          <p:cNvPicPr/>
          <p:nvPr/>
        </p:nvPicPr>
        <p:blipFill>
          <a:blip r:embed="rId1"/>
          <a:stretch/>
        </p:blipFill>
        <p:spPr>
          <a:xfrm>
            <a:off x="488160" y="1567800"/>
            <a:ext cx="4030920" cy="3471840"/>
          </a:xfrm>
          <a:prstGeom prst="rect">
            <a:avLst/>
          </a:prstGeom>
          <a:ln w="0">
            <a:noFill/>
          </a:ln>
        </p:spPr>
      </p:pic>
      <p:pic>
        <p:nvPicPr>
          <p:cNvPr id="146" name="" descr=""/>
          <p:cNvPicPr/>
          <p:nvPr/>
        </p:nvPicPr>
        <p:blipFill>
          <a:blip r:embed="rId2"/>
          <a:stretch/>
        </p:blipFill>
        <p:spPr>
          <a:xfrm>
            <a:off x="6843960" y="3764160"/>
            <a:ext cx="2867040" cy="1455840"/>
          </a:xfrm>
          <a:prstGeom prst="rect">
            <a:avLst/>
          </a:prstGeom>
          <a:ln w="0">
            <a:noFill/>
          </a:ln>
        </p:spPr>
      </p:pic>
      <p:grpSp>
        <p:nvGrpSpPr>
          <p:cNvPr id="147" name=""/>
          <p:cNvGrpSpPr/>
          <p:nvPr/>
        </p:nvGrpSpPr>
        <p:grpSpPr>
          <a:xfrm>
            <a:off x="6843960" y="1524240"/>
            <a:ext cx="4313160" cy="3695760"/>
            <a:chOff x="6843960" y="1524240"/>
            <a:chExt cx="4313160" cy="3695760"/>
          </a:xfrm>
        </p:grpSpPr>
        <p:pic>
          <p:nvPicPr>
            <p:cNvPr id="148" name="" descr=""/>
            <p:cNvPicPr/>
            <p:nvPr/>
          </p:nvPicPr>
          <p:blipFill>
            <a:blip r:embed="rId3"/>
            <a:stretch/>
          </p:blipFill>
          <p:spPr>
            <a:xfrm>
              <a:off x="6843960" y="1524240"/>
              <a:ext cx="2876040" cy="2239920"/>
            </a:xfrm>
            <a:prstGeom prst="rect">
              <a:avLst/>
            </a:prstGeom>
            <a:ln w="0">
              <a:noFill/>
            </a:ln>
          </p:spPr>
        </p:pic>
        <p:pic>
          <p:nvPicPr>
            <p:cNvPr id="149" name="" descr=""/>
            <p:cNvPicPr/>
            <p:nvPr/>
          </p:nvPicPr>
          <p:blipFill>
            <a:blip r:embed="rId4"/>
            <a:stretch/>
          </p:blipFill>
          <p:spPr>
            <a:xfrm>
              <a:off x="9711000" y="1524600"/>
              <a:ext cx="1446120" cy="3695400"/>
            </a:xfrm>
            <a:prstGeom prst="rect">
              <a:avLst/>
            </a:prstGeom>
            <a:ln w="0">
              <a:noFill/>
            </a:ln>
          </p:spPr>
        </p:pic>
      </p:grpSp>
      <p:pic>
        <p:nvPicPr>
          <p:cNvPr id="150" name="" descr=""/>
          <p:cNvPicPr/>
          <p:nvPr/>
        </p:nvPicPr>
        <p:blipFill>
          <a:blip r:embed="rId5"/>
          <a:stretch/>
        </p:blipFill>
        <p:spPr>
          <a:xfrm>
            <a:off x="0" y="360"/>
            <a:ext cx="2160000" cy="9680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08680" y="720000"/>
            <a:ext cx="3450600" cy="795600"/>
          </a:xfrm>
          <a:prstGeom prst="rect">
            <a:avLst/>
          </a:prstGeom>
          <a:solidFill>
            <a:srgbClr val="f4dce1"/>
          </a:solidFill>
          <a:ln w="76320">
            <a:solidFill>
              <a:srgbClr val="b6192a"/>
            </a:solidFill>
            <a:round/>
          </a:ln>
        </p:spPr>
        <p:style>
          <a:lnRef idx="0"/>
          <a:fillRef idx="0"/>
          <a:effectRef idx="0"/>
          <a:fontRef idx="minor"/>
        </p:style>
        <p:txBody>
          <a:bodyPr lIns="128160" rIns="128160" tIns="83160" bIns="83160" anchor="t">
            <a:noAutofit/>
          </a:bodyPr>
          <a:p>
            <a:pPr>
              <a:lnSpc>
                <a:spcPct val="100000"/>
              </a:lnSpc>
              <a:buNone/>
            </a:pPr>
            <a:r>
              <a:rPr b="0" i="1" lang="en-PH" sz="3600" spc="-1" strike="noStrike">
                <a:solidFill>
                  <a:srgbClr val="000000"/>
                </a:solidFill>
                <a:latin typeface="Lato"/>
                <a:ea typeface="DejaVu Sans"/>
              </a:rPr>
              <a:t>Genre</a:t>
            </a:r>
            <a:r>
              <a:rPr b="0" lang="en-PH" sz="3600" spc="-1" strike="noStrike">
                <a:solidFill>
                  <a:srgbClr val="000000"/>
                </a:solidFill>
                <a:latin typeface="Lato"/>
                <a:ea typeface="DejaVu Sans"/>
              </a:rPr>
              <a:t>: Pabula</a:t>
            </a:r>
            <a:endParaRPr b="0" lang="en-PH" sz="3600" spc="-1" strike="noStrike">
              <a:latin typeface="Arial"/>
            </a:endParaRPr>
          </a:p>
        </p:txBody>
      </p:sp>
      <p:sp>
        <p:nvSpPr>
          <p:cNvPr id="152" name=""/>
          <p:cNvSpPr/>
          <p:nvPr/>
        </p:nvSpPr>
        <p:spPr>
          <a:xfrm>
            <a:off x="900000" y="1914840"/>
            <a:ext cx="10079280" cy="3200760"/>
          </a:xfrm>
          <a:prstGeom prst="rect">
            <a:avLst/>
          </a:prstGeom>
          <a:solidFill>
            <a:srgbClr val="f5dcdd"/>
          </a:solidFill>
          <a:ln w="76320">
            <a:solidFill>
              <a:srgbClr val="007040"/>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Ang pabula ay nakasulat nang padula sa araling ito.</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Inilalahad ng teksto ang sinasabi ng bawat tauhan.</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Ang “Panatag na Ako!” ay isang kuwento ng mga hayop o pabula.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3780000" y="703800"/>
            <a:ext cx="5039280" cy="735480"/>
          </a:xfrm>
          <a:prstGeom prst="rect">
            <a:avLst/>
          </a:prstGeom>
          <a:solidFill>
            <a:srgbClr val="e8f5e9"/>
          </a:solidFill>
          <a:ln w="0">
            <a:noFill/>
          </a:ln>
        </p:spPr>
        <p:style>
          <a:lnRef idx="0"/>
          <a:fillRef idx="0"/>
          <a:effectRef idx="0"/>
          <a:fontRef idx="minor"/>
        </p:style>
        <p:txBody>
          <a:bodyPr lIns="90000" rIns="90000" tIns="45000" bIns="45000" anchor="t">
            <a:noAutofit/>
          </a:bodyPr>
          <a:p>
            <a:pPr algn="ctr">
              <a:lnSpc>
                <a:spcPct val="100000"/>
              </a:lnSpc>
              <a:buNone/>
            </a:pPr>
            <a:r>
              <a:rPr b="1" lang="en-PH" sz="4000" spc="-1" strike="noStrike">
                <a:solidFill>
                  <a:srgbClr val="000000"/>
                </a:solidFill>
                <a:latin typeface="Lato"/>
                <a:ea typeface="DejaVu Sans"/>
              </a:rPr>
              <a:t>Panatag na Ako!</a:t>
            </a:r>
            <a:endParaRPr b="0" lang="en-PH" sz="4000" spc="-1" strike="noStrike">
              <a:latin typeface="Arial"/>
            </a:endParaRPr>
          </a:p>
        </p:txBody>
      </p:sp>
      <p:sp>
        <p:nvSpPr>
          <p:cNvPr id="154" name=""/>
          <p:cNvSpPr/>
          <p:nvPr/>
        </p:nvSpPr>
        <p:spPr>
          <a:xfrm>
            <a:off x="720" y="180000"/>
            <a:ext cx="2337480" cy="514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Basahin</a:t>
            </a:r>
            <a:endParaRPr b="0" lang="en-PH" sz="3600" spc="-1" strike="noStrike">
              <a:latin typeface="Arial"/>
            </a:endParaRPr>
          </a:p>
        </p:txBody>
      </p:sp>
      <p:sp>
        <p:nvSpPr>
          <p:cNvPr id="155" name=""/>
          <p:cNvSpPr/>
          <p:nvPr/>
        </p:nvSpPr>
        <p:spPr>
          <a:xfrm>
            <a:off x="720000" y="2016000"/>
            <a:ext cx="10799280" cy="3563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Isang araw, naisipang mamasyal ni                   . Sa kanyang paglalakad, nakasalubong niya ang kanyang mga kaibigan. Una rito si Pabo</a:t>
            </a:r>
            <a:endParaRPr b="0" lang="en-PH" sz="3000" spc="-1" strike="noStrike">
              <a:latin typeface="Arial"/>
            </a:endParaRPr>
          </a:p>
        </p:txBody>
      </p:sp>
      <p:pic>
        <p:nvPicPr>
          <p:cNvPr id="156" name="" descr=""/>
          <p:cNvPicPr/>
          <p:nvPr/>
        </p:nvPicPr>
        <p:blipFill>
          <a:blip r:embed="rId1"/>
          <a:stretch/>
        </p:blipFill>
        <p:spPr>
          <a:xfrm>
            <a:off x="7200000" y="1868760"/>
            <a:ext cx="958680" cy="1226520"/>
          </a:xfrm>
          <a:prstGeom prst="rect">
            <a:avLst/>
          </a:prstGeom>
          <a:ln w="0">
            <a:noFill/>
          </a:ln>
        </p:spPr>
      </p:pic>
      <p:pic>
        <p:nvPicPr>
          <p:cNvPr id="157" name="" descr=""/>
          <p:cNvPicPr/>
          <p:nvPr/>
        </p:nvPicPr>
        <p:blipFill>
          <a:blip r:embed="rId2"/>
          <a:stretch/>
        </p:blipFill>
        <p:spPr>
          <a:xfrm>
            <a:off x="2959200" y="4066920"/>
            <a:ext cx="1180080" cy="1368360"/>
          </a:xfrm>
          <a:prstGeom prst="rect">
            <a:avLst/>
          </a:prstGeom>
          <a:ln w="0">
            <a:noFill/>
          </a:ln>
        </p:spPr>
      </p:pic>
      <p:sp>
        <p:nvSpPr>
          <p:cNvPr id="158" name=""/>
          <p:cNvSpPr/>
          <p:nvPr/>
        </p:nvSpPr>
        <p:spPr>
          <a:xfrm>
            <a:off x="149400" y="104400"/>
            <a:ext cx="2010600" cy="795600"/>
          </a:xfrm>
          <a:prstGeom prst="rect">
            <a:avLst/>
          </a:prstGeom>
          <a:solidFill>
            <a:srgbClr val="f4dce1"/>
          </a:solidFill>
          <a:ln w="76320">
            <a:solidFill>
              <a:srgbClr val="b6192a"/>
            </a:solidFill>
            <a:round/>
          </a:ln>
        </p:spPr>
        <p:style>
          <a:lnRef idx="0"/>
          <a:fillRef idx="0"/>
          <a:effectRef idx="0"/>
          <a:fontRef idx="minor"/>
        </p:style>
        <p:txBody>
          <a:bodyPr lIns="128160" rIns="128160" tIns="83160" bIns="83160" anchor="t">
            <a:noAutofit/>
          </a:bodyPr>
          <a:p>
            <a:pPr>
              <a:lnSpc>
                <a:spcPct val="100000"/>
              </a:lnSpc>
              <a:buNone/>
            </a:pPr>
            <a:r>
              <a:rPr b="0" lang="en-PH" sz="3600" spc="-1" strike="noStrike">
                <a:solidFill>
                  <a:srgbClr val="000000"/>
                </a:solidFill>
                <a:latin typeface="Lato"/>
                <a:ea typeface="DejaVu Sans"/>
              </a:rPr>
              <a:t>Basahin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 descr=""/>
          <p:cNvPicPr/>
          <p:nvPr/>
        </p:nvPicPr>
        <p:blipFill>
          <a:blip r:embed="rId1"/>
          <a:srcRect l="3645" t="7873" r="0" b="0"/>
          <a:stretch/>
        </p:blipFill>
        <p:spPr>
          <a:xfrm>
            <a:off x="7380000" y="2469600"/>
            <a:ext cx="4679280" cy="3109680"/>
          </a:xfrm>
          <a:prstGeom prst="rect">
            <a:avLst/>
          </a:prstGeom>
          <a:ln w="0">
            <a:noFill/>
          </a:ln>
        </p:spPr>
      </p:pic>
      <p:sp>
        <p:nvSpPr>
          <p:cNvPr id="160" name=""/>
          <p:cNvSpPr/>
          <p:nvPr/>
        </p:nvSpPr>
        <p:spPr>
          <a:xfrm>
            <a:off x="720000" y="1080000"/>
            <a:ext cx="10799280" cy="39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3000" spc="-1" strike="noStrike">
                <a:solidFill>
                  <a:srgbClr val="000000"/>
                </a:solidFill>
                <a:latin typeface="Lato"/>
                <a:ea typeface="DejaVu Sans"/>
              </a:rPr>
              <a:t>Bibe:</a:t>
            </a:r>
            <a:r>
              <a:rPr b="0" lang="en-PH" sz="3000" spc="-1" strike="noStrike">
                <a:solidFill>
                  <a:srgbClr val="000000"/>
                </a:solidFill>
                <a:latin typeface="Lato"/>
                <a:ea typeface="DejaVu Sans"/>
              </a:rPr>
              <a:t> Napakaganda ng buntot ni                   ! Makulay na makulay ito. Sana, may buntot akong tulad nito.</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Maya-maya, biglang nagkaroon ng buntot </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si                   Tulad ito ng buntot ni . </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Tuwang-tuwa si Bibe sa kanyang bagong buntot.</a:t>
            </a:r>
            <a:endParaRPr b="0" lang="en-PH" sz="3000" spc="-1" strike="noStrike">
              <a:latin typeface="Arial"/>
            </a:endParaRPr>
          </a:p>
        </p:txBody>
      </p:sp>
      <p:pic>
        <p:nvPicPr>
          <p:cNvPr id="161" name="" descr=""/>
          <p:cNvPicPr/>
          <p:nvPr/>
        </p:nvPicPr>
        <p:blipFill>
          <a:blip r:embed="rId2"/>
          <a:stretch/>
        </p:blipFill>
        <p:spPr>
          <a:xfrm>
            <a:off x="1260000" y="3992760"/>
            <a:ext cx="958680" cy="1226520"/>
          </a:xfrm>
          <a:prstGeom prst="rect">
            <a:avLst/>
          </a:prstGeom>
          <a:ln w="0">
            <a:noFill/>
          </a:ln>
        </p:spPr>
      </p:pic>
      <p:pic>
        <p:nvPicPr>
          <p:cNvPr id="162" name="" descr=""/>
          <p:cNvPicPr/>
          <p:nvPr/>
        </p:nvPicPr>
        <p:blipFill>
          <a:blip r:embed="rId3"/>
          <a:stretch/>
        </p:blipFill>
        <p:spPr>
          <a:xfrm>
            <a:off x="6161040" y="826200"/>
            <a:ext cx="1180080" cy="1368360"/>
          </a:xfrm>
          <a:prstGeom prst="rect">
            <a:avLst/>
          </a:prstGeom>
          <a:ln w="0">
            <a:noFill/>
          </a:ln>
        </p:spPr>
      </p:pic>
      <p:pic>
        <p:nvPicPr>
          <p:cNvPr id="163" name="" descr=""/>
          <p:cNvPicPr/>
          <p:nvPr/>
        </p:nvPicPr>
        <p:blipFill>
          <a:blip r:embed="rId4"/>
          <a:stretch/>
        </p:blipFill>
        <p:spPr>
          <a:xfrm>
            <a:off x="5962320" y="3960000"/>
            <a:ext cx="1180080" cy="13683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 descr=""/>
          <p:cNvPicPr/>
          <p:nvPr/>
        </p:nvPicPr>
        <p:blipFill>
          <a:blip r:embed="rId1"/>
          <a:stretch/>
        </p:blipFill>
        <p:spPr>
          <a:xfrm>
            <a:off x="180000" y="2340000"/>
            <a:ext cx="4955760" cy="3059280"/>
          </a:xfrm>
          <a:prstGeom prst="rect">
            <a:avLst/>
          </a:prstGeom>
          <a:ln w="0">
            <a:noFill/>
          </a:ln>
        </p:spPr>
      </p:pic>
      <p:sp>
        <p:nvSpPr>
          <p:cNvPr id="165" name=""/>
          <p:cNvSpPr/>
          <p:nvPr/>
        </p:nvSpPr>
        <p:spPr>
          <a:xfrm>
            <a:off x="3996000" y="1260000"/>
            <a:ext cx="7919280" cy="485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Nagpatuloy sa paglakad si               . Ibig na ibig nito ang buntot na tulad ng sa</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 </a:t>
            </a:r>
            <a:r>
              <a:rPr b="0" lang="en-PH" sz="3000" spc="-1" strike="noStrike">
                <a:solidFill>
                  <a:srgbClr val="000000"/>
                </a:solidFill>
                <a:highlight>
                  <a:srgbClr val="ffff00"/>
                </a:highlight>
                <a:latin typeface="Lato"/>
                <a:ea typeface="DejaVu Sans"/>
              </a:rPr>
              <a:t>Nakasalubong </a:t>
            </a:r>
            <a:r>
              <a:rPr b="0" lang="en-PH" sz="3000" spc="-1" strike="noStrike">
                <a:solidFill>
                  <a:srgbClr val="000000"/>
                </a:solidFill>
                <a:latin typeface="Lato"/>
                <a:ea typeface="DejaVu Sans"/>
              </a:rPr>
              <a:t>niya si   </a:t>
            </a:r>
            <a:r>
              <a:rPr b="0" lang="en-PH" sz="3000" spc="-1" strike="noStrike">
                <a:solidFill>
                  <a:srgbClr val="000000"/>
                </a:solidFill>
                <a:highlight>
                  <a:srgbClr val="ffff00"/>
                </a:highlight>
                <a:latin typeface="Lato"/>
                <a:ea typeface="DejaVu Sans"/>
              </a:rPr>
              <a:t>Tagak</a:t>
            </a:r>
            <a:r>
              <a:rPr b="0" lang="en-PH" sz="3000" spc="-1" strike="noStrike">
                <a:solidFill>
                  <a:srgbClr val="000000"/>
                </a:solidFill>
                <a:latin typeface="Lato"/>
                <a:ea typeface="DejaVu Sans"/>
              </a:rPr>
              <a:t>                 Naibigan ni Bibe ang maganda nitong binti. Payat at mapula ang mga ito. Mahaba pa ang mga ito.</a:t>
            </a:r>
            <a:endParaRPr b="0" lang="en-PH" sz="3000" spc="-1" strike="noStrike">
              <a:latin typeface="Arial"/>
            </a:endParaRPr>
          </a:p>
        </p:txBody>
      </p:sp>
      <p:pic>
        <p:nvPicPr>
          <p:cNvPr id="166" name="" descr=""/>
          <p:cNvPicPr/>
          <p:nvPr/>
        </p:nvPicPr>
        <p:blipFill>
          <a:blip r:embed="rId2"/>
          <a:stretch/>
        </p:blipFill>
        <p:spPr>
          <a:xfrm>
            <a:off x="9036000" y="1080000"/>
            <a:ext cx="958680" cy="1226520"/>
          </a:xfrm>
          <a:prstGeom prst="rect">
            <a:avLst/>
          </a:prstGeom>
          <a:ln w="0">
            <a:noFill/>
          </a:ln>
        </p:spPr>
      </p:pic>
      <p:pic>
        <p:nvPicPr>
          <p:cNvPr id="167" name="" descr=""/>
          <p:cNvPicPr/>
          <p:nvPr/>
        </p:nvPicPr>
        <p:blipFill>
          <a:blip r:embed="rId3"/>
          <a:stretch/>
        </p:blipFill>
        <p:spPr>
          <a:xfrm>
            <a:off x="9835200" y="2307240"/>
            <a:ext cx="1180080" cy="1368360"/>
          </a:xfrm>
          <a:prstGeom prst="rect">
            <a:avLst/>
          </a:prstGeom>
          <a:ln w="0">
            <a:noFill/>
          </a:ln>
        </p:spPr>
      </p:pic>
      <p:grpSp>
        <p:nvGrpSpPr>
          <p:cNvPr id="168" name=""/>
          <p:cNvGrpSpPr/>
          <p:nvPr/>
        </p:nvGrpSpPr>
        <p:grpSpPr>
          <a:xfrm>
            <a:off x="9036000" y="3240000"/>
            <a:ext cx="899280" cy="1259280"/>
            <a:chOff x="9036000" y="3240000"/>
            <a:chExt cx="899280" cy="1259280"/>
          </a:xfrm>
        </p:grpSpPr>
        <p:pic>
          <p:nvPicPr>
            <p:cNvPr id="169" name="" descr=""/>
            <p:cNvPicPr/>
            <p:nvPr/>
          </p:nvPicPr>
          <p:blipFill>
            <a:blip r:embed="rId4"/>
            <a:stretch/>
          </p:blipFill>
          <p:spPr>
            <a:xfrm>
              <a:off x="9036000" y="3869640"/>
              <a:ext cx="899280" cy="629640"/>
            </a:xfrm>
            <a:prstGeom prst="rect">
              <a:avLst/>
            </a:prstGeom>
            <a:ln w="0">
              <a:noFill/>
            </a:ln>
          </p:spPr>
        </p:pic>
        <p:pic>
          <p:nvPicPr>
            <p:cNvPr id="170" name="" descr=""/>
            <p:cNvPicPr/>
            <p:nvPr/>
          </p:nvPicPr>
          <p:blipFill>
            <a:blip r:embed="rId5"/>
            <a:stretch/>
          </p:blipFill>
          <p:spPr>
            <a:xfrm>
              <a:off x="9037440" y="3240000"/>
              <a:ext cx="897840" cy="629640"/>
            </a:xfrm>
            <a:prstGeom prst="rect">
              <a:avLst/>
            </a:prstGeom>
            <a:ln w="0">
              <a:noFill/>
            </a:ln>
          </p:spPr>
        </p:pic>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900000" y="1800000"/>
            <a:ext cx="10799280" cy="3060000"/>
          </a:xfrm>
          <a:prstGeom prst="rect">
            <a:avLst/>
          </a:prstGeom>
          <a:solidFill>
            <a:srgbClr val="e0ffff"/>
          </a:solidFill>
          <a:ln w="0">
            <a:noFill/>
          </a:ln>
        </p:spPr>
        <p:style>
          <a:lnRef idx="0"/>
          <a:fillRef idx="0"/>
          <a:effectRef idx="0"/>
          <a:fontRef idx="minor"/>
        </p:style>
        <p:txBody>
          <a:bodyPr lIns="90000" rIns="90000" tIns="45000" bIns="45000" anchor="t">
            <a:noAutofit/>
          </a:bodyPr>
          <a:p>
            <a:pPr algn="ctr">
              <a:lnSpc>
                <a:spcPct val="200000"/>
              </a:lnSpc>
              <a:buNone/>
            </a:pPr>
            <a:r>
              <a:rPr b="0" lang="en-PH" sz="3000" spc="-1" strike="noStrike">
                <a:solidFill>
                  <a:srgbClr val="000000"/>
                </a:solidFill>
                <a:latin typeface="Lato"/>
                <a:ea typeface="DejaVu Sans"/>
              </a:rPr>
              <a:t>Bago Magpatuloy </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Ano kaya ang susunod na pangyayari?</a:t>
            </a:r>
            <a:endParaRPr b="0" lang="en-PH" sz="3000" spc="-1" strike="noStrike">
              <a:latin typeface="Arial"/>
            </a:endParaRPr>
          </a:p>
          <a:p>
            <a:pPr>
              <a:lnSpc>
                <a:spcPct val="200000"/>
              </a:lnSpc>
              <a:buNone/>
            </a:pPr>
            <a:r>
              <a:rPr b="0" lang="en-PH" sz="3000" spc="-1" strike="noStrike">
                <a:solidFill>
                  <a:srgbClr val="000000"/>
                </a:solidFill>
                <a:latin typeface="Lato"/>
                <a:ea typeface="DejaVu Sans"/>
              </a:rPr>
              <a:t>_________________________________________________________________</a:t>
            </a:r>
            <a:endParaRPr b="0" lang="en-PH" sz="3000" spc="-1" strike="noStrike">
              <a:latin typeface="Arial"/>
            </a:endParaRPr>
          </a:p>
        </p:txBody>
      </p:sp>
      <p:sp>
        <p:nvSpPr>
          <p:cNvPr id="172" name=""/>
          <p:cNvSpPr/>
          <p:nvPr/>
        </p:nvSpPr>
        <p:spPr>
          <a:xfrm>
            <a:off x="4680000" y="384480"/>
            <a:ext cx="2700000" cy="695520"/>
          </a:xfrm>
          <a:prstGeom prst="rect">
            <a:avLst/>
          </a:prstGeom>
          <a:solidFill>
            <a:srgbClr val="d8bfd8"/>
          </a:solid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Hinto!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2023-09-18T14:28:33Z</dcterms:modified>
  <cp:revision>252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