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slide7.xml" ContentType="application/vnd.openxmlformats-officedocument.presentationml.slide+xml"/>
  <Override PartName="/ppt/slides/slide8.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
          </p:nvPr>
        </p:nvSpPr>
        <p:spPr/>
        <p:txBody>
          <a:bodyPr/>
          <a:p>
            <a:r>
              <a:t>Footer</a:t>
            </a:r>
          </a:p>
        </p:txBody>
      </p:sp>
      <p:sp>
        <p:nvSpPr>
          <p:cNvPr id="3" name="PlaceHolder 2"/>
          <p:cNvSpPr>
            <a:spLocks noGrp="1"/>
          </p:cNvSpPr>
          <p:nvPr>
            <p:ph type="sldNum" idx="2"/>
          </p:nvPr>
        </p:nvSpPr>
        <p:spPr/>
        <p:txBody>
          <a:bodyPr/>
          <a:p>
            <a:fld id="{7ED52A8D-C789-4419-9611-8746DB212BDF}" type="slidenum">
              <a:t>&lt;#&gt;</a:t>
            </a:fld>
          </a:p>
        </p:txBody>
      </p:sp>
      <p:sp>
        <p:nvSpPr>
          <p:cNvPr id="4" name="PlaceHolder 3"/>
          <p:cNvSpPr>
            <a:spLocks noGrp="1"/>
          </p:cNvSpPr>
          <p:nvPr>
            <p:ph type="dt" idx="3"/>
          </p:nvPr>
        </p:nvSpPr>
        <p:spPr/>
        <p:txBody>
          <a:bodyPr/>
          <a:p>
            <a:r>
              <a:rPr lang="en-PH"/>
              <a:t/>
            </a: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sldNum" idx="2"/>
          </p:nvPr>
        </p:nvSpPr>
        <p:spPr/>
        <p:txBody>
          <a:bodyPr/>
          <a:p>
            <a:fld id="{24204E44-365E-498A-B0FF-57BC942050DB}" type="slidenum">
              <a:t>&lt;#&gt;</a:t>
            </a:fld>
          </a:p>
        </p:txBody>
      </p:sp>
      <p:sp>
        <p:nvSpPr>
          <p:cNvPr id="7" name="PlaceHolder 6"/>
          <p:cNvSpPr>
            <a:spLocks noGrp="1"/>
          </p:cNvSpPr>
          <p:nvPr>
            <p:ph type="dt" idx="3"/>
          </p:nvPr>
        </p:nvSpPr>
        <p:spPr/>
        <p:txBody>
          <a:bodyPr/>
          <a:p>
            <a:r>
              <a:rPr lang="en-PH"/>
              <a:t/>
            </a: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 name="PlaceHolder 6"/>
          <p:cNvSpPr>
            <a:spLocks noGrp="1"/>
          </p:cNvSpPr>
          <p:nvPr>
            <p:ph type="ftr" idx="1"/>
          </p:nvPr>
        </p:nvSpPr>
        <p:spPr/>
        <p:txBody>
          <a:bodyPr/>
          <a:p>
            <a:r>
              <a:t>Footer</a:t>
            </a:r>
          </a:p>
        </p:txBody>
      </p:sp>
      <p:sp>
        <p:nvSpPr>
          <p:cNvPr id="8" name="PlaceHolder 7"/>
          <p:cNvSpPr>
            <a:spLocks noGrp="1"/>
          </p:cNvSpPr>
          <p:nvPr>
            <p:ph type="sldNum" idx="2"/>
          </p:nvPr>
        </p:nvSpPr>
        <p:spPr/>
        <p:txBody>
          <a:bodyPr/>
          <a:p>
            <a:fld id="{B29B6F0F-EE25-4B8E-8FED-AC88D59F186C}" type="slidenum">
              <a:t>&lt;#&gt;</a:t>
            </a:fld>
          </a:p>
        </p:txBody>
      </p:sp>
      <p:sp>
        <p:nvSpPr>
          <p:cNvPr id="9" name="PlaceHolder 8"/>
          <p:cNvSpPr>
            <a:spLocks noGrp="1"/>
          </p:cNvSpPr>
          <p:nvPr>
            <p:ph type="dt" idx="3"/>
          </p:nvPr>
        </p:nvSpPr>
        <p:spPr/>
        <p:txBody>
          <a:bodyPr/>
          <a:p>
            <a:r>
              <a:rPr lang="en-PH"/>
              <a:t/>
            </a: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 name="PlaceHolder 8"/>
          <p:cNvSpPr>
            <a:spLocks noGrp="1"/>
          </p:cNvSpPr>
          <p:nvPr>
            <p:ph type="ftr" idx="1"/>
          </p:nvPr>
        </p:nvSpPr>
        <p:spPr/>
        <p:txBody>
          <a:bodyPr/>
          <a:p>
            <a:r>
              <a:t>Footer</a:t>
            </a:r>
          </a:p>
        </p:txBody>
      </p:sp>
      <p:sp>
        <p:nvSpPr>
          <p:cNvPr id="10" name="PlaceHolder 9"/>
          <p:cNvSpPr>
            <a:spLocks noGrp="1"/>
          </p:cNvSpPr>
          <p:nvPr>
            <p:ph type="sldNum" idx="2"/>
          </p:nvPr>
        </p:nvSpPr>
        <p:spPr/>
        <p:txBody>
          <a:bodyPr/>
          <a:p>
            <a:fld id="{8246FE27-F2AE-4A2E-ADDC-E30DEDC1E821}" type="slidenum">
              <a:t>&lt;#&gt;</a:t>
            </a:fld>
          </a:p>
        </p:txBody>
      </p:sp>
      <p:sp>
        <p:nvSpPr>
          <p:cNvPr id="11" name="PlaceHolder 10"/>
          <p:cNvSpPr>
            <a:spLocks noGrp="1"/>
          </p:cNvSpPr>
          <p:nvPr>
            <p:ph type="dt" idx="3"/>
          </p:nvPr>
        </p:nvSpPr>
        <p:spPr/>
        <p:txBody>
          <a:bodyPr/>
          <a:p>
            <a:r>
              <a:rPr lang="en-PH"/>
              <a:t/>
            </a: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4"/>
          </p:nvPr>
        </p:nvSpPr>
        <p:spPr/>
        <p:txBody>
          <a:bodyPr/>
          <a:p>
            <a:r>
              <a:t>Footer</a:t>
            </a:r>
          </a:p>
        </p:txBody>
      </p:sp>
      <p:sp>
        <p:nvSpPr>
          <p:cNvPr id="3" name="PlaceHolder 2"/>
          <p:cNvSpPr>
            <a:spLocks noGrp="1"/>
          </p:cNvSpPr>
          <p:nvPr>
            <p:ph type="sldNum" idx="5"/>
          </p:nvPr>
        </p:nvSpPr>
        <p:spPr/>
        <p:txBody>
          <a:bodyPr/>
          <a:p>
            <a:fld id="{A1479B44-551E-4EFC-8D29-34F96B11AEE0}" type="slidenum">
              <a:t>&lt;#&gt;</a:t>
            </a:fld>
          </a:p>
        </p:txBody>
      </p:sp>
      <p:sp>
        <p:nvSpPr>
          <p:cNvPr id="4" name="PlaceHolder 3"/>
          <p:cNvSpPr>
            <a:spLocks noGrp="1"/>
          </p:cNvSpPr>
          <p:nvPr>
            <p:ph type="dt" idx="6"/>
          </p:nvPr>
        </p:nvSpPr>
        <p:spPr/>
        <p:txBody>
          <a:bodyPr/>
          <a:p>
            <a:r>
              <a:rPr lang="en-PH"/>
              <a:t/>
            </a:r>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56"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PH" sz="3200" spc="-1" strike="noStrike">
              <a:solidFill>
                <a:srgbClr val="000000"/>
              </a:solidFill>
              <a:latin typeface="Arial"/>
            </a:endParaRPr>
          </a:p>
        </p:txBody>
      </p:sp>
      <p:sp>
        <p:nvSpPr>
          <p:cNvPr id="4" name="PlaceHolder 3"/>
          <p:cNvSpPr>
            <a:spLocks noGrp="1"/>
          </p:cNvSpPr>
          <p:nvPr>
            <p:ph type="ftr" idx="4"/>
          </p:nvPr>
        </p:nvSpPr>
        <p:spPr/>
        <p:txBody>
          <a:bodyPr/>
          <a:p>
            <a:r>
              <a:t>Footer</a:t>
            </a:r>
          </a:p>
        </p:txBody>
      </p:sp>
      <p:sp>
        <p:nvSpPr>
          <p:cNvPr id="5" name="PlaceHolder 4"/>
          <p:cNvSpPr>
            <a:spLocks noGrp="1"/>
          </p:cNvSpPr>
          <p:nvPr>
            <p:ph type="sldNum" idx="5"/>
          </p:nvPr>
        </p:nvSpPr>
        <p:spPr/>
        <p:txBody>
          <a:bodyPr/>
          <a:p>
            <a:fld id="{624E6168-E8E7-4E17-9D18-8D0937F80174}" type="slidenum">
              <a:t>&lt;#&gt;</a:t>
            </a:fld>
          </a:p>
        </p:txBody>
      </p:sp>
      <p:sp>
        <p:nvSpPr>
          <p:cNvPr id="6" name="PlaceHolder 5"/>
          <p:cNvSpPr>
            <a:spLocks noGrp="1"/>
          </p:cNvSpPr>
          <p:nvPr>
            <p:ph type="dt" idx="6"/>
          </p:nvPr>
        </p:nvSpPr>
        <p:spPr/>
        <p:txBody>
          <a:bodyPr/>
          <a:p>
            <a:r>
              <a:rPr lang="en-PH"/>
              <a:t/>
            </a: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58"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 name="PlaceHolder 3"/>
          <p:cNvSpPr>
            <a:spLocks noGrp="1"/>
          </p:cNvSpPr>
          <p:nvPr>
            <p:ph type="ftr" idx="4"/>
          </p:nvPr>
        </p:nvSpPr>
        <p:spPr/>
        <p:txBody>
          <a:bodyPr/>
          <a:p>
            <a:r>
              <a:t>Footer</a:t>
            </a:r>
          </a:p>
        </p:txBody>
      </p:sp>
      <p:sp>
        <p:nvSpPr>
          <p:cNvPr id="5" name="PlaceHolder 4"/>
          <p:cNvSpPr>
            <a:spLocks noGrp="1"/>
          </p:cNvSpPr>
          <p:nvPr>
            <p:ph type="sldNum" idx="5"/>
          </p:nvPr>
        </p:nvSpPr>
        <p:spPr/>
        <p:txBody>
          <a:bodyPr/>
          <a:p>
            <a:fld id="{A5F3D0A8-2214-4C5A-B04B-3F9AFA967B54}" type="slidenum">
              <a:t>&lt;#&gt;</a:t>
            </a:fld>
          </a:p>
        </p:txBody>
      </p:sp>
      <p:sp>
        <p:nvSpPr>
          <p:cNvPr id="6" name="PlaceHolder 5"/>
          <p:cNvSpPr>
            <a:spLocks noGrp="1"/>
          </p:cNvSpPr>
          <p:nvPr>
            <p:ph type="dt" idx="6"/>
          </p:nvPr>
        </p:nvSpPr>
        <p:spPr/>
        <p:txBody>
          <a:bodyPr/>
          <a:p>
            <a:r>
              <a:rPr lang="en-PH"/>
              <a:t/>
            </a: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6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1"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4"/>
          </p:nvPr>
        </p:nvSpPr>
        <p:spPr/>
        <p:txBody>
          <a:bodyPr/>
          <a:p>
            <a:r>
              <a:t>Footer</a:t>
            </a:r>
          </a:p>
        </p:txBody>
      </p:sp>
      <p:sp>
        <p:nvSpPr>
          <p:cNvPr id="6" name="PlaceHolder 5"/>
          <p:cNvSpPr>
            <a:spLocks noGrp="1"/>
          </p:cNvSpPr>
          <p:nvPr>
            <p:ph type="sldNum" idx="5"/>
          </p:nvPr>
        </p:nvSpPr>
        <p:spPr/>
        <p:txBody>
          <a:bodyPr/>
          <a:p>
            <a:fld id="{1676EBFE-3F25-4EEF-BD0C-AF77CA06ECBB}" type="slidenum">
              <a:t>&lt;#&gt;</a:t>
            </a:fld>
          </a:p>
        </p:txBody>
      </p:sp>
      <p:sp>
        <p:nvSpPr>
          <p:cNvPr id="7" name="PlaceHolder 6"/>
          <p:cNvSpPr>
            <a:spLocks noGrp="1"/>
          </p:cNvSpPr>
          <p:nvPr>
            <p:ph type="dt" idx="6"/>
          </p:nvPr>
        </p:nvSpPr>
        <p:spPr/>
        <p:txBody>
          <a:bodyPr/>
          <a:p>
            <a:r>
              <a:rPr lang="en-PH"/>
              <a:t/>
            </a: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 name="PlaceHolder 2"/>
          <p:cNvSpPr>
            <a:spLocks noGrp="1"/>
          </p:cNvSpPr>
          <p:nvPr>
            <p:ph type="ftr" idx="4"/>
          </p:nvPr>
        </p:nvSpPr>
        <p:spPr/>
        <p:txBody>
          <a:bodyPr/>
          <a:p>
            <a:r>
              <a:t>Footer</a:t>
            </a:r>
          </a:p>
        </p:txBody>
      </p:sp>
      <p:sp>
        <p:nvSpPr>
          <p:cNvPr id="4" name="PlaceHolder 3"/>
          <p:cNvSpPr>
            <a:spLocks noGrp="1"/>
          </p:cNvSpPr>
          <p:nvPr>
            <p:ph type="sldNum" idx="5"/>
          </p:nvPr>
        </p:nvSpPr>
        <p:spPr/>
        <p:txBody>
          <a:bodyPr/>
          <a:p>
            <a:fld id="{9C4F5154-D8C6-421C-9C4A-2F8D563B4318}" type="slidenum">
              <a:t>&lt;#&gt;</a:t>
            </a:fld>
          </a:p>
        </p:txBody>
      </p:sp>
      <p:sp>
        <p:nvSpPr>
          <p:cNvPr id="5" name="PlaceHolder 4"/>
          <p:cNvSpPr>
            <a:spLocks noGrp="1"/>
          </p:cNvSpPr>
          <p:nvPr>
            <p:ph type="dt" idx="6"/>
          </p:nvPr>
        </p:nvSpPr>
        <p:spPr/>
        <p:txBody>
          <a:bodyPr/>
          <a:p>
            <a:r>
              <a:rPr lang="en-PH"/>
              <a:t/>
            </a: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63"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PH" sz="3200" spc="-1" strike="noStrike">
              <a:solidFill>
                <a:srgbClr val="000000"/>
              </a:solidFill>
              <a:latin typeface="Arial"/>
            </a:endParaRPr>
          </a:p>
        </p:txBody>
      </p:sp>
      <p:sp>
        <p:nvSpPr>
          <p:cNvPr id="3" name="PlaceHolder 2"/>
          <p:cNvSpPr>
            <a:spLocks noGrp="1"/>
          </p:cNvSpPr>
          <p:nvPr>
            <p:ph type="ftr" idx="4"/>
          </p:nvPr>
        </p:nvSpPr>
        <p:spPr/>
        <p:txBody>
          <a:bodyPr/>
          <a:p>
            <a:r>
              <a:t>Footer</a:t>
            </a:r>
          </a:p>
        </p:txBody>
      </p:sp>
      <p:sp>
        <p:nvSpPr>
          <p:cNvPr id="4" name="PlaceHolder 3"/>
          <p:cNvSpPr>
            <a:spLocks noGrp="1"/>
          </p:cNvSpPr>
          <p:nvPr>
            <p:ph type="sldNum" idx="5"/>
          </p:nvPr>
        </p:nvSpPr>
        <p:spPr/>
        <p:txBody>
          <a:bodyPr/>
          <a:p>
            <a:fld id="{5EE91877-9FB8-47F9-89F6-DAB16569E0FD}" type="slidenum">
              <a:t>&lt;#&gt;</a:t>
            </a:fld>
          </a:p>
        </p:txBody>
      </p:sp>
      <p:sp>
        <p:nvSpPr>
          <p:cNvPr id="5" name="PlaceHolder 4"/>
          <p:cNvSpPr>
            <a:spLocks noGrp="1"/>
          </p:cNvSpPr>
          <p:nvPr>
            <p:ph type="dt" idx="6"/>
          </p:nvPr>
        </p:nvSpPr>
        <p:spPr/>
        <p:txBody>
          <a:bodyPr/>
          <a:p>
            <a:r>
              <a:rPr lang="en-PH"/>
              <a:t/>
            </a: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6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6"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7"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C7E6743B-C608-41BF-930D-B9B0E25914DD}" type="slidenum">
              <a:t>&lt;#&gt;</a:t>
            </a:fld>
          </a:p>
        </p:txBody>
      </p:sp>
      <p:sp>
        <p:nvSpPr>
          <p:cNvPr id="8" name="PlaceHolder 7"/>
          <p:cNvSpPr>
            <a:spLocks noGrp="1"/>
          </p:cNvSpPr>
          <p:nvPr>
            <p:ph type="dt" idx="6"/>
          </p:nvPr>
        </p:nvSpPr>
        <p:spPr/>
        <p:txBody>
          <a:bodyPr/>
          <a:p>
            <a:r>
              <a:rPr lang="en-PH"/>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PH" sz="3200" spc="-1" strike="noStrike">
              <a:solidFill>
                <a:srgbClr val="000000"/>
              </a:solidFill>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6D2C10F7-1973-4452-8908-0575102164A9}" type="slidenum">
              <a:t>&lt;#&gt;</a:t>
            </a:fld>
          </a:p>
        </p:txBody>
      </p:sp>
      <p:sp>
        <p:nvSpPr>
          <p:cNvPr id="6" name="PlaceHolder 5"/>
          <p:cNvSpPr>
            <a:spLocks noGrp="1"/>
          </p:cNvSpPr>
          <p:nvPr>
            <p:ph type="dt" idx="3"/>
          </p:nvPr>
        </p:nvSpPr>
        <p:spPr/>
        <p:txBody>
          <a:bodyPr/>
          <a:p>
            <a:r>
              <a:rPr lang="en-PH"/>
              <a:t/>
            </a: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69"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1"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3D4CC69B-E6AB-4B3F-BA1A-DB918B8EBAC1}" type="slidenum">
              <a:t>&lt;#&gt;</a:t>
            </a:fld>
          </a:p>
        </p:txBody>
      </p:sp>
      <p:sp>
        <p:nvSpPr>
          <p:cNvPr id="8" name="PlaceHolder 7"/>
          <p:cNvSpPr>
            <a:spLocks noGrp="1"/>
          </p:cNvSpPr>
          <p:nvPr>
            <p:ph type="dt" idx="6"/>
          </p:nvPr>
        </p:nvSpPr>
        <p:spPr/>
        <p:txBody>
          <a:bodyPr/>
          <a:p>
            <a:r>
              <a:rPr lang="en-PH"/>
              <a:t/>
            </a: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7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5"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2ABCBD16-3062-4C50-9928-2114C2828372}" type="slidenum">
              <a:t>&lt;#&gt;</a:t>
            </a:fld>
          </a:p>
        </p:txBody>
      </p:sp>
      <p:sp>
        <p:nvSpPr>
          <p:cNvPr id="8" name="PlaceHolder 7"/>
          <p:cNvSpPr>
            <a:spLocks noGrp="1"/>
          </p:cNvSpPr>
          <p:nvPr>
            <p:ph type="dt" idx="6"/>
          </p:nvPr>
        </p:nvSpPr>
        <p:spPr/>
        <p:txBody>
          <a:bodyPr/>
          <a:p>
            <a:r>
              <a:rPr lang="en-PH"/>
              <a:t/>
            </a: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77"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8"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4"/>
          </p:nvPr>
        </p:nvSpPr>
        <p:spPr/>
        <p:txBody>
          <a:bodyPr/>
          <a:p>
            <a:r>
              <a:t>Footer</a:t>
            </a:r>
          </a:p>
        </p:txBody>
      </p:sp>
      <p:sp>
        <p:nvSpPr>
          <p:cNvPr id="6" name="PlaceHolder 5"/>
          <p:cNvSpPr>
            <a:spLocks noGrp="1"/>
          </p:cNvSpPr>
          <p:nvPr>
            <p:ph type="sldNum" idx="5"/>
          </p:nvPr>
        </p:nvSpPr>
        <p:spPr/>
        <p:txBody>
          <a:bodyPr/>
          <a:p>
            <a:fld id="{624574E8-C61F-47BE-8FBA-AC6BBEC19C19}" type="slidenum">
              <a:t>&lt;#&gt;</a:t>
            </a:fld>
          </a:p>
        </p:txBody>
      </p:sp>
      <p:sp>
        <p:nvSpPr>
          <p:cNvPr id="7" name="PlaceHolder 6"/>
          <p:cNvSpPr>
            <a:spLocks noGrp="1"/>
          </p:cNvSpPr>
          <p:nvPr>
            <p:ph type="dt" idx="6"/>
          </p:nvPr>
        </p:nvSpPr>
        <p:spPr/>
        <p:txBody>
          <a:bodyPr/>
          <a:p>
            <a:r>
              <a:rPr lang="en-PH"/>
              <a:t/>
            </a: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8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2"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3"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 name="PlaceHolder 6"/>
          <p:cNvSpPr>
            <a:spLocks noGrp="1"/>
          </p:cNvSpPr>
          <p:nvPr>
            <p:ph type="ftr" idx="4"/>
          </p:nvPr>
        </p:nvSpPr>
        <p:spPr/>
        <p:txBody>
          <a:bodyPr/>
          <a:p>
            <a:r>
              <a:t>Footer</a:t>
            </a:r>
          </a:p>
        </p:txBody>
      </p:sp>
      <p:sp>
        <p:nvSpPr>
          <p:cNvPr id="8" name="PlaceHolder 7"/>
          <p:cNvSpPr>
            <a:spLocks noGrp="1"/>
          </p:cNvSpPr>
          <p:nvPr>
            <p:ph type="sldNum" idx="5"/>
          </p:nvPr>
        </p:nvSpPr>
        <p:spPr/>
        <p:txBody>
          <a:bodyPr/>
          <a:p>
            <a:fld id="{CFCD0F92-992B-4963-BCC5-D482179B4E98}" type="slidenum">
              <a:t>&lt;#&gt;</a:t>
            </a:fld>
          </a:p>
        </p:txBody>
      </p:sp>
      <p:sp>
        <p:nvSpPr>
          <p:cNvPr id="9" name="PlaceHolder 8"/>
          <p:cNvSpPr>
            <a:spLocks noGrp="1"/>
          </p:cNvSpPr>
          <p:nvPr>
            <p:ph type="dt" idx="6"/>
          </p:nvPr>
        </p:nvSpPr>
        <p:spPr/>
        <p:txBody>
          <a:bodyPr/>
          <a:p>
            <a:r>
              <a:rPr lang="en-PH"/>
              <a:t/>
            </a: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8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85"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6"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7"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8"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9"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0"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 name="PlaceHolder 8"/>
          <p:cNvSpPr>
            <a:spLocks noGrp="1"/>
          </p:cNvSpPr>
          <p:nvPr>
            <p:ph type="ftr" idx="4"/>
          </p:nvPr>
        </p:nvSpPr>
        <p:spPr/>
        <p:txBody>
          <a:bodyPr/>
          <a:p>
            <a:r>
              <a:t>Footer</a:t>
            </a:r>
          </a:p>
        </p:txBody>
      </p:sp>
      <p:sp>
        <p:nvSpPr>
          <p:cNvPr id="10" name="PlaceHolder 9"/>
          <p:cNvSpPr>
            <a:spLocks noGrp="1"/>
          </p:cNvSpPr>
          <p:nvPr>
            <p:ph type="sldNum" idx="5"/>
          </p:nvPr>
        </p:nvSpPr>
        <p:spPr/>
        <p:txBody>
          <a:bodyPr/>
          <a:p>
            <a:fld id="{D171EDE8-23C9-4BB9-BCE2-66A739D75245}" type="slidenum">
              <a:t>&lt;#&gt;</a:t>
            </a:fld>
          </a:p>
        </p:txBody>
      </p:sp>
      <p:sp>
        <p:nvSpPr>
          <p:cNvPr id="11" name="PlaceHolder 10"/>
          <p:cNvSpPr>
            <a:spLocks noGrp="1"/>
          </p:cNvSpPr>
          <p:nvPr>
            <p:ph type="dt" idx="6"/>
          </p:nvPr>
        </p:nvSpPr>
        <p:spPr/>
        <p:txBody>
          <a:bodyPr/>
          <a:p>
            <a:r>
              <a:rPr lang="en-PH"/>
              <a:t/>
            </a: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7"/>
          </p:nvPr>
        </p:nvSpPr>
        <p:spPr/>
        <p:txBody>
          <a:bodyPr/>
          <a:p>
            <a:r>
              <a:t>Footer</a:t>
            </a:r>
          </a:p>
        </p:txBody>
      </p:sp>
      <p:sp>
        <p:nvSpPr>
          <p:cNvPr id="3" name="PlaceHolder 2"/>
          <p:cNvSpPr>
            <a:spLocks noGrp="1"/>
          </p:cNvSpPr>
          <p:nvPr>
            <p:ph type="sldNum" idx="8"/>
          </p:nvPr>
        </p:nvSpPr>
        <p:spPr/>
        <p:txBody>
          <a:bodyPr/>
          <a:p>
            <a:fld id="{D7DE110E-386B-4167-BAB9-2A0158005044}" type="slidenum">
              <a:t>&lt;#&gt;</a:t>
            </a:fld>
          </a:p>
        </p:txBody>
      </p:sp>
      <p:sp>
        <p:nvSpPr>
          <p:cNvPr id="4" name="PlaceHolder 3"/>
          <p:cNvSpPr>
            <a:spLocks noGrp="1"/>
          </p:cNvSpPr>
          <p:nvPr>
            <p:ph type="dt" idx="9"/>
          </p:nvPr>
        </p:nvSpPr>
        <p:spPr/>
        <p:txBody>
          <a:bodyPr/>
          <a:p>
            <a:r>
              <a:rPr lang="en-PH"/>
              <a:t/>
            </a:r>
          </a:p>
        </p:txBody>
      </p:sp>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98"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PH" sz="3200" spc="-1" strike="noStrike">
              <a:solidFill>
                <a:srgbClr val="000000"/>
              </a:solidFill>
              <a:latin typeface="Arial"/>
            </a:endParaRPr>
          </a:p>
        </p:txBody>
      </p:sp>
      <p:sp>
        <p:nvSpPr>
          <p:cNvPr id="4" name="PlaceHolder 3"/>
          <p:cNvSpPr>
            <a:spLocks noGrp="1"/>
          </p:cNvSpPr>
          <p:nvPr>
            <p:ph type="ftr" idx="7"/>
          </p:nvPr>
        </p:nvSpPr>
        <p:spPr/>
        <p:txBody>
          <a:bodyPr/>
          <a:p>
            <a:r>
              <a:t>Footer</a:t>
            </a:r>
          </a:p>
        </p:txBody>
      </p:sp>
      <p:sp>
        <p:nvSpPr>
          <p:cNvPr id="5" name="PlaceHolder 4"/>
          <p:cNvSpPr>
            <a:spLocks noGrp="1"/>
          </p:cNvSpPr>
          <p:nvPr>
            <p:ph type="sldNum" idx="8"/>
          </p:nvPr>
        </p:nvSpPr>
        <p:spPr/>
        <p:txBody>
          <a:bodyPr/>
          <a:p>
            <a:fld id="{523B0C87-AB63-43A2-83A2-B9E9024AD28D}" type="slidenum">
              <a:t>&lt;#&gt;</a:t>
            </a:fld>
          </a:p>
        </p:txBody>
      </p:sp>
      <p:sp>
        <p:nvSpPr>
          <p:cNvPr id="6" name="PlaceHolder 5"/>
          <p:cNvSpPr>
            <a:spLocks noGrp="1"/>
          </p:cNvSpPr>
          <p:nvPr>
            <p:ph type="dt" idx="9"/>
          </p:nvPr>
        </p:nvSpPr>
        <p:spPr/>
        <p:txBody>
          <a:bodyPr/>
          <a:p>
            <a:r>
              <a:rPr lang="en-PH"/>
              <a:t/>
            </a: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0"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 name="PlaceHolder 3"/>
          <p:cNvSpPr>
            <a:spLocks noGrp="1"/>
          </p:cNvSpPr>
          <p:nvPr>
            <p:ph type="ftr" idx="7"/>
          </p:nvPr>
        </p:nvSpPr>
        <p:spPr/>
        <p:txBody>
          <a:bodyPr/>
          <a:p>
            <a:r>
              <a:t>Footer</a:t>
            </a:r>
          </a:p>
        </p:txBody>
      </p:sp>
      <p:sp>
        <p:nvSpPr>
          <p:cNvPr id="5" name="PlaceHolder 4"/>
          <p:cNvSpPr>
            <a:spLocks noGrp="1"/>
          </p:cNvSpPr>
          <p:nvPr>
            <p:ph type="sldNum" idx="8"/>
          </p:nvPr>
        </p:nvSpPr>
        <p:spPr/>
        <p:txBody>
          <a:bodyPr/>
          <a:p>
            <a:fld id="{5430C27D-FCBA-4B73-BDF5-26CAC9A8DD25}" type="slidenum">
              <a:t>&lt;#&gt;</a:t>
            </a:fld>
          </a:p>
        </p:txBody>
      </p:sp>
      <p:sp>
        <p:nvSpPr>
          <p:cNvPr id="6" name="PlaceHolder 5"/>
          <p:cNvSpPr>
            <a:spLocks noGrp="1"/>
          </p:cNvSpPr>
          <p:nvPr>
            <p:ph type="dt" idx="9"/>
          </p:nvPr>
        </p:nvSpPr>
        <p:spPr/>
        <p:txBody>
          <a:bodyPr/>
          <a:p>
            <a:r>
              <a:rPr lang="en-PH"/>
              <a:t/>
            </a: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03"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7"/>
          </p:nvPr>
        </p:nvSpPr>
        <p:spPr/>
        <p:txBody>
          <a:bodyPr/>
          <a:p>
            <a:r>
              <a:t>Footer</a:t>
            </a:r>
          </a:p>
        </p:txBody>
      </p:sp>
      <p:sp>
        <p:nvSpPr>
          <p:cNvPr id="6" name="PlaceHolder 5"/>
          <p:cNvSpPr>
            <a:spLocks noGrp="1"/>
          </p:cNvSpPr>
          <p:nvPr>
            <p:ph type="sldNum" idx="8"/>
          </p:nvPr>
        </p:nvSpPr>
        <p:spPr/>
        <p:txBody>
          <a:bodyPr/>
          <a:p>
            <a:fld id="{DD4D9F50-E53C-4A39-95B5-9739F91EC86B}" type="slidenum">
              <a:t>&lt;#&gt;</a:t>
            </a:fld>
          </a:p>
        </p:txBody>
      </p:sp>
      <p:sp>
        <p:nvSpPr>
          <p:cNvPr id="7" name="PlaceHolder 6"/>
          <p:cNvSpPr>
            <a:spLocks noGrp="1"/>
          </p:cNvSpPr>
          <p:nvPr>
            <p:ph type="dt" idx="9"/>
          </p:nvPr>
        </p:nvSpPr>
        <p:spPr/>
        <p:txBody>
          <a:bodyPr/>
          <a:p>
            <a:r>
              <a:rPr lang="en-PH"/>
              <a:t/>
            </a: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0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 name="PlaceHolder 2"/>
          <p:cNvSpPr>
            <a:spLocks noGrp="1"/>
          </p:cNvSpPr>
          <p:nvPr>
            <p:ph type="ftr" idx="7"/>
          </p:nvPr>
        </p:nvSpPr>
        <p:spPr/>
        <p:txBody>
          <a:bodyPr/>
          <a:p>
            <a:r>
              <a:t>Footer</a:t>
            </a:r>
          </a:p>
        </p:txBody>
      </p:sp>
      <p:sp>
        <p:nvSpPr>
          <p:cNvPr id="4" name="PlaceHolder 3"/>
          <p:cNvSpPr>
            <a:spLocks noGrp="1"/>
          </p:cNvSpPr>
          <p:nvPr>
            <p:ph type="sldNum" idx="8"/>
          </p:nvPr>
        </p:nvSpPr>
        <p:spPr/>
        <p:txBody>
          <a:bodyPr/>
          <a:p>
            <a:fld id="{F81A08B3-5006-41FD-B611-B2A480B838AE}" type="slidenum">
              <a:t>&lt;#&gt;</a:t>
            </a:fld>
          </a:p>
        </p:txBody>
      </p:sp>
      <p:sp>
        <p:nvSpPr>
          <p:cNvPr id="5" name="PlaceHolder 4"/>
          <p:cNvSpPr>
            <a:spLocks noGrp="1"/>
          </p:cNvSpPr>
          <p:nvPr>
            <p:ph type="dt" idx="9"/>
          </p:nvPr>
        </p:nvSpPr>
        <p:spPr/>
        <p:txBody>
          <a:bodyPr/>
          <a:p>
            <a:r>
              <a:rPr lang="en-PH"/>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0200E28B-2567-4ED9-AE99-EBC43B8B16CD}" type="slidenum">
              <a:t>&lt;#&gt;</a:t>
            </a:fld>
          </a:p>
        </p:txBody>
      </p:sp>
      <p:sp>
        <p:nvSpPr>
          <p:cNvPr id="6" name="PlaceHolder 5"/>
          <p:cNvSpPr>
            <a:spLocks noGrp="1"/>
          </p:cNvSpPr>
          <p:nvPr>
            <p:ph type="dt" idx="3"/>
          </p:nvPr>
        </p:nvSpPr>
        <p:spPr/>
        <p:txBody>
          <a:bodyPr/>
          <a:p>
            <a:r>
              <a:rPr lang="en-PH"/>
              <a:t/>
            </a: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5"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PH" sz="3200" spc="-1" strike="noStrike">
              <a:solidFill>
                <a:srgbClr val="000000"/>
              </a:solidFill>
              <a:latin typeface="Arial"/>
            </a:endParaRPr>
          </a:p>
        </p:txBody>
      </p:sp>
      <p:sp>
        <p:nvSpPr>
          <p:cNvPr id="3" name="PlaceHolder 2"/>
          <p:cNvSpPr>
            <a:spLocks noGrp="1"/>
          </p:cNvSpPr>
          <p:nvPr>
            <p:ph type="ftr" idx="7"/>
          </p:nvPr>
        </p:nvSpPr>
        <p:spPr/>
        <p:txBody>
          <a:bodyPr/>
          <a:p>
            <a:r>
              <a:t>Footer</a:t>
            </a:r>
          </a:p>
        </p:txBody>
      </p:sp>
      <p:sp>
        <p:nvSpPr>
          <p:cNvPr id="4" name="PlaceHolder 3"/>
          <p:cNvSpPr>
            <a:spLocks noGrp="1"/>
          </p:cNvSpPr>
          <p:nvPr>
            <p:ph type="sldNum" idx="8"/>
          </p:nvPr>
        </p:nvSpPr>
        <p:spPr/>
        <p:txBody>
          <a:bodyPr/>
          <a:p>
            <a:fld id="{452C6EE8-63E6-43BE-9C69-9DFFF99876CA}" type="slidenum">
              <a:t>&lt;#&gt;</a:t>
            </a:fld>
          </a:p>
        </p:txBody>
      </p:sp>
      <p:sp>
        <p:nvSpPr>
          <p:cNvPr id="5" name="PlaceHolder 4"/>
          <p:cNvSpPr>
            <a:spLocks noGrp="1"/>
          </p:cNvSpPr>
          <p:nvPr>
            <p:ph type="dt" idx="9"/>
          </p:nvPr>
        </p:nvSpPr>
        <p:spPr/>
        <p:txBody>
          <a:bodyPr/>
          <a:p>
            <a:r>
              <a:rPr lang="en-PH"/>
              <a:t/>
            </a: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0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08"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09"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6E028105-531A-49E0-9489-34F616E8E148}" type="slidenum">
              <a:t>&lt;#&gt;</a:t>
            </a:fld>
          </a:p>
        </p:txBody>
      </p:sp>
      <p:sp>
        <p:nvSpPr>
          <p:cNvPr id="8" name="PlaceHolder 7"/>
          <p:cNvSpPr>
            <a:spLocks noGrp="1"/>
          </p:cNvSpPr>
          <p:nvPr>
            <p:ph type="dt" idx="9"/>
          </p:nvPr>
        </p:nvSpPr>
        <p:spPr/>
        <p:txBody>
          <a:bodyPr/>
          <a:p>
            <a:r>
              <a:rPr lang="en-PH"/>
              <a:t/>
            </a: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3"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5408ED0F-837F-42AD-B3E8-97EE5585173C}" type="slidenum">
              <a:t>&lt;#&gt;</a:t>
            </a:fld>
          </a:p>
        </p:txBody>
      </p:sp>
      <p:sp>
        <p:nvSpPr>
          <p:cNvPr id="8" name="PlaceHolder 7"/>
          <p:cNvSpPr>
            <a:spLocks noGrp="1"/>
          </p:cNvSpPr>
          <p:nvPr>
            <p:ph type="dt" idx="9"/>
          </p:nvPr>
        </p:nvSpPr>
        <p:spPr/>
        <p:txBody>
          <a:bodyPr/>
          <a:p>
            <a:r>
              <a:rPr lang="en-PH"/>
              <a:t/>
            </a: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1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1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6"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7"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046675A8-513B-4CB2-85F3-1CD77062025B}" type="slidenum">
              <a:t>&lt;#&gt;</a:t>
            </a:fld>
          </a:p>
        </p:txBody>
      </p:sp>
      <p:sp>
        <p:nvSpPr>
          <p:cNvPr id="8" name="PlaceHolder 7"/>
          <p:cNvSpPr>
            <a:spLocks noGrp="1"/>
          </p:cNvSpPr>
          <p:nvPr>
            <p:ph type="dt" idx="9"/>
          </p:nvPr>
        </p:nvSpPr>
        <p:spPr/>
        <p:txBody>
          <a:bodyPr/>
          <a:p>
            <a:r>
              <a:rPr lang="en-PH"/>
              <a:t/>
            </a: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1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19"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0"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7"/>
          </p:nvPr>
        </p:nvSpPr>
        <p:spPr/>
        <p:txBody>
          <a:bodyPr/>
          <a:p>
            <a:r>
              <a:t>Footer</a:t>
            </a:r>
          </a:p>
        </p:txBody>
      </p:sp>
      <p:sp>
        <p:nvSpPr>
          <p:cNvPr id="6" name="PlaceHolder 5"/>
          <p:cNvSpPr>
            <a:spLocks noGrp="1"/>
          </p:cNvSpPr>
          <p:nvPr>
            <p:ph type="sldNum" idx="8"/>
          </p:nvPr>
        </p:nvSpPr>
        <p:spPr/>
        <p:txBody>
          <a:bodyPr/>
          <a:p>
            <a:fld id="{024746E2-043C-4F0C-92F9-619AC05B76F7}" type="slidenum">
              <a:t>&lt;#&gt;</a:t>
            </a:fld>
          </a:p>
        </p:txBody>
      </p:sp>
      <p:sp>
        <p:nvSpPr>
          <p:cNvPr id="7" name="PlaceHolder 6"/>
          <p:cNvSpPr>
            <a:spLocks noGrp="1"/>
          </p:cNvSpPr>
          <p:nvPr>
            <p:ph type="dt" idx="9"/>
          </p:nvPr>
        </p:nvSpPr>
        <p:spPr/>
        <p:txBody>
          <a:bodyPr/>
          <a:p>
            <a:r>
              <a:rPr lang="en-PH"/>
              <a:t/>
            </a: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2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4"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5"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 name="PlaceHolder 6"/>
          <p:cNvSpPr>
            <a:spLocks noGrp="1"/>
          </p:cNvSpPr>
          <p:nvPr>
            <p:ph type="ftr" idx="7"/>
          </p:nvPr>
        </p:nvSpPr>
        <p:spPr/>
        <p:txBody>
          <a:bodyPr/>
          <a:p>
            <a:r>
              <a:t>Footer</a:t>
            </a:r>
          </a:p>
        </p:txBody>
      </p:sp>
      <p:sp>
        <p:nvSpPr>
          <p:cNvPr id="8" name="PlaceHolder 7"/>
          <p:cNvSpPr>
            <a:spLocks noGrp="1"/>
          </p:cNvSpPr>
          <p:nvPr>
            <p:ph type="sldNum" idx="8"/>
          </p:nvPr>
        </p:nvSpPr>
        <p:spPr/>
        <p:txBody>
          <a:bodyPr/>
          <a:p>
            <a:fld id="{FAA9B31D-03EE-4D50-AF36-ADC76ADE2410}" type="slidenum">
              <a:t>&lt;#&gt;</a:t>
            </a:fld>
          </a:p>
        </p:txBody>
      </p:sp>
      <p:sp>
        <p:nvSpPr>
          <p:cNvPr id="9" name="PlaceHolder 8"/>
          <p:cNvSpPr>
            <a:spLocks noGrp="1"/>
          </p:cNvSpPr>
          <p:nvPr>
            <p:ph type="dt" idx="9"/>
          </p:nvPr>
        </p:nvSpPr>
        <p:spPr/>
        <p:txBody>
          <a:bodyPr/>
          <a:p>
            <a:r>
              <a:rPr lang="en-PH"/>
              <a:t/>
            </a: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2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27"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8"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9"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30"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31"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32"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 name="PlaceHolder 8"/>
          <p:cNvSpPr>
            <a:spLocks noGrp="1"/>
          </p:cNvSpPr>
          <p:nvPr>
            <p:ph type="ftr" idx="7"/>
          </p:nvPr>
        </p:nvSpPr>
        <p:spPr/>
        <p:txBody>
          <a:bodyPr/>
          <a:p>
            <a:r>
              <a:t>Footer</a:t>
            </a:r>
          </a:p>
        </p:txBody>
      </p:sp>
      <p:sp>
        <p:nvSpPr>
          <p:cNvPr id="10" name="PlaceHolder 9"/>
          <p:cNvSpPr>
            <a:spLocks noGrp="1"/>
          </p:cNvSpPr>
          <p:nvPr>
            <p:ph type="sldNum" idx="8"/>
          </p:nvPr>
        </p:nvSpPr>
        <p:spPr/>
        <p:txBody>
          <a:bodyPr/>
          <a:p>
            <a:fld id="{627FDA51-CCBD-41FF-9F9D-EB53808D2642}" type="slidenum">
              <a:t>&lt;#&gt;</a:t>
            </a:fld>
          </a:p>
        </p:txBody>
      </p:sp>
      <p:sp>
        <p:nvSpPr>
          <p:cNvPr id="11" name="PlaceHolder 10"/>
          <p:cNvSpPr>
            <a:spLocks noGrp="1"/>
          </p:cNvSpPr>
          <p:nvPr>
            <p:ph type="dt" idx="9"/>
          </p:nvPr>
        </p:nvSpPr>
        <p:spPr/>
        <p:txBody>
          <a:bodyPr/>
          <a:p>
            <a:r>
              <a:rPr lang="en-PH"/>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sldNum" idx="2"/>
          </p:nvPr>
        </p:nvSpPr>
        <p:spPr/>
        <p:txBody>
          <a:bodyPr/>
          <a:p>
            <a:fld id="{8F888517-D2BC-4D5B-A7E5-8A313903AF52}" type="slidenum">
              <a:t>&lt;#&gt;</a:t>
            </a:fld>
          </a:p>
        </p:txBody>
      </p:sp>
      <p:sp>
        <p:nvSpPr>
          <p:cNvPr id="7" name="PlaceHolder 6"/>
          <p:cNvSpPr>
            <a:spLocks noGrp="1"/>
          </p:cNvSpPr>
          <p:nvPr>
            <p:ph type="dt" idx="3"/>
          </p:nvPr>
        </p:nvSpPr>
        <p:spPr/>
        <p:txBody>
          <a:bodyPr/>
          <a:p>
            <a:r>
              <a:rPr lang="en-PH"/>
              <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sldNum" idx="2"/>
          </p:nvPr>
        </p:nvSpPr>
        <p:spPr/>
        <p:txBody>
          <a:bodyPr/>
          <a:p>
            <a:fld id="{87B49972-CD23-49C0-A62E-7E9C2B431754}" type="slidenum">
              <a:t>&lt;#&gt;</a:t>
            </a:fld>
          </a:p>
        </p:txBody>
      </p:sp>
      <p:sp>
        <p:nvSpPr>
          <p:cNvPr id="5" name="PlaceHolder 4"/>
          <p:cNvSpPr>
            <a:spLocks noGrp="1"/>
          </p:cNvSpPr>
          <p:nvPr>
            <p:ph type="dt" idx="3"/>
          </p:nvPr>
        </p:nvSpPr>
        <p:spPr/>
        <p:txBody>
          <a:bodyPr/>
          <a:p>
            <a:r>
              <a:rPr lang="en-PH"/>
              <a:t/>
            </a: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PH" sz="3200" spc="-1" strike="noStrike">
              <a:solidFill>
                <a:srgbClr val="000000"/>
              </a:solidFill>
              <a:latin typeface="Arial"/>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sldNum" idx="2"/>
          </p:nvPr>
        </p:nvSpPr>
        <p:spPr/>
        <p:txBody>
          <a:bodyPr/>
          <a:p>
            <a:fld id="{58B276E7-8C45-4865-BB3A-21D82968AB9D}" type="slidenum">
              <a:t>&lt;#&gt;</a:t>
            </a:fld>
          </a:p>
        </p:txBody>
      </p:sp>
      <p:sp>
        <p:nvSpPr>
          <p:cNvPr id="5" name="PlaceHolder 4"/>
          <p:cNvSpPr>
            <a:spLocks noGrp="1"/>
          </p:cNvSpPr>
          <p:nvPr>
            <p:ph type="dt" idx="3"/>
          </p:nvPr>
        </p:nvSpPr>
        <p:spPr/>
        <p:txBody>
          <a:bodyPr/>
          <a:p>
            <a:r>
              <a:rPr lang="en-PH"/>
              <a:t/>
            </a: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339AEB9B-AE32-4CE8-AF8D-F9C69B1FF139}" type="slidenum">
              <a:t>&lt;#&gt;</a:t>
            </a:fld>
          </a:p>
        </p:txBody>
      </p:sp>
      <p:sp>
        <p:nvSpPr>
          <p:cNvPr id="8" name="PlaceHolder 7"/>
          <p:cNvSpPr>
            <a:spLocks noGrp="1"/>
          </p:cNvSpPr>
          <p:nvPr>
            <p:ph type="dt" idx="3"/>
          </p:nvPr>
        </p:nvSpPr>
        <p:spPr/>
        <p:txBody>
          <a:bodyPr/>
          <a:p>
            <a:r>
              <a:rPr lang="en-PH"/>
              <a:t/>
            </a: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2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36C8B90D-D70A-4B00-AE90-B1AB07DB48B2}" type="slidenum">
              <a:t>&lt;#&gt;</a:t>
            </a:fld>
          </a:p>
        </p:txBody>
      </p:sp>
      <p:sp>
        <p:nvSpPr>
          <p:cNvPr id="8" name="PlaceHolder 7"/>
          <p:cNvSpPr>
            <a:spLocks noGrp="1"/>
          </p:cNvSpPr>
          <p:nvPr>
            <p:ph type="dt" idx="3"/>
          </p:nvPr>
        </p:nvSpPr>
        <p:spPr/>
        <p:txBody>
          <a:bodyPr/>
          <a:p>
            <a:r>
              <a:rPr lang="en-PH"/>
              <a:t/>
            </a: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2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211A929A-1F66-4800-BF7C-2961FE39D5FD}" type="slidenum">
              <a:t>&lt;#&gt;</a:t>
            </a:fld>
          </a:p>
        </p:txBody>
      </p:sp>
      <p:sp>
        <p:nvSpPr>
          <p:cNvPr id="8" name="PlaceHolder 7"/>
          <p:cNvSpPr>
            <a:spLocks noGrp="1"/>
          </p:cNvSpPr>
          <p:nvPr>
            <p:ph type="dt" idx="3"/>
          </p:nvPr>
        </p:nvSpPr>
        <p:spPr/>
        <p:txBody>
          <a:bodyPr/>
          <a:p>
            <a:r>
              <a:rPr lang="en-PH"/>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2.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4.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76640" cy="6842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rgbClr val="c00000"/>
              </a:solidFill>
              <a:latin typeface="Calibri"/>
              <a:ea typeface="DejaVu Sans"/>
            </a:endParaRPr>
          </a:p>
        </p:txBody>
      </p:sp>
      <p:pic>
        <p:nvPicPr>
          <p:cNvPr id="1" name="Picture 4" descr=""/>
          <p:cNvPicPr/>
          <p:nvPr/>
        </p:nvPicPr>
        <p:blipFill>
          <a:blip r:embed="rId3"/>
          <a:stretch/>
        </p:blipFill>
        <p:spPr>
          <a:xfrm>
            <a:off x="333000" y="1801080"/>
            <a:ext cx="2783520" cy="2783520"/>
          </a:xfrm>
          <a:prstGeom prst="rect">
            <a:avLst/>
          </a:prstGeom>
          <a:ln w="0">
            <a:noFill/>
          </a:ln>
        </p:spPr>
      </p:pic>
      <p:sp>
        <p:nvSpPr>
          <p:cNvPr id="2" name="Rectangle 5"/>
          <p:cNvSpPr/>
          <p:nvPr/>
        </p:nvSpPr>
        <p:spPr>
          <a:xfrm>
            <a:off x="3487320" y="1475280"/>
            <a:ext cx="8688960" cy="384696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alibri"/>
              <a:ea typeface="DejaVu Sans"/>
            </a:endParaRPr>
          </a:p>
        </p:txBody>
      </p:sp>
      <p:sp>
        <p:nvSpPr>
          <p:cNvPr id="3" name="Rectangle 8"/>
          <p:cNvSpPr/>
          <p:nvPr/>
        </p:nvSpPr>
        <p:spPr>
          <a:xfrm>
            <a:off x="3487320" y="5337720"/>
            <a:ext cx="8688960" cy="368640"/>
          </a:xfrm>
          <a:prstGeom prst="rect">
            <a:avLst/>
          </a:prstGeom>
          <a:gradFill rotWithShape="0">
            <a:gsLst>
              <a:gs pos="0">
                <a:srgbClr val="c00000"/>
              </a:gs>
              <a:gs pos="100000">
                <a:srgbClr val="e9bf0e">
                  <a:alpha val="83137"/>
                </a:srgbClr>
              </a:gs>
            </a:gsLst>
            <a:lin ang="0"/>
          </a:gra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rgbClr val="c00000"/>
              </a:solidFill>
              <a:latin typeface="Calibri"/>
              <a:ea typeface="DejaVu Sans"/>
            </a:endParaRPr>
          </a:p>
        </p:txBody>
      </p:sp>
      <p:sp>
        <p:nvSpPr>
          <p:cNvPr id="4" name="PlaceHolder 1"/>
          <p:cNvSpPr>
            <a:spLocks noGrp="1"/>
          </p:cNvSpPr>
          <p:nvPr>
            <p:ph type="ftr" idx="1"/>
          </p:nvPr>
        </p:nvSpPr>
        <p:spPr>
          <a:xfrm>
            <a:off x="4038480" y="6356520"/>
            <a:ext cx="4099320" cy="349560"/>
          </a:xfrm>
          <a:prstGeom prst="rect">
            <a:avLst/>
          </a:prstGeom>
          <a:noFill/>
          <a:ln w="0">
            <a:noFill/>
          </a:ln>
        </p:spPr>
        <p:txBody>
          <a:bodyPr lIns="90000" rIns="90000" tIns="45000" bIns="45000" anchor="t">
            <a:noAutofit/>
          </a:bodyPr>
          <a:lstStyle>
            <a:lvl1pPr indent="0" algn="ctr">
              <a:lnSpc>
                <a:spcPct val="100000"/>
              </a:lnSpc>
              <a:buNone/>
              <a:tabLst>
                <a:tab algn="l" pos="0"/>
              </a:tabLst>
              <a:defRPr b="0" lang="en-PH" sz="1400" spc="-1" strike="noStrike">
                <a:solidFill>
                  <a:srgbClr val="000000"/>
                </a:solidFill>
                <a:latin typeface="Times New Roman"/>
                <a:ea typeface="DejaVu Sans"/>
              </a:defRPr>
            </a:lvl1pPr>
          </a:lstStyle>
          <a:p>
            <a:pPr indent="0" algn="ctr">
              <a:lnSpc>
                <a:spcPct val="100000"/>
              </a:lnSpc>
              <a:buNone/>
              <a:tabLst>
                <a:tab algn="l" pos="0"/>
              </a:tabLst>
            </a:pPr>
            <a:r>
              <a:rPr b="0" lang="en-PH" sz="1400" spc="-1" strike="noStrike">
                <a:solidFill>
                  <a:srgbClr val="000000"/>
                </a:solidFill>
                <a:latin typeface="Times New Roman"/>
                <a:ea typeface="DejaVu Sans"/>
              </a:rPr>
              <a:t>&lt;footer&gt;</a:t>
            </a:r>
            <a:endParaRPr b="0" lang="en-PH" sz="1400" spc="-1" strike="noStrike">
              <a:solidFill>
                <a:srgbClr val="000000"/>
              </a:solidFill>
              <a:latin typeface="Times New Roman"/>
            </a:endParaRPr>
          </a:p>
        </p:txBody>
      </p:sp>
      <p:sp>
        <p:nvSpPr>
          <p:cNvPr id="5" name="PlaceHolder 2"/>
          <p:cNvSpPr>
            <a:spLocks noGrp="1"/>
          </p:cNvSpPr>
          <p:nvPr>
            <p:ph type="sldNum" idx="2"/>
          </p:nvPr>
        </p:nvSpPr>
        <p:spPr>
          <a:xfrm>
            <a:off x="8610480" y="6356520"/>
            <a:ext cx="2727720" cy="349560"/>
          </a:xfrm>
          <a:prstGeom prst="rect">
            <a:avLst/>
          </a:prstGeom>
          <a:noFill/>
          <a:ln w="0">
            <a:noFill/>
          </a:ln>
        </p:spPr>
        <p:txBody>
          <a:bodyPr lIns="90000" rIns="90000" tIns="45000" bIns="45000" anchor="t">
            <a:noAutofit/>
          </a:bodyPr>
          <a:lstStyle>
            <a:lvl1pPr indent="0">
              <a:lnSpc>
                <a:spcPct val="100000"/>
              </a:lnSpc>
              <a:buNone/>
              <a:tabLst>
                <a:tab algn="l" pos="0"/>
              </a:tabLst>
              <a:defRPr b="0" lang="en-US" sz="1800" spc="-1" strike="noStrike">
                <a:solidFill>
                  <a:srgbClr val="000000"/>
                </a:solidFill>
                <a:latin typeface="Calibri"/>
                <a:ea typeface="DejaVu Sans"/>
              </a:defRPr>
            </a:lvl1pPr>
          </a:lstStyle>
          <a:p>
            <a:pPr indent="0">
              <a:lnSpc>
                <a:spcPct val="100000"/>
              </a:lnSpc>
              <a:buNone/>
              <a:tabLst>
                <a:tab algn="l" pos="0"/>
              </a:tabLst>
            </a:pPr>
            <a:fld id="{F595300C-540A-4501-BDFB-636ED984A560}" type="slidenum">
              <a:rPr b="0" lang="en-US" sz="1800" spc="-1" strike="noStrike">
                <a:solidFill>
                  <a:srgbClr val="000000"/>
                </a:solidFill>
                <a:latin typeface="Calibri"/>
                <a:ea typeface="DejaVu Sans"/>
              </a:rPr>
              <a:t>&lt;number&gt;</a:t>
            </a:fld>
            <a:endParaRPr b="0" lang="en-PH" sz="1800" spc="-1" strike="noStrike">
              <a:solidFill>
                <a:srgbClr val="000000"/>
              </a:solidFill>
              <a:latin typeface="Times New Roman"/>
            </a:endParaRPr>
          </a:p>
        </p:txBody>
      </p:sp>
      <p:sp>
        <p:nvSpPr>
          <p:cNvPr id="6" name="PlaceHolder 3"/>
          <p:cNvSpPr>
            <a:spLocks noGrp="1"/>
          </p:cNvSpPr>
          <p:nvPr>
            <p:ph type="dt" idx="3"/>
          </p:nvPr>
        </p:nvSpPr>
        <p:spPr>
          <a:xfrm>
            <a:off x="838080" y="6356520"/>
            <a:ext cx="2727720" cy="349560"/>
          </a:xfrm>
          <a:prstGeom prst="rect">
            <a:avLst/>
          </a:prstGeom>
          <a:noFill/>
          <a:ln w="0">
            <a:noFill/>
          </a:ln>
        </p:spPr>
        <p:txBody>
          <a:bodyPr lIns="90000" rIns="90000" tIns="45000" bIns="45000" anchor="t">
            <a:noAutofit/>
          </a:bodyPr>
          <a:lstStyle>
            <a:lvl1pPr indent="0">
              <a:buNone/>
              <a:defRPr b="0" lang="en-PH" sz="1400" spc="-1" strike="noStrike">
                <a:solidFill>
                  <a:srgbClr val="000000"/>
                </a:solidFill>
                <a:latin typeface="Times New Roman"/>
              </a:defRPr>
            </a:lvl1pPr>
          </a:lstStyle>
          <a:p>
            <a:pPr indent="0">
              <a:buNone/>
            </a:pPr>
            <a:r>
              <a:rPr b="0" lang="en-PH" sz="1400" spc="-1" strike="noStrike">
                <a:solidFill>
                  <a:srgbClr val="000000"/>
                </a:solidFill>
                <a:latin typeface="Times New Roman"/>
              </a:rPr>
              <a:t>&lt;date/time&gt;</a:t>
            </a:r>
            <a:endParaRPr b="0" lang="en-PH" sz="1400" spc="-1" strike="noStrike">
              <a:solidFill>
                <a:srgbClr val="000000"/>
              </a:solidFill>
              <a:latin typeface="Times New Roman"/>
            </a:endParaRPr>
          </a:p>
        </p:txBody>
      </p:sp>
      <p:sp>
        <p:nvSpPr>
          <p:cNvPr id="7"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en-PH" sz="4400" spc="-1" strike="noStrike">
                <a:solidFill>
                  <a:srgbClr val="000000"/>
                </a:solidFill>
                <a:latin typeface="Arial"/>
              </a:rPr>
              <a:t>Click to edit the title text format</a:t>
            </a:r>
            <a:endParaRPr b="0" lang="en-PH" sz="4400" spc="-1" strike="noStrike">
              <a:solidFill>
                <a:srgbClr val="000000"/>
              </a:solidFill>
              <a:latin typeface="Arial"/>
            </a:endParaRPr>
          </a:p>
        </p:txBody>
      </p:sp>
      <p:sp>
        <p:nvSpPr>
          <p:cNvPr id="8"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solidFill>
                  <a:srgbClr val="000000"/>
                </a:solidFill>
                <a:latin typeface="Arial"/>
              </a:rPr>
              <a:t>Click to edit the outline text format</a:t>
            </a:r>
            <a:endParaRPr b="0" lang="en-PH"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PH" sz="2800" spc="-1" strike="noStrike">
                <a:solidFill>
                  <a:srgbClr val="000000"/>
                </a:solidFill>
                <a:latin typeface="Arial"/>
              </a:rPr>
              <a:t>Second Outline Level</a:t>
            </a:r>
            <a:endParaRPr b="0" lang="en-PH"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PH" sz="2400" spc="-1" strike="noStrike">
                <a:solidFill>
                  <a:srgbClr val="000000"/>
                </a:solidFill>
                <a:latin typeface="Arial"/>
              </a:rPr>
              <a:t>Third Outline Level</a:t>
            </a:r>
            <a:endParaRPr b="0" lang="en-PH"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PH" sz="2000" spc="-1" strike="noStrike">
                <a:solidFill>
                  <a:srgbClr val="000000"/>
                </a:solidFill>
                <a:latin typeface="Arial"/>
              </a:rPr>
              <a:t>Fourth Outline Level</a:t>
            </a:r>
            <a:endParaRPr b="0" lang="en-PH"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PH" sz="2000" spc="-1" strike="noStrike">
                <a:solidFill>
                  <a:srgbClr val="000000"/>
                </a:solidFill>
                <a:latin typeface="Arial"/>
              </a:rPr>
              <a:t>Fifth Outline Level</a:t>
            </a:r>
            <a:endParaRPr b="0" lang="en-PH"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PH" sz="2000" spc="-1" strike="noStrike">
                <a:solidFill>
                  <a:srgbClr val="000000"/>
                </a:solidFill>
                <a:latin typeface="Arial"/>
              </a:rPr>
              <a:t>Sixth Outline Level</a:t>
            </a:r>
            <a:endParaRPr b="0" lang="en-PH"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PH" sz="2000" spc="-1" strike="noStrike">
                <a:solidFill>
                  <a:srgbClr val="000000"/>
                </a:solidFill>
                <a:latin typeface="Arial"/>
              </a:rPr>
              <a:t>Seventh Outline Level</a:t>
            </a:r>
            <a:endParaRPr b="0" lang="en-PH"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5" name="Picture 18" descr=""/>
          <p:cNvPicPr/>
          <p:nvPr/>
        </p:nvPicPr>
        <p:blipFill>
          <a:blip r:embed="rId2"/>
          <a:stretch/>
        </p:blipFill>
        <p:spPr>
          <a:xfrm>
            <a:off x="0" y="6242760"/>
            <a:ext cx="12176640" cy="619560"/>
          </a:xfrm>
          <a:prstGeom prst="rect">
            <a:avLst/>
          </a:prstGeom>
          <a:ln w="0">
            <a:noFill/>
          </a:ln>
        </p:spPr>
      </p:pic>
      <p:sp>
        <p:nvSpPr>
          <p:cNvPr id="46" name="Rectangle 7"/>
          <p:cNvSpPr/>
          <p:nvPr/>
        </p:nvSpPr>
        <p:spPr>
          <a:xfrm>
            <a:off x="10868760" y="0"/>
            <a:ext cx="955080" cy="95508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alibri"/>
              <a:ea typeface="DejaVu Sans"/>
            </a:endParaRPr>
          </a:p>
        </p:txBody>
      </p:sp>
      <p:pic>
        <p:nvPicPr>
          <p:cNvPr id="47" name="Picture 10" descr=""/>
          <p:cNvPicPr/>
          <p:nvPr/>
        </p:nvPicPr>
        <p:blipFill>
          <a:blip r:embed="rId3"/>
          <a:stretch/>
        </p:blipFill>
        <p:spPr>
          <a:xfrm>
            <a:off x="10857240" y="-64440"/>
            <a:ext cx="1019160" cy="1019160"/>
          </a:xfrm>
          <a:prstGeom prst="rect">
            <a:avLst/>
          </a:prstGeom>
          <a:ln w="0">
            <a:noFill/>
          </a:ln>
        </p:spPr>
      </p:pic>
      <p:sp>
        <p:nvSpPr>
          <p:cNvPr id="48" name="TextBox 9"/>
          <p:cNvSpPr/>
          <p:nvPr/>
        </p:nvSpPr>
        <p:spPr>
          <a:xfrm>
            <a:off x="185400" y="6362280"/>
            <a:ext cx="46764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PH" sz="1800" spc="-1" strike="noStrike">
                <a:solidFill>
                  <a:srgbClr val="ffffff"/>
                </a:solidFill>
                <a:latin typeface="Montserrat Medium"/>
                <a:ea typeface="DejaVu Sans"/>
              </a:rPr>
              <a:t>Rex Curriculum Resource </a:t>
            </a:r>
            <a:endParaRPr b="0" lang="en-PH" sz="1800" spc="-1" strike="noStrike">
              <a:solidFill>
                <a:srgbClr val="000000"/>
              </a:solidFill>
              <a:latin typeface="Arial"/>
            </a:endParaRPr>
          </a:p>
        </p:txBody>
      </p:sp>
      <p:sp>
        <p:nvSpPr>
          <p:cNvPr id="49" name="TextBox 11"/>
          <p:cNvSpPr/>
          <p:nvPr/>
        </p:nvSpPr>
        <p:spPr>
          <a:xfrm>
            <a:off x="9452520" y="6352200"/>
            <a:ext cx="260784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PH" sz="1800" spc="-1" strike="noStrike">
                <a:solidFill>
                  <a:srgbClr val="ffffff"/>
                </a:solidFill>
                <a:latin typeface="Montserrat Medium"/>
                <a:ea typeface="DejaVu Sans"/>
              </a:rPr>
              <a:t>WWW.REX.COM.PH</a:t>
            </a:r>
            <a:endParaRPr b="0" lang="en-PH" sz="1800" spc="-1" strike="noStrike">
              <a:solidFill>
                <a:srgbClr val="000000"/>
              </a:solidFill>
              <a:latin typeface="Arial"/>
            </a:endParaRPr>
          </a:p>
        </p:txBody>
      </p:sp>
      <p:sp>
        <p:nvSpPr>
          <p:cNvPr id="50" name="PlaceHolder 1"/>
          <p:cNvSpPr>
            <a:spLocks noGrp="1"/>
          </p:cNvSpPr>
          <p:nvPr>
            <p:ph type="ftr" idx="4"/>
          </p:nvPr>
        </p:nvSpPr>
        <p:spPr>
          <a:xfrm>
            <a:off x="4038480" y="6356520"/>
            <a:ext cx="4099320" cy="349560"/>
          </a:xfrm>
          <a:prstGeom prst="rect">
            <a:avLst/>
          </a:prstGeom>
          <a:noFill/>
          <a:ln w="0">
            <a:noFill/>
          </a:ln>
        </p:spPr>
        <p:txBody>
          <a:bodyPr lIns="90000" rIns="90000" tIns="45000" bIns="45000" anchor="ctr">
            <a:noAutofit/>
          </a:bodyPr>
          <a:lstStyle>
            <a:lvl1pPr indent="0" algn="ctr">
              <a:lnSpc>
                <a:spcPct val="100000"/>
              </a:lnSpc>
              <a:buNone/>
              <a:tabLst>
                <a:tab algn="l" pos="0"/>
              </a:tabLst>
              <a:defRPr b="0" lang="en-PH" sz="1400" spc="-1" strike="noStrike">
                <a:solidFill>
                  <a:srgbClr val="000000"/>
                </a:solidFill>
                <a:latin typeface="Times New Roman"/>
                <a:ea typeface="DejaVu Sans"/>
              </a:defRPr>
            </a:lvl1pPr>
          </a:lstStyle>
          <a:p>
            <a:pPr indent="0" algn="ctr">
              <a:lnSpc>
                <a:spcPct val="100000"/>
              </a:lnSpc>
              <a:buNone/>
              <a:tabLst>
                <a:tab algn="l" pos="0"/>
              </a:tabLst>
            </a:pPr>
            <a:r>
              <a:rPr b="0" lang="en-PH" sz="1400" spc="-1" strike="noStrike">
                <a:solidFill>
                  <a:srgbClr val="000000"/>
                </a:solidFill>
                <a:latin typeface="Times New Roman"/>
                <a:ea typeface="DejaVu Sans"/>
              </a:rPr>
              <a:t>&lt;footer&gt;</a:t>
            </a:r>
            <a:endParaRPr b="0" lang="en-PH" sz="1400" spc="-1" strike="noStrike">
              <a:solidFill>
                <a:srgbClr val="000000"/>
              </a:solidFill>
              <a:latin typeface="Times New Roman"/>
            </a:endParaRPr>
          </a:p>
        </p:txBody>
      </p:sp>
      <p:sp>
        <p:nvSpPr>
          <p:cNvPr id="51" name="PlaceHolder 2"/>
          <p:cNvSpPr>
            <a:spLocks noGrp="1"/>
          </p:cNvSpPr>
          <p:nvPr>
            <p:ph type="sldNum" idx="5"/>
          </p:nvPr>
        </p:nvSpPr>
        <p:spPr>
          <a:xfrm>
            <a:off x="8610480" y="6356520"/>
            <a:ext cx="2727720" cy="349560"/>
          </a:xfrm>
          <a:prstGeom prst="rect">
            <a:avLst/>
          </a:prstGeom>
          <a:noFill/>
          <a:ln w="0">
            <a:noFill/>
          </a:ln>
        </p:spPr>
        <p:txBody>
          <a:bodyPr lIns="90000" rIns="90000" tIns="45000" bIns="45000" anchor="ctr">
            <a:noAutofit/>
          </a:bodyPr>
          <a:lstStyle>
            <a:lvl1pPr indent="0" algn="r">
              <a:lnSpc>
                <a:spcPct val="100000"/>
              </a:lnSpc>
              <a:buNone/>
              <a:tabLst>
                <a:tab algn="l" pos="0"/>
              </a:tabLst>
              <a:defRPr b="0" lang="en-US" sz="1200" spc="-1" strike="noStrike">
                <a:solidFill>
                  <a:srgbClr val="8b8b8b"/>
                </a:solidFill>
                <a:latin typeface="Calibri"/>
                <a:ea typeface="DejaVu Sans"/>
              </a:defRPr>
            </a:lvl1pPr>
          </a:lstStyle>
          <a:p>
            <a:pPr indent="0" algn="r">
              <a:lnSpc>
                <a:spcPct val="100000"/>
              </a:lnSpc>
              <a:buNone/>
              <a:tabLst>
                <a:tab algn="l" pos="0"/>
              </a:tabLst>
            </a:pPr>
            <a:fld id="{D0589EE4-0E1F-4900-BCE4-5684C77CE2F1}" type="slidenum">
              <a:rPr b="0" lang="en-US" sz="1200" spc="-1" strike="noStrike">
                <a:solidFill>
                  <a:srgbClr val="8b8b8b"/>
                </a:solidFill>
                <a:latin typeface="Calibri"/>
                <a:ea typeface="DejaVu Sans"/>
              </a:rPr>
              <a:t>&lt;number&gt;</a:t>
            </a:fld>
            <a:endParaRPr b="0" lang="en-PH" sz="1200" spc="-1" strike="noStrike">
              <a:solidFill>
                <a:srgbClr val="000000"/>
              </a:solidFill>
              <a:latin typeface="Times New Roman"/>
            </a:endParaRPr>
          </a:p>
        </p:txBody>
      </p:sp>
      <p:sp>
        <p:nvSpPr>
          <p:cNvPr id="52" name="PlaceHolder 3"/>
          <p:cNvSpPr>
            <a:spLocks noGrp="1"/>
          </p:cNvSpPr>
          <p:nvPr>
            <p:ph type="dt" idx="6"/>
          </p:nvPr>
        </p:nvSpPr>
        <p:spPr>
          <a:xfrm>
            <a:off x="838080" y="6356520"/>
            <a:ext cx="2727720" cy="349560"/>
          </a:xfrm>
          <a:prstGeom prst="rect">
            <a:avLst/>
          </a:prstGeom>
          <a:noFill/>
          <a:ln w="0">
            <a:noFill/>
          </a:ln>
        </p:spPr>
        <p:txBody>
          <a:bodyPr lIns="90000" rIns="90000" tIns="45000" bIns="45000" anchor="ctr">
            <a:noAutofit/>
          </a:bodyPr>
          <a:lstStyle>
            <a:lvl1pPr indent="0">
              <a:buNone/>
              <a:defRPr b="0" lang="en-PH" sz="1400" spc="-1" strike="noStrike">
                <a:solidFill>
                  <a:srgbClr val="000000"/>
                </a:solidFill>
                <a:latin typeface="Times New Roman"/>
              </a:defRPr>
            </a:lvl1pPr>
          </a:lstStyle>
          <a:p>
            <a:pPr indent="0">
              <a:buNone/>
            </a:pPr>
            <a:r>
              <a:rPr b="0" lang="en-PH" sz="1400" spc="-1" strike="noStrike">
                <a:solidFill>
                  <a:srgbClr val="000000"/>
                </a:solidFill>
                <a:latin typeface="Times New Roman"/>
              </a:rPr>
              <a:t>&lt;date/time&gt;</a:t>
            </a:r>
            <a:endParaRPr b="0" lang="en-PH" sz="1400" spc="-1" strike="noStrike">
              <a:solidFill>
                <a:srgbClr val="000000"/>
              </a:solidFill>
              <a:latin typeface="Times New Roman"/>
            </a:endParaRPr>
          </a:p>
        </p:txBody>
      </p:sp>
      <p:sp>
        <p:nvSpPr>
          <p:cNvPr id="53"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en-PH" sz="4400" spc="-1" strike="noStrike">
                <a:solidFill>
                  <a:srgbClr val="000000"/>
                </a:solidFill>
                <a:latin typeface="Arial"/>
              </a:rPr>
              <a:t>Click to edit the title text format</a:t>
            </a:r>
            <a:endParaRPr b="0" lang="en-PH" sz="4400" spc="-1" strike="noStrike">
              <a:solidFill>
                <a:srgbClr val="000000"/>
              </a:solidFill>
              <a:latin typeface="Arial"/>
            </a:endParaRPr>
          </a:p>
        </p:txBody>
      </p:sp>
      <p:sp>
        <p:nvSpPr>
          <p:cNvPr id="54"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solidFill>
                  <a:srgbClr val="000000"/>
                </a:solidFill>
                <a:latin typeface="Arial"/>
              </a:rPr>
              <a:t>Click to edit the outline text format</a:t>
            </a:r>
            <a:endParaRPr b="0" lang="en-PH"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PH" sz="2800" spc="-1" strike="noStrike">
                <a:solidFill>
                  <a:srgbClr val="000000"/>
                </a:solidFill>
                <a:latin typeface="Arial"/>
              </a:rPr>
              <a:t>Second Outline Level</a:t>
            </a:r>
            <a:endParaRPr b="0" lang="en-PH"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PH" sz="2400" spc="-1" strike="noStrike">
                <a:solidFill>
                  <a:srgbClr val="000000"/>
                </a:solidFill>
                <a:latin typeface="Arial"/>
              </a:rPr>
              <a:t>Third Outline Level</a:t>
            </a:r>
            <a:endParaRPr b="0" lang="en-PH"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PH" sz="2000" spc="-1" strike="noStrike">
                <a:solidFill>
                  <a:srgbClr val="000000"/>
                </a:solidFill>
                <a:latin typeface="Arial"/>
              </a:rPr>
              <a:t>Fourth Outline Level</a:t>
            </a:r>
            <a:endParaRPr b="0" lang="en-PH"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PH" sz="2000" spc="-1" strike="noStrike">
                <a:solidFill>
                  <a:srgbClr val="000000"/>
                </a:solidFill>
                <a:latin typeface="Arial"/>
              </a:rPr>
              <a:t>Fifth Outline Level</a:t>
            </a:r>
            <a:endParaRPr b="0" lang="en-PH"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PH" sz="2000" spc="-1" strike="noStrike">
                <a:solidFill>
                  <a:srgbClr val="000000"/>
                </a:solidFill>
                <a:latin typeface="Arial"/>
              </a:rPr>
              <a:t>Sixth Outline Level</a:t>
            </a:r>
            <a:endParaRPr b="0" lang="en-PH"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PH" sz="2000" spc="-1" strike="noStrike">
                <a:solidFill>
                  <a:srgbClr val="000000"/>
                </a:solidFill>
                <a:latin typeface="Arial"/>
              </a:rPr>
              <a:t>Seventh Outline Level</a:t>
            </a:r>
            <a:endParaRPr b="0" lang="en-PH"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91" name="New REX Education Mission Logo V.png" descr="New REX Education Mission Logo V.png"/>
          <p:cNvPicPr/>
          <p:nvPr/>
        </p:nvPicPr>
        <p:blipFill>
          <a:blip r:embed="rId2"/>
          <a:stretch/>
        </p:blipFill>
        <p:spPr>
          <a:xfrm>
            <a:off x="2755800" y="1508760"/>
            <a:ext cx="6600960" cy="3369240"/>
          </a:xfrm>
          <a:prstGeom prst="rect">
            <a:avLst/>
          </a:prstGeom>
          <a:ln w="12700">
            <a:noFill/>
          </a:ln>
        </p:spPr>
      </p:pic>
      <p:sp>
        <p:nvSpPr>
          <p:cNvPr id="92" name="PlaceHolder 1"/>
          <p:cNvSpPr>
            <a:spLocks noGrp="1"/>
          </p:cNvSpPr>
          <p:nvPr>
            <p:ph type="ftr" idx="7"/>
          </p:nvPr>
        </p:nvSpPr>
        <p:spPr>
          <a:xfrm>
            <a:off x="4038480" y="6356520"/>
            <a:ext cx="4099320" cy="349560"/>
          </a:xfrm>
          <a:prstGeom prst="rect">
            <a:avLst/>
          </a:prstGeom>
          <a:noFill/>
          <a:ln w="0">
            <a:noFill/>
          </a:ln>
        </p:spPr>
        <p:txBody>
          <a:bodyPr lIns="90000" rIns="90000" tIns="45000" bIns="45000" anchor="t">
            <a:noAutofit/>
          </a:bodyPr>
          <a:lstStyle>
            <a:lvl1pPr indent="0" algn="ctr">
              <a:lnSpc>
                <a:spcPct val="100000"/>
              </a:lnSpc>
              <a:buNone/>
              <a:tabLst>
                <a:tab algn="l" pos="0"/>
              </a:tabLst>
              <a:defRPr b="0" lang="en-PH" sz="1400" spc="-1" strike="noStrike">
                <a:solidFill>
                  <a:srgbClr val="000000"/>
                </a:solidFill>
                <a:latin typeface="Times New Roman"/>
                <a:ea typeface="DejaVu Sans"/>
              </a:defRPr>
            </a:lvl1pPr>
          </a:lstStyle>
          <a:p>
            <a:pPr indent="0" algn="ctr">
              <a:lnSpc>
                <a:spcPct val="100000"/>
              </a:lnSpc>
              <a:buNone/>
              <a:tabLst>
                <a:tab algn="l" pos="0"/>
              </a:tabLst>
            </a:pPr>
            <a:r>
              <a:rPr b="0" lang="en-PH" sz="1400" spc="-1" strike="noStrike">
                <a:solidFill>
                  <a:srgbClr val="000000"/>
                </a:solidFill>
                <a:latin typeface="Times New Roman"/>
                <a:ea typeface="DejaVu Sans"/>
              </a:rPr>
              <a:t>&lt;footer&gt;</a:t>
            </a:r>
            <a:endParaRPr b="0" lang="en-PH" sz="1400" spc="-1" strike="noStrike">
              <a:solidFill>
                <a:srgbClr val="000000"/>
              </a:solidFill>
              <a:latin typeface="Times New Roman"/>
            </a:endParaRPr>
          </a:p>
        </p:txBody>
      </p:sp>
      <p:sp>
        <p:nvSpPr>
          <p:cNvPr id="93" name="PlaceHolder 2"/>
          <p:cNvSpPr>
            <a:spLocks noGrp="1"/>
          </p:cNvSpPr>
          <p:nvPr>
            <p:ph type="sldNum" idx="8"/>
          </p:nvPr>
        </p:nvSpPr>
        <p:spPr>
          <a:xfrm>
            <a:off x="8610480" y="6356520"/>
            <a:ext cx="2727720" cy="349560"/>
          </a:xfrm>
          <a:prstGeom prst="rect">
            <a:avLst/>
          </a:prstGeom>
          <a:noFill/>
          <a:ln w="0">
            <a:noFill/>
          </a:ln>
        </p:spPr>
        <p:txBody>
          <a:bodyPr lIns="90000" rIns="90000" tIns="45000" bIns="45000" anchor="t">
            <a:noAutofit/>
          </a:bodyPr>
          <a:lstStyle>
            <a:lvl1pPr indent="0">
              <a:lnSpc>
                <a:spcPct val="100000"/>
              </a:lnSpc>
              <a:buNone/>
              <a:tabLst>
                <a:tab algn="l" pos="0"/>
              </a:tabLst>
              <a:defRPr b="0" lang="en-US" sz="1800" spc="-1" strike="noStrike">
                <a:solidFill>
                  <a:srgbClr val="000000"/>
                </a:solidFill>
                <a:latin typeface="Calibri"/>
                <a:ea typeface="DejaVu Sans"/>
              </a:defRPr>
            </a:lvl1pPr>
          </a:lstStyle>
          <a:p>
            <a:pPr indent="0">
              <a:lnSpc>
                <a:spcPct val="100000"/>
              </a:lnSpc>
              <a:buNone/>
              <a:tabLst>
                <a:tab algn="l" pos="0"/>
              </a:tabLst>
            </a:pPr>
            <a:fld id="{40B4635D-54CE-489E-B8C6-982905669836}" type="slidenum">
              <a:rPr b="0" lang="en-US" sz="1800" spc="-1" strike="noStrike">
                <a:solidFill>
                  <a:srgbClr val="000000"/>
                </a:solidFill>
                <a:latin typeface="Calibri"/>
                <a:ea typeface="DejaVu Sans"/>
              </a:rPr>
              <a:t>&lt;number&gt;</a:t>
            </a:fld>
            <a:endParaRPr b="0" lang="en-PH" sz="1800" spc="-1" strike="noStrike">
              <a:solidFill>
                <a:srgbClr val="000000"/>
              </a:solidFill>
              <a:latin typeface="Times New Roman"/>
            </a:endParaRPr>
          </a:p>
        </p:txBody>
      </p:sp>
      <p:sp>
        <p:nvSpPr>
          <p:cNvPr id="94" name="PlaceHolder 3"/>
          <p:cNvSpPr>
            <a:spLocks noGrp="1"/>
          </p:cNvSpPr>
          <p:nvPr>
            <p:ph type="dt" idx="9"/>
          </p:nvPr>
        </p:nvSpPr>
        <p:spPr>
          <a:xfrm>
            <a:off x="838080" y="6356520"/>
            <a:ext cx="2727720" cy="349560"/>
          </a:xfrm>
          <a:prstGeom prst="rect">
            <a:avLst/>
          </a:prstGeom>
          <a:noFill/>
          <a:ln w="0">
            <a:noFill/>
          </a:ln>
        </p:spPr>
        <p:txBody>
          <a:bodyPr lIns="90000" rIns="90000" tIns="45000" bIns="45000" anchor="t">
            <a:noAutofit/>
          </a:bodyPr>
          <a:lstStyle>
            <a:lvl1pPr indent="0">
              <a:buNone/>
              <a:defRPr b="0" lang="en-PH" sz="1400" spc="-1" strike="noStrike">
                <a:solidFill>
                  <a:srgbClr val="000000"/>
                </a:solidFill>
                <a:latin typeface="Times New Roman"/>
              </a:defRPr>
            </a:lvl1pPr>
          </a:lstStyle>
          <a:p>
            <a:pPr indent="0">
              <a:buNone/>
            </a:pPr>
            <a:r>
              <a:rPr b="0" lang="en-PH" sz="1400" spc="-1" strike="noStrike">
                <a:solidFill>
                  <a:srgbClr val="000000"/>
                </a:solidFill>
                <a:latin typeface="Times New Roman"/>
              </a:rPr>
              <a:t>&lt;date/time&gt;</a:t>
            </a:r>
            <a:endParaRPr b="0" lang="en-PH" sz="1400" spc="-1" strike="noStrike">
              <a:solidFill>
                <a:srgbClr val="000000"/>
              </a:solidFill>
              <a:latin typeface="Times New Roman"/>
            </a:endParaRPr>
          </a:p>
        </p:txBody>
      </p:sp>
      <p:sp>
        <p:nvSpPr>
          <p:cNvPr id="95"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en-PH" sz="4400" spc="-1" strike="noStrike">
                <a:solidFill>
                  <a:srgbClr val="000000"/>
                </a:solidFill>
                <a:latin typeface="Arial"/>
              </a:rPr>
              <a:t>Click to edit the title text format</a:t>
            </a:r>
            <a:endParaRPr b="0" lang="en-PH" sz="4400" spc="-1" strike="noStrike">
              <a:solidFill>
                <a:srgbClr val="000000"/>
              </a:solidFill>
              <a:latin typeface="Arial"/>
            </a:endParaRPr>
          </a:p>
        </p:txBody>
      </p:sp>
      <p:sp>
        <p:nvSpPr>
          <p:cNvPr id="96"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solidFill>
                  <a:srgbClr val="000000"/>
                </a:solidFill>
                <a:latin typeface="Arial"/>
              </a:rPr>
              <a:t>Click to edit the outline text format</a:t>
            </a:r>
            <a:endParaRPr b="0" lang="en-PH"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PH" sz="2800" spc="-1" strike="noStrike">
                <a:solidFill>
                  <a:srgbClr val="000000"/>
                </a:solidFill>
                <a:latin typeface="Arial"/>
              </a:rPr>
              <a:t>Second Outline Level</a:t>
            </a:r>
            <a:endParaRPr b="0" lang="en-PH"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PH" sz="2400" spc="-1" strike="noStrike">
                <a:solidFill>
                  <a:srgbClr val="000000"/>
                </a:solidFill>
                <a:latin typeface="Arial"/>
              </a:rPr>
              <a:t>Third Outline Level</a:t>
            </a:r>
            <a:endParaRPr b="0" lang="en-PH"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PH" sz="2000" spc="-1" strike="noStrike">
                <a:solidFill>
                  <a:srgbClr val="000000"/>
                </a:solidFill>
                <a:latin typeface="Arial"/>
              </a:rPr>
              <a:t>Fourth Outline Level</a:t>
            </a:r>
            <a:endParaRPr b="0" lang="en-PH"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PH" sz="2000" spc="-1" strike="noStrike">
                <a:solidFill>
                  <a:srgbClr val="000000"/>
                </a:solidFill>
                <a:latin typeface="Arial"/>
              </a:rPr>
              <a:t>Fifth Outline Level</a:t>
            </a:r>
            <a:endParaRPr b="0" lang="en-PH"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PH" sz="2000" spc="-1" strike="noStrike">
                <a:solidFill>
                  <a:srgbClr val="000000"/>
                </a:solidFill>
                <a:latin typeface="Arial"/>
              </a:rPr>
              <a:t>Sixth Outline Level</a:t>
            </a:r>
            <a:endParaRPr b="0" lang="en-PH"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PH" sz="2000" spc="-1" strike="noStrike">
                <a:solidFill>
                  <a:srgbClr val="000000"/>
                </a:solidFill>
                <a:latin typeface="Arial"/>
              </a:rPr>
              <a:t>Seventh Outline Level</a:t>
            </a:r>
            <a:endParaRPr b="0" lang="en-PH"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6.png"/><Relationship Id="rId3"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6.png"/><Relationship Id="rId3"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2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3" name="Rectangle 132"/>
          <p:cNvSpPr/>
          <p:nvPr/>
        </p:nvSpPr>
        <p:spPr>
          <a:xfrm>
            <a:off x="4540680" y="2484000"/>
            <a:ext cx="6824880" cy="21229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1" lang="en-PH" sz="3600" spc="-1" strike="noStrike">
                <a:solidFill>
                  <a:srgbClr val="ffffff"/>
                </a:solidFill>
                <a:latin typeface="Montserrat Medium"/>
                <a:ea typeface="DejaVu Sans"/>
              </a:rPr>
              <a:t>Kahalagahan ng Paglahok sa mga Gawain Tungo sa Likas Kayang Pag-unlad</a:t>
            </a:r>
            <a:endParaRPr b="0" lang="en-PH" sz="36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4" name="Rectangle 6"/>
          <p:cNvSpPr/>
          <p:nvPr/>
        </p:nvSpPr>
        <p:spPr>
          <a:xfrm>
            <a:off x="-113040" y="532080"/>
            <a:ext cx="10278000" cy="127764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35" name="Rectangle 7"/>
          <p:cNvSpPr/>
          <p:nvPr/>
        </p:nvSpPr>
        <p:spPr>
          <a:xfrm>
            <a:off x="426960" y="532080"/>
            <a:ext cx="10244880" cy="10990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Kahalagahan ng Paglahok sa mga Gawaing Tungo sa Likas Kayang Pag-unlad </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36" name=""/>
          <p:cNvSpPr/>
          <p:nvPr/>
        </p:nvSpPr>
        <p:spPr>
          <a:xfrm>
            <a:off x="871560" y="2134080"/>
            <a:ext cx="10004400" cy="33728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spcBef>
                <a:spcPts val="567"/>
              </a:spcBef>
              <a:spcAft>
                <a:spcPts val="567"/>
              </a:spcAft>
            </a:pPr>
            <a:r>
              <a:rPr b="1" lang="en-PH" sz="1800" spc="-1" strike="noStrike">
                <a:solidFill>
                  <a:srgbClr val="000000"/>
                </a:solidFill>
                <a:latin typeface="Lato"/>
              </a:rPr>
              <a:t>1. Malilinang ang yamang tao.</a:t>
            </a:r>
            <a:r>
              <a:rPr b="0" lang="en-PH" sz="1800" spc="-1" strike="noStrike">
                <a:solidFill>
                  <a:srgbClr val="000000"/>
                </a:solidFill>
                <a:latin typeface="Lato"/>
              </a:rPr>
              <a:t> </a:t>
            </a:r>
            <a:endParaRPr b="0" lang="en-PH" sz="1800" spc="-1" strike="noStrike">
              <a:solidFill>
                <a:srgbClr val="000000"/>
              </a:solidFill>
              <a:latin typeface="Arial"/>
            </a:endParaRPr>
          </a:p>
          <a:p>
            <a:pPr marL="216000" indent="-216000" algn="just">
              <a:lnSpc>
                <a:spcPct val="100000"/>
              </a:lnSpc>
              <a:spcBef>
                <a:spcPts val="567"/>
              </a:spcBef>
              <a:spcAft>
                <a:spcPts val="567"/>
              </a:spcAft>
              <a:buClr>
                <a:srgbClr val="000000"/>
              </a:buClr>
              <a:buSzPct val="45000"/>
              <a:buFont typeface="Wingdings" charset="2"/>
              <a:buChar char=""/>
            </a:pPr>
            <a:r>
              <a:rPr b="0" lang="en-PH" sz="1800" spc="-1" strike="noStrike">
                <a:solidFill>
                  <a:srgbClr val="000000"/>
                </a:solidFill>
                <a:latin typeface="Lato"/>
              </a:rPr>
              <a:t>Tayong mga mamamayang Pilipino ang pinakamahalagang kayamanan ng ating bansa. May talino at kakayahan tayong pangalagaan at linangin ang mga likas na yaman. Kaya dapat tayong mag-aral nang mabuti at matiyagang linangin ang talino at ang ating mga kakayahan upang makatulong tayo sa likas kayang pag-unlad ng Pilipinas.</a:t>
            </a:r>
            <a:endParaRPr b="0" lang="en-PH" sz="1800" spc="-1" strike="noStrike">
              <a:solidFill>
                <a:srgbClr val="000000"/>
              </a:solidFill>
              <a:latin typeface="Arial"/>
            </a:endParaRPr>
          </a:p>
          <a:p>
            <a:pPr algn="just">
              <a:lnSpc>
                <a:spcPct val="100000"/>
              </a:lnSpc>
              <a:spcBef>
                <a:spcPts val="567"/>
              </a:spcBef>
              <a:spcAft>
                <a:spcPts val="567"/>
              </a:spcAft>
            </a:pPr>
            <a:endParaRPr b="0" lang="en-PH" sz="1800" spc="-1" strike="noStrike">
              <a:solidFill>
                <a:srgbClr val="000000"/>
              </a:solidFill>
              <a:latin typeface="Arial"/>
            </a:endParaRPr>
          </a:p>
          <a:p>
            <a:pPr algn="just">
              <a:lnSpc>
                <a:spcPct val="100000"/>
              </a:lnSpc>
              <a:spcBef>
                <a:spcPts val="567"/>
              </a:spcBef>
              <a:spcAft>
                <a:spcPts val="567"/>
              </a:spcAft>
            </a:pPr>
            <a:r>
              <a:rPr b="1" lang="en-PH" sz="1800" spc="-1" strike="noStrike">
                <a:solidFill>
                  <a:srgbClr val="000000"/>
                </a:solidFill>
                <a:latin typeface="Lato"/>
              </a:rPr>
              <a:t>2. Maiiwasan ang pagkasira ng mga pinagkukunang yaman. </a:t>
            </a:r>
            <a:endParaRPr b="0" lang="en-PH" sz="1800" spc="-1" strike="noStrike">
              <a:solidFill>
                <a:srgbClr val="000000"/>
              </a:solidFill>
              <a:latin typeface="Arial"/>
            </a:endParaRPr>
          </a:p>
          <a:p>
            <a:pPr marL="216000" indent="-216000" algn="just">
              <a:lnSpc>
                <a:spcPct val="100000"/>
              </a:lnSpc>
              <a:spcBef>
                <a:spcPts val="567"/>
              </a:spcBef>
              <a:spcAft>
                <a:spcPts val="567"/>
              </a:spcAft>
              <a:buClr>
                <a:srgbClr val="000000"/>
              </a:buClr>
              <a:buSzPct val="45000"/>
              <a:buFont typeface="Wingdings" charset="2"/>
              <a:buChar char=""/>
            </a:pPr>
            <a:r>
              <a:rPr b="0" lang="en-PH" sz="1800" spc="-1" strike="noStrike">
                <a:solidFill>
                  <a:srgbClr val="000000"/>
                </a:solidFill>
                <a:latin typeface="Lato"/>
              </a:rPr>
              <a:t>May pananagutan tayong pag-ingatan ang ating kapaligiran at kalikasan. Hindi lamang ito para sa ating sariling kapakanan kundi para sa ating kapuwa at ng mga susunod na henerasyon.</a:t>
            </a:r>
            <a:endParaRPr b="0" lang="en-PH"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7" name="Rectangle 5"/>
          <p:cNvSpPr/>
          <p:nvPr/>
        </p:nvSpPr>
        <p:spPr>
          <a:xfrm>
            <a:off x="-113040" y="532080"/>
            <a:ext cx="10278000" cy="127764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38" name="Rectangle 8"/>
          <p:cNvSpPr/>
          <p:nvPr/>
        </p:nvSpPr>
        <p:spPr>
          <a:xfrm>
            <a:off x="426960" y="532080"/>
            <a:ext cx="10244880" cy="10990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Kahalagahan ng Paglahok sa mga Gawaing Tungo sa Likas Kayang Pag-unlad </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39" name=""/>
          <p:cNvSpPr/>
          <p:nvPr/>
        </p:nvSpPr>
        <p:spPr>
          <a:xfrm>
            <a:off x="871560" y="2134080"/>
            <a:ext cx="10004400" cy="362880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spcBef>
                <a:spcPts val="567"/>
              </a:spcBef>
              <a:spcAft>
                <a:spcPts val="567"/>
              </a:spcAft>
            </a:pPr>
            <a:r>
              <a:rPr b="1" lang="en-PH" sz="1800" spc="-1" strike="noStrike">
                <a:solidFill>
                  <a:srgbClr val="000000"/>
                </a:solidFill>
                <a:latin typeface="Lato"/>
              </a:rPr>
              <a:t>3. Mapauunlad ang mga produktong Pilipino. </a:t>
            </a:r>
            <a:endParaRPr b="0" lang="en-PH" sz="1800" spc="-1" strike="noStrike">
              <a:solidFill>
                <a:srgbClr val="000000"/>
              </a:solidFill>
              <a:latin typeface="Arial"/>
            </a:endParaRPr>
          </a:p>
          <a:p>
            <a:pPr marL="216000" indent="-216000" algn="just">
              <a:lnSpc>
                <a:spcPct val="100000"/>
              </a:lnSpc>
              <a:spcBef>
                <a:spcPts val="567"/>
              </a:spcBef>
              <a:spcAft>
                <a:spcPts val="567"/>
              </a:spcAft>
              <a:buClr>
                <a:srgbClr val="000000"/>
              </a:buClr>
              <a:buSzPct val="45000"/>
              <a:buFont typeface="Wingdings" charset="2"/>
              <a:buChar char=""/>
            </a:pPr>
            <a:r>
              <a:rPr b="0" lang="en-PH" sz="1800" spc="-1" strike="noStrike">
                <a:solidFill>
                  <a:srgbClr val="000000"/>
                </a:solidFill>
                <a:latin typeface="Lato"/>
              </a:rPr>
              <a:t>Nagmumula ang mga produktong ito sa mga likas na yaman ng ating bansa. Ito ay bunga ng talino at kakayahan ng ating kapuwa Pilipino. Dapat nating tangkilikin ang mga produktong ito sa halip na mga produktong banyaga. Malaki ang maitutulong nito sa pag-unlad ng kabuhayan ng mga mamamayan ng bansa.</a:t>
            </a:r>
            <a:endParaRPr b="0" lang="en-PH" sz="1800" spc="-1" strike="noStrike">
              <a:solidFill>
                <a:srgbClr val="000000"/>
              </a:solidFill>
              <a:latin typeface="Arial"/>
            </a:endParaRPr>
          </a:p>
          <a:p>
            <a:pPr algn="just">
              <a:lnSpc>
                <a:spcPct val="100000"/>
              </a:lnSpc>
              <a:spcBef>
                <a:spcPts val="567"/>
              </a:spcBef>
              <a:spcAft>
                <a:spcPts val="567"/>
              </a:spcAft>
            </a:pPr>
            <a:endParaRPr b="0" lang="en-PH" sz="1800" spc="-1" strike="noStrike">
              <a:solidFill>
                <a:srgbClr val="000000"/>
              </a:solidFill>
              <a:latin typeface="Arial"/>
            </a:endParaRPr>
          </a:p>
          <a:p>
            <a:pPr algn="just">
              <a:lnSpc>
                <a:spcPct val="100000"/>
              </a:lnSpc>
              <a:spcBef>
                <a:spcPts val="567"/>
              </a:spcBef>
              <a:spcAft>
                <a:spcPts val="567"/>
              </a:spcAft>
            </a:pPr>
            <a:r>
              <a:rPr b="1" lang="en-PH" sz="1800" spc="-1" strike="noStrike">
                <a:solidFill>
                  <a:srgbClr val="000000"/>
                </a:solidFill>
                <a:latin typeface="Lato"/>
              </a:rPr>
              <a:t>4. Magiging matalino at masinop tayo sa paggamit ng mga produkto at serbisyo. </a:t>
            </a:r>
            <a:endParaRPr b="0" lang="en-PH" sz="1800" spc="-1" strike="noStrike">
              <a:solidFill>
                <a:srgbClr val="000000"/>
              </a:solidFill>
              <a:latin typeface="Arial"/>
            </a:endParaRPr>
          </a:p>
          <a:p>
            <a:pPr marL="216000" indent="-216000" algn="just">
              <a:lnSpc>
                <a:spcPct val="100000"/>
              </a:lnSpc>
              <a:spcBef>
                <a:spcPts val="567"/>
              </a:spcBef>
              <a:spcAft>
                <a:spcPts val="567"/>
              </a:spcAft>
              <a:buClr>
                <a:srgbClr val="000000"/>
              </a:buClr>
              <a:buSzPct val="45000"/>
              <a:buFont typeface="Wingdings" charset="2"/>
              <a:buChar char=""/>
            </a:pPr>
            <a:r>
              <a:rPr b="0" lang="en-PH" sz="1800" spc="-1" strike="noStrike">
                <a:solidFill>
                  <a:srgbClr val="000000"/>
                </a:solidFill>
                <a:latin typeface="Lato"/>
              </a:rPr>
              <a:t>Dapat malaman natin ang wastong paggamit at pagtangkilik ng mga produkto at serbisyo. Isa na rito ang pagbasa ng mga babalang kalakip ng mga produkto. Alamin din natin kung paano ang wastong paggamit ng mga produkto bago natin ito gamitin.</a:t>
            </a:r>
            <a:endParaRPr b="0" lang="en-PH"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0" name="Rectangle 9"/>
          <p:cNvSpPr/>
          <p:nvPr/>
        </p:nvSpPr>
        <p:spPr>
          <a:xfrm>
            <a:off x="-113040" y="532080"/>
            <a:ext cx="10278000" cy="127764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41" name="Rectangle 10"/>
          <p:cNvSpPr/>
          <p:nvPr/>
        </p:nvSpPr>
        <p:spPr>
          <a:xfrm>
            <a:off x="426960" y="532080"/>
            <a:ext cx="10244880" cy="10990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Kahalagahan ng Paglahok sa mga Gawaing Tungo sa Likas Kayang Pag-unlad </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42" name=""/>
          <p:cNvSpPr/>
          <p:nvPr/>
        </p:nvSpPr>
        <p:spPr>
          <a:xfrm>
            <a:off x="871560" y="2134080"/>
            <a:ext cx="7628760" cy="393516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567"/>
              </a:spcBef>
              <a:spcAft>
                <a:spcPts val="567"/>
              </a:spcAft>
            </a:pPr>
            <a:r>
              <a:rPr b="1" lang="en-PH" sz="1800" spc="-1" strike="noStrike">
                <a:solidFill>
                  <a:srgbClr val="000000"/>
                </a:solidFill>
                <a:latin typeface="Lato"/>
              </a:rPr>
              <a:t>5. Mapangangasiwaan nang mabuti ang basura. </a:t>
            </a:r>
            <a:endParaRPr b="0" lang="en-PH" sz="1800" spc="-1" strike="noStrike">
              <a:solidFill>
                <a:srgbClr val="000000"/>
              </a:solidFill>
              <a:latin typeface="Arial"/>
            </a:endParaRPr>
          </a:p>
          <a:p>
            <a:pPr marL="216000" indent="-216000" algn="just">
              <a:lnSpc>
                <a:spcPct val="100000"/>
              </a:lnSpc>
              <a:spcBef>
                <a:spcPts val="567"/>
              </a:spcBef>
              <a:spcAft>
                <a:spcPts val="567"/>
              </a:spcAft>
              <a:buClr>
                <a:srgbClr val="000000"/>
              </a:buClr>
              <a:buSzPct val="45000"/>
              <a:buFont typeface="Wingdings" charset="2"/>
              <a:buChar char=""/>
            </a:pPr>
            <a:r>
              <a:rPr b="0" lang="en-PH" sz="1800" spc="-1" strike="noStrike">
                <a:solidFill>
                  <a:srgbClr val="000000"/>
                </a:solidFill>
                <a:latin typeface="Lato"/>
              </a:rPr>
              <a:t>Maaaring isagawa ang tatlong R na ang kahulugan ay </a:t>
            </a:r>
            <a:r>
              <a:rPr b="0" i="1" lang="en-PH" sz="1800" spc="-1" strike="noStrike">
                <a:solidFill>
                  <a:srgbClr val="000000"/>
                </a:solidFill>
                <a:latin typeface="Lato"/>
              </a:rPr>
              <a:t>recycle, reuse</a:t>
            </a:r>
            <a:r>
              <a:rPr b="0" lang="en-PH" sz="1800" spc="-1" strike="noStrike">
                <a:solidFill>
                  <a:srgbClr val="000000"/>
                </a:solidFill>
                <a:latin typeface="Lato"/>
              </a:rPr>
              <a:t> o gamiting muli, at </a:t>
            </a:r>
            <a:r>
              <a:rPr b="0" i="1" lang="en-PH" sz="1800" spc="-1" strike="noStrike">
                <a:solidFill>
                  <a:srgbClr val="000000"/>
                </a:solidFill>
                <a:latin typeface="Lato"/>
              </a:rPr>
              <a:t>reduce</a:t>
            </a:r>
            <a:r>
              <a:rPr b="0" lang="en-PH" sz="1800" spc="-1" strike="noStrike">
                <a:solidFill>
                  <a:srgbClr val="000000"/>
                </a:solidFill>
                <a:latin typeface="Lato"/>
              </a:rPr>
              <a:t> o bawasan ang paggamit ng mga bagay sa pang-araw-araw na gawain.</a:t>
            </a:r>
            <a:endParaRPr b="0" lang="en-PH" sz="1800" spc="-1" strike="noStrike">
              <a:solidFill>
                <a:srgbClr val="000000"/>
              </a:solidFill>
              <a:latin typeface="Arial"/>
            </a:endParaRPr>
          </a:p>
          <a:p>
            <a:pPr>
              <a:lnSpc>
                <a:spcPct val="100000"/>
              </a:lnSpc>
              <a:spcBef>
                <a:spcPts val="567"/>
              </a:spcBef>
              <a:spcAft>
                <a:spcPts val="567"/>
              </a:spcAft>
            </a:pPr>
            <a:endParaRPr b="0" lang="en-PH" sz="1800" spc="-1" strike="noStrike">
              <a:solidFill>
                <a:srgbClr val="000000"/>
              </a:solidFill>
              <a:latin typeface="Arial"/>
            </a:endParaRPr>
          </a:p>
          <a:p>
            <a:pPr>
              <a:lnSpc>
                <a:spcPct val="100000"/>
              </a:lnSpc>
              <a:spcBef>
                <a:spcPts val="567"/>
              </a:spcBef>
              <a:spcAft>
                <a:spcPts val="567"/>
              </a:spcAft>
            </a:pPr>
            <a:r>
              <a:rPr b="1" lang="en-PH" sz="1800" spc="-1" strike="noStrike">
                <a:solidFill>
                  <a:srgbClr val="000000"/>
                </a:solidFill>
                <a:latin typeface="Lato"/>
              </a:rPr>
              <a:t>6. Makatitipid sa enerhiya. </a:t>
            </a:r>
            <a:endParaRPr b="0" lang="en-PH" sz="1800" spc="-1" strike="noStrike">
              <a:solidFill>
                <a:srgbClr val="000000"/>
              </a:solidFill>
              <a:latin typeface="Arial"/>
            </a:endParaRPr>
          </a:p>
          <a:p>
            <a:pPr marL="216000" indent="-216000" algn="just">
              <a:lnSpc>
                <a:spcPct val="100000"/>
              </a:lnSpc>
              <a:spcBef>
                <a:spcPts val="567"/>
              </a:spcBef>
              <a:spcAft>
                <a:spcPts val="567"/>
              </a:spcAft>
              <a:buClr>
                <a:srgbClr val="000000"/>
              </a:buClr>
              <a:buSzPct val="45000"/>
              <a:buFont typeface="Wingdings" charset="2"/>
              <a:buChar char=""/>
            </a:pPr>
            <a:r>
              <a:rPr b="0" lang="en-PH" sz="1800" spc="-1" strike="noStrike">
                <a:solidFill>
                  <a:srgbClr val="000000"/>
                </a:solidFill>
                <a:latin typeface="Lato"/>
              </a:rPr>
              <a:t>Marami sa ating mga gawain ay nangangailangan ng enerhiya tulad ng koryente at gasolina. Gamit natin ang enerhiya sa pagluluto ng pagkain, sa ilaw, sa sasakyan, at sa iba pang bagay. Gamit din ito sa mga makinaryang nagpapaandar ng mga pabrika, mga tanggapan, at iba pang establisimiyento.</a:t>
            </a:r>
            <a:endParaRPr b="0" lang="en-PH" sz="1800" spc="-1" strike="noStrike">
              <a:solidFill>
                <a:srgbClr val="000000"/>
              </a:solidFill>
              <a:latin typeface="Arial"/>
            </a:endParaRPr>
          </a:p>
        </p:txBody>
      </p:sp>
      <p:pic>
        <p:nvPicPr>
          <p:cNvPr id="143" name="" descr=""/>
          <p:cNvPicPr/>
          <p:nvPr/>
        </p:nvPicPr>
        <p:blipFill>
          <a:blip r:embed="rId1"/>
          <a:stretch/>
        </p:blipFill>
        <p:spPr>
          <a:xfrm>
            <a:off x="8657640" y="2109600"/>
            <a:ext cx="2628720" cy="2087280"/>
          </a:xfrm>
          <a:prstGeom prst="rect">
            <a:avLst/>
          </a:prstGeom>
          <a:ln w="0">
            <a:noFill/>
          </a:ln>
        </p:spPr>
      </p:pic>
      <p:pic>
        <p:nvPicPr>
          <p:cNvPr id="144" name="" descr=""/>
          <p:cNvPicPr/>
          <p:nvPr/>
        </p:nvPicPr>
        <p:blipFill>
          <a:blip r:embed="rId2"/>
          <a:stretch/>
        </p:blipFill>
        <p:spPr>
          <a:xfrm>
            <a:off x="9177480" y="4401360"/>
            <a:ext cx="1615320" cy="1626120"/>
          </a:xfrm>
          <a:prstGeom prst="rect">
            <a:avLst/>
          </a:prstGeom>
          <a:ln w="0">
            <a:noFill/>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5" name="Rectangle 11"/>
          <p:cNvSpPr/>
          <p:nvPr/>
        </p:nvSpPr>
        <p:spPr>
          <a:xfrm>
            <a:off x="-113040" y="532080"/>
            <a:ext cx="10278000" cy="127764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46" name="Rectangle 12"/>
          <p:cNvSpPr/>
          <p:nvPr/>
        </p:nvSpPr>
        <p:spPr>
          <a:xfrm>
            <a:off x="426960" y="532080"/>
            <a:ext cx="10244880" cy="10990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Kahalagahan ng Paglahok sa mga Gawaing Tungo sa Likas Kayang Pag-unlad </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47" name=""/>
          <p:cNvSpPr/>
          <p:nvPr/>
        </p:nvSpPr>
        <p:spPr>
          <a:xfrm>
            <a:off x="871560" y="2134080"/>
            <a:ext cx="7628760" cy="393516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567"/>
              </a:spcBef>
              <a:spcAft>
                <a:spcPts val="567"/>
              </a:spcAft>
            </a:pPr>
            <a:r>
              <a:rPr b="1" lang="en-PH" sz="1800" spc="-1" strike="noStrike">
                <a:solidFill>
                  <a:srgbClr val="000000"/>
                </a:solidFill>
                <a:latin typeface="Lato"/>
              </a:rPr>
              <a:t>5. Mapangangasiwaan nang mabuti ang basura. </a:t>
            </a:r>
            <a:endParaRPr b="0" lang="en-PH" sz="1800" spc="-1" strike="noStrike">
              <a:solidFill>
                <a:srgbClr val="000000"/>
              </a:solidFill>
              <a:latin typeface="Arial"/>
            </a:endParaRPr>
          </a:p>
          <a:p>
            <a:pPr marL="216000" indent="-216000" algn="just">
              <a:lnSpc>
                <a:spcPct val="100000"/>
              </a:lnSpc>
              <a:spcBef>
                <a:spcPts val="567"/>
              </a:spcBef>
              <a:spcAft>
                <a:spcPts val="567"/>
              </a:spcAft>
              <a:buClr>
                <a:srgbClr val="000000"/>
              </a:buClr>
              <a:buSzPct val="45000"/>
              <a:buFont typeface="Wingdings" charset="2"/>
              <a:buChar char=""/>
            </a:pPr>
            <a:r>
              <a:rPr b="0" lang="en-PH" sz="1800" spc="-1" strike="noStrike">
                <a:solidFill>
                  <a:srgbClr val="000000"/>
                </a:solidFill>
                <a:latin typeface="Lato"/>
              </a:rPr>
              <a:t>Maaaring isagawa ang tatlong R na ang kahulugan ay </a:t>
            </a:r>
            <a:r>
              <a:rPr b="0" i="1" lang="en-PH" sz="1800" spc="-1" strike="noStrike">
                <a:solidFill>
                  <a:srgbClr val="000000"/>
                </a:solidFill>
                <a:latin typeface="Lato"/>
              </a:rPr>
              <a:t>recycle, reuse</a:t>
            </a:r>
            <a:r>
              <a:rPr b="0" lang="en-PH" sz="1800" spc="-1" strike="noStrike">
                <a:solidFill>
                  <a:srgbClr val="000000"/>
                </a:solidFill>
                <a:latin typeface="Lato"/>
              </a:rPr>
              <a:t> o gamiting muli, at </a:t>
            </a:r>
            <a:r>
              <a:rPr b="0" i="1" lang="en-PH" sz="1800" spc="-1" strike="noStrike">
                <a:solidFill>
                  <a:srgbClr val="000000"/>
                </a:solidFill>
                <a:latin typeface="Lato"/>
              </a:rPr>
              <a:t>reduce</a:t>
            </a:r>
            <a:r>
              <a:rPr b="0" lang="en-PH" sz="1800" spc="-1" strike="noStrike">
                <a:solidFill>
                  <a:srgbClr val="000000"/>
                </a:solidFill>
                <a:latin typeface="Lato"/>
              </a:rPr>
              <a:t> o bawasan ang paggamit ng mga bagay sa pang-araw-araw na gawain.</a:t>
            </a:r>
            <a:endParaRPr b="0" lang="en-PH" sz="1800" spc="-1" strike="noStrike">
              <a:solidFill>
                <a:srgbClr val="000000"/>
              </a:solidFill>
              <a:latin typeface="Arial"/>
            </a:endParaRPr>
          </a:p>
          <a:p>
            <a:pPr>
              <a:lnSpc>
                <a:spcPct val="100000"/>
              </a:lnSpc>
              <a:spcBef>
                <a:spcPts val="567"/>
              </a:spcBef>
              <a:spcAft>
                <a:spcPts val="567"/>
              </a:spcAft>
            </a:pPr>
            <a:endParaRPr b="0" lang="en-PH" sz="1800" spc="-1" strike="noStrike">
              <a:solidFill>
                <a:srgbClr val="000000"/>
              </a:solidFill>
              <a:latin typeface="Arial"/>
            </a:endParaRPr>
          </a:p>
          <a:p>
            <a:pPr>
              <a:lnSpc>
                <a:spcPct val="100000"/>
              </a:lnSpc>
              <a:spcBef>
                <a:spcPts val="567"/>
              </a:spcBef>
              <a:spcAft>
                <a:spcPts val="567"/>
              </a:spcAft>
            </a:pPr>
            <a:r>
              <a:rPr b="1" lang="en-PH" sz="1800" spc="-1" strike="noStrike">
                <a:solidFill>
                  <a:srgbClr val="000000"/>
                </a:solidFill>
                <a:latin typeface="Lato"/>
              </a:rPr>
              <a:t>6. Makatitipid sa enerhiya. </a:t>
            </a:r>
            <a:endParaRPr b="0" lang="en-PH" sz="1800" spc="-1" strike="noStrike">
              <a:solidFill>
                <a:srgbClr val="000000"/>
              </a:solidFill>
              <a:latin typeface="Arial"/>
            </a:endParaRPr>
          </a:p>
          <a:p>
            <a:pPr marL="216000" indent="-216000" algn="just">
              <a:lnSpc>
                <a:spcPct val="100000"/>
              </a:lnSpc>
              <a:spcBef>
                <a:spcPts val="567"/>
              </a:spcBef>
              <a:spcAft>
                <a:spcPts val="567"/>
              </a:spcAft>
              <a:buClr>
                <a:srgbClr val="000000"/>
              </a:buClr>
              <a:buSzPct val="45000"/>
              <a:buFont typeface="Wingdings" charset="2"/>
              <a:buChar char=""/>
            </a:pPr>
            <a:r>
              <a:rPr b="0" lang="en-PH" sz="1800" spc="-1" strike="noStrike">
                <a:solidFill>
                  <a:srgbClr val="000000"/>
                </a:solidFill>
                <a:latin typeface="Lato"/>
              </a:rPr>
              <a:t>Marami sa ating mga gawain ay nangangailangan ng enerhiya tulad ng koryente at gasolina. Gamit natin ang enerhiya sa pagluluto ng pagkain, sa ilaw, sa sasakyan, at sa iba pang bagay. Gamit din ito sa mga makinaryang nagpapaandar ng mga pabrika, mga tanggapan, at iba pang establisimiyento.</a:t>
            </a:r>
            <a:endParaRPr b="0" lang="en-PH" sz="1800" spc="-1" strike="noStrike">
              <a:solidFill>
                <a:srgbClr val="000000"/>
              </a:solidFill>
              <a:latin typeface="Arial"/>
            </a:endParaRPr>
          </a:p>
        </p:txBody>
      </p:sp>
      <p:pic>
        <p:nvPicPr>
          <p:cNvPr id="148" name="" descr=""/>
          <p:cNvPicPr/>
          <p:nvPr/>
        </p:nvPicPr>
        <p:blipFill>
          <a:blip r:embed="rId1"/>
          <a:stretch/>
        </p:blipFill>
        <p:spPr>
          <a:xfrm>
            <a:off x="8657640" y="2109600"/>
            <a:ext cx="2628720" cy="2087280"/>
          </a:xfrm>
          <a:prstGeom prst="rect">
            <a:avLst/>
          </a:prstGeom>
          <a:ln w="0">
            <a:noFill/>
          </a:ln>
        </p:spPr>
      </p:pic>
      <p:pic>
        <p:nvPicPr>
          <p:cNvPr id="149" name="" descr=""/>
          <p:cNvPicPr/>
          <p:nvPr/>
        </p:nvPicPr>
        <p:blipFill>
          <a:blip r:embed="rId2"/>
          <a:stretch/>
        </p:blipFill>
        <p:spPr>
          <a:xfrm>
            <a:off x="9177480" y="4401360"/>
            <a:ext cx="1615320" cy="1626120"/>
          </a:xfrm>
          <a:prstGeom prst="rect">
            <a:avLst/>
          </a:prstGeom>
          <a:ln w="0">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0" name="Rectangle 15"/>
          <p:cNvSpPr/>
          <p:nvPr/>
        </p:nvSpPr>
        <p:spPr>
          <a:xfrm>
            <a:off x="-113040" y="552240"/>
            <a:ext cx="3889800" cy="652320"/>
          </a:xfrm>
          <a:prstGeom prst="rect">
            <a:avLst/>
          </a:prstGeom>
          <a:gradFill rotWithShape="0">
            <a:gsLst>
              <a:gs pos="0">
                <a:srgbClr val="e8a202"/>
              </a:gs>
              <a:gs pos="100000">
                <a:srgbClr val="ffe994"/>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51" name="Rectangle 192"/>
          <p:cNvSpPr/>
          <p:nvPr/>
        </p:nvSpPr>
        <p:spPr>
          <a:xfrm>
            <a:off x="540000" y="231480"/>
            <a:ext cx="10131840" cy="119736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ndParaRPr>
          </a:p>
          <a:p>
            <a:pPr>
              <a:lnSpc>
                <a:spcPct val="100000"/>
              </a:lnSpc>
            </a:pPr>
            <a:r>
              <a:rPr b="1" lang="en-PH" sz="3600" spc="-1" strike="noStrike">
                <a:solidFill>
                  <a:srgbClr val="ffffff"/>
                </a:solidFill>
                <a:latin typeface="Montserrat Medium"/>
                <a:ea typeface="Arial;Arial"/>
              </a:rPr>
              <a:t>Pagsasanay</a:t>
            </a:r>
            <a:endParaRPr b="0" lang="en-PH" sz="3600" spc="-1" strike="noStrike">
              <a:solidFill>
                <a:srgbClr val="000000"/>
              </a:solidFill>
              <a:latin typeface="Arial"/>
            </a:endParaRPr>
          </a:p>
        </p:txBody>
      </p:sp>
      <p:sp>
        <p:nvSpPr>
          <p:cNvPr id="152" name="Rectangle 193"/>
          <p:cNvSpPr/>
          <p:nvPr/>
        </p:nvSpPr>
        <p:spPr>
          <a:xfrm>
            <a:off x="720000" y="1060560"/>
            <a:ext cx="9951840" cy="6922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ndParaRPr>
          </a:p>
          <a:p>
            <a:pPr>
              <a:lnSpc>
                <a:spcPct val="100000"/>
              </a:lnSpc>
            </a:pPr>
            <a:endParaRPr b="0" lang="en-PH" sz="1800" spc="-1" strike="noStrike">
              <a:solidFill>
                <a:srgbClr val="000000"/>
              </a:solidFill>
              <a:latin typeface="Arial"/>
            </a:endParaRPr>
          </a:p>
          <a:p>
            <a:pPr>
              <a:lnSpc>
                <a:spcPct val="100000"/>
              </a:lnSpc>
              <a:spcBef>
                <a:spcPts val="283"/>
              </a:spcBef>
              <a:spcAft>
                <a:spcPts val="283"/>
              </a:spcAft>
            </a:pPr>
            <a:endParaRPr b="0" lang="en-PH" sz="1800" spc="-1" strike="noStrike">
              <a:solidFill>
                <a:srgbClr val="000000"/>
              </a:solidFill>
              <a:latin typeface="Arial"/>
            </a:endParaRPr>
          </a:p>
        </p:txBody>
      </p:sp>
      <p:sp>
        <p:nvSpPr>
          <p:cNvPr id="153" name="Rectangle 194"/>
          <p:cNvSpPr/>
          <p:nvPr/>
        </p:nvSpPr>
        <p:spPr>
          <a:xfrm>
            <a:off x="720000" y="1496160"/>
            <a:ext cx="10969920" cy="6930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a typeface="DejaVu Sans"/>
            </a:endParaRPr>
          </a:p>
        </p:txBody>
      </p:sp>
      <p:sp>
        <p:nvSpPr>
          <p:cNvPr id="154" name=""/>
          <p:cNvSpPr/>
          <p:nvPr/>
        </p:nvSpPr>
        <p:spPr>
          <a:xfrm>
            <a:off x="901080" y="1388160"/>
            <a:ext cx="10524600" cy="468792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283"/>
              </a:spcBef>
              <a:spcAft>
                <a:spcPts val="283"/>
              </a:spcAft>
            </a:pPr>
            <a:r>
              <a:rPr b="1" lang="en-PH" sz="1800" spc="-1" strike="noStrike">
                <a:solidFill>
                  <a:srgbClr val="000000"/>
                </a:solidFill>
                <a:latin typeface="Lato"/>
              </a:rPr>
              <a:t>I. Panuto:</a:t>
            </a:r>
            <a:r>
              <a:rPr b="0" lang="en-PH" sz="1800" spc="-1" strike="noStrike">
                <a:solidFill>
                  <a:srgbClr val="000000"/>
                </a:solidFill>
                <a:latin typeface="Lato"/>
              </a:rPr>
              <a:t> Suriin ang sumusunod na pangungusap at isulat ang </a:t>
            </a:r>
            <a:r>
              <a:rPr b="1" lang="en-PH" sz="1800" spc="-1" strike="noStrike">
                <a:solidFill>
                  <a:srgbClr val="000000"/>
                </a:solidFill>
                <a:latin typeface="Lato"/>
              </a:rPr>
              <a:t>Tama</a:t>
            </a:r>
            <a:r>
              <a:rPr b="0" lang="en-PH" sz="1800" spc="-1" strike="noStrike">
                <a:solidFill>
                  <a:srgbClr val="000000"/>
                </a:solidFill>
                <a:latin typeface="Lato"/>
              </a:rPr>
              <a:t> kung may katotohanan ang pahayag o </a:t>
            </a:r>
            <a:r>
              <a:rPr b="1" lang="en-PH" sz="1800" spc="-1" strike="noStrike">
                <a:solidFill>
                  <a:srgbClr val="000000"/>
                </a:solidFill>
                <a:latin typeface="Lato"/>
              </a:rPr>
              <a:t>Mali</a:t>
            </a:r>
            <a:r>
              <a:rPr b="0" lang="en-PH" sz="1800" spc="-1" strike="noStrike">
                <a:solidFill>
                  <a:srgbClr val="000000"/>
                </a:solidFill>
                <a:latin typeface="Lato"/>
              </a:rPr>
              <a:t> naman kung hindi. </a:t>
            </a:r>
            <a:endParaRPr b="0" lang="en-PH" sz="1800" spc="-1" strike="noStrike">
              <a:solidFill>
                <a:srgbClr val="000000"/>
              </a:solidFill>
              <a:latin typeface="Arial"/>
              <a:ea typeface="PingFang SC"/>
            </a:endParaRPr>
          </a:p>
          <a:p>
            <a:pPr lvl="1" marL="432000" indent="-216000">
              <a:lnSpc>
                <a:spcPct val="100000"/>
              </a:lnSpc>
              <a:spcBef>
                <a:spcPts val="283"/>
              </a:spcBef>
              <a:spcAft>
                <a:spcPts val="283"/>
              </a:spcAft>
              <a:buClr>
                <a:srgbClr val="000000"/>
              </a:buClr>
              <a:buFont typeface="StarSymbol"/>
              <a:buAutoNum type="arabicPeriod"/>
            </a:pPr>
            <a:r>
              <a:rPr b="0" lang="en-PH" sz="1800" spc="-1" strike="noStrike">
                <a:solidFill>
                  <a:srgbClr val="000000"/>
                </a:solidFill>
                <a:latin typeface="Lato"/>
              </a:rPr>
              <a:t>Nasisira ang ating kalikasan dahil sa labis na pagkonsumo ng mga likas na yaman ng mga tao.</a:t>
            </a:r>
            <a:endParaRPr b="0" lang="en-PH" sz="1800" spc="-1" strike="noStrike">
              <a:solidFill>
                <a:srgbClr val="000000"/>
              </a:solidFill>
              <a:latin typeface="Arial"/>
              <a:ea typeface="PingFang SC"/>
            </a:endParaRPr>
          </a:p>
          <a:p>
            <a:pPr lvl="1" marL="432000" indent="-216000">
              <a:lnSpc>
                <a:spcPct val="100000"/>
              </a:lnSpc>
              <a:spcBef>
                <a:spcPts val="283"/>
              </a:spcBef>
              <a:spcAft>
                <a:spcPts val="283"/>
              </a:spcAft>
              <a:buClr>
                <a:srgbClr val="000000"/>
              </a:buClr>
              <a:buFont typeface="StarSymbol"/>
              <a:buAutoNum type="arabicPeriod"/>
            </a:pPr>
            <a:r>
              <a:rPr b="0" lang="en-PH" sz="1800" spc="-1" strike="noStrike">
                <a:solidFill>
                  <a:srgbClr val="000000"/>
                </a:solidFill>
                <a:latin typeface="Lato"/>
              </a:rPr>
              <a:t>Mayroong kaugnayan ang kaunlaran ng bansa sa likas na yamang matatagpuan dito.</a:t>
            </a:r>
            <a:endParaRPr b="0" lang="en-PH" sz="1800" spc="-1" strike="noStrike">
              <a:solidFill>
                <a:srgbClr val="000000"/>
              </a:solidFill>
              <a:latin typeface="Arial"/>
              <a:ea typeface="PingFang SC"/>
            </a:endParaRPr>
          </a:p>
          <a:p>
            <a:pPr lvl="1" marL="432000" indent="-216000">
              <a:lnSpc>
                <a:spcPct val="100000"/>
              </a:lnSpc>
              <a:spcBef>
                <a:spcPts val="283"/>
              </a:spcBef>
              <a:spcAft>
                <a:spcPts val="283"/>
              </a:spcAft>
              <a:buClr>
                <a:srgbClr val="000000"/>
              </a:buClr>
              <a:buFont typeface="StarSymbol"/>
              <a:buAutoNum type="arabicPeriod"/>
            </a:pPr>
            <a:r>
              <a:rPr b="0" lang="en-PH" sz="1800" spc="-1" strike="noStrike">
                <a:solidFill>
                  <a:srgbClr val="000000"/>
                </a:solidFill>
                <a:latin typeface="Lato"/>
              </a:rPr>
              <a:t>Kailangang pag-ingatan ang kapaligiran kung nais lamang.</a:t>
            </a:r>
            <a:endParaRPr b="0" lang="en-PH" sz="1800" spc="-1" strike="noStrike">
              <a:solidFill>
                <a:srgbClr val="000000"/>
              </a:solidFill>
              <a:latin typeface="Arial"/>
              <a:ea typeface="PingFang SC"/>
            </a:endParaRPr>
          </a:p>
          <a:p>
            <a:pPr lvl="1" marL="432000" indent="-216000">
              <a:lnSpc>
                <a:spcPct val="100000"/>
              </a:lnSpc>
              <a:spcBef>
                <a:spcPts val="283"/>
              </a:spcBef>
              <a:spcAft>
                <a:spcPts val="283"/>
              </a:spcAft>
              <a:buClr>
                <a:srgbClr val="000000"/>
              </a:buClr>
              <a:buFont typeface="StarSymbol"/>
              <a:buAutoNum type="arabicPeriod"/>
            </a:pPr>
            <a:r>
              <a:rPr b="0" lang="en-PH" sz="1800" spc="-1" strike="noStrike">
                <a:solidFill>
                  <a:srgbClr val="000000"/>
                </a:solidFill>
                <a:latin typeface="Lato"/>
              </a:rPr>
              <a:t>Mas makatutulong sa ating mga kababayan kung magmumula sa ibang bansa ang mga produktong ating gagamitin.</a:t>
            </a:r>
            <a:endParaRPr b="0" lang="en-PH" sz="1800" spc="-1" strike="noStrike">
              <a:solidFill>
                <a:srgbClr val="000000"/>
              </a:solidFill>
              <a:latin typeface="Arial"/>
              <a:ea typeface="PingFang SC"/>
            </a:endParaRPr>
          </a:p>
          <a:p>
            <a:pPr lvl="1" marL="432000" indent="-216000">
              <a:lnSpc>
                <a:spcPct val="100000"/>
              </a:lnSpc>
              <a:spcBef>
                <a:spcPts val="283"/>
              </a:spcBef>
              <a:spcAft>
                <a:spcPts val="283"/>
              </a:spcAft>
              <a:buClr>
                <a:srgbClr val="000000"/>
              </a:buClr>
              <a:buFont typeface="StarSymbol"/>
              <a:buAutoNum type="arabicPeriod"/>
            </a:pPr>
            <a:r>
              <a:rPr b="0" lang="en-PH" sz="1800" spc="-1" strike="noStrike">
                <a:solidFill>
                  <a:srgbClr val="000000"/>
                </a:solidFill>
                <a:latin typeface="Lato"/>
              </a:rPr>
              <a:t>Tungkulin ng bawat tao ang pangalagaan ang mga likas na yaman.</a:t>
            </a:r>
            <a:endParaRPr b="0" lang="en-PH" sz="1800" spc="-1" strike="noStrike">
              <a:solidFill>
                <a:srgbClr val="000000"/>
              </a:solidFill>
              <a:latin typeface="Arial"/>
              <a:ea typeface="PingFang SC"/>
            </a:endParaRPr>
          </a:p>
          <a:p>
            <a:pPr lvl="1" marL="432000" indent="-216000">
              <a:lnSpc>
                <a:spcPct val="100000"/>
              </a:lnSpc>
              <a:spcBef>
                <a:spcPts val="283"/>
              </a:spcBef>
              <a:spcAft>
                <a:spcPts val="283"/>
              </a:spcAft>
              <a:buClr>
                <a:srgbClr val="000000"/>
              </a:buClr>
              <a:buFont typeface="StarSymbol"/>
              <a:buAutoNum type="arabicPeriod"/>
            </a:pPr>
            <a:r>
              <a:rPr b="0" lang="en-PH" sz="1800" spc="-1" strike="noStrike">
                <a:solidFill>
                  <a:srgbClr val="000000"/>
                </a:solidFill>
                <a:latin typeface="Lato"/>
              </a:rPr>
              <a:t>Gamitin nang madalas ang mga makinaryang gumagamit ng enerhiya kung nais makatipid sa koryente.</a:t>
            </a:r>
            <a:endParaRPr b="0" lang="en-PH" sz="1800" spc="-1" strike="noStrike">
              <a:solidFill>
                <a:srgbClr val="000000"/>
              </a:solidFill>
              <a:latin typeface="Arial"/>
              <a:ea typeface="PingFang SC"/>
            </a:endParaRPr>
          </a:p>
          <a:p>
            <a:pPr lvl="1" marL="432000" indent="-216000">
              <a:lnSpc>
                <a:spcPct val="100000"/>
              </a:lnSpc>
              <a:spcBef>
                <a:spcPts val="283"/>
              </a:spcBef>
              <a:spcAft>
                <a:spcPts val="283"/>
              </a:spcAft>
              <a:buClr>
                <a:srgbClr val="000000"/>
              </a:buClr>
              <a:buFont typeface="StarSymbol"/>
              <a:buAutoNum type="arabicPeriod"/>
            </a:pPr>
            <a:r>
              <a:rPr b="0" lang="en-PH" sz="1800" spc="-1" strike="noStrike">
                <a:solidFill>
                  <a:srgbClr val="000000"/>
                </a:solidFill>
                <a:latin typeface="Lato"/>
              </a:rPr>
              <a:t>May pananagutan tayong lahat sa ating kalikasan.</a:t>
            </a:r>
            <a:endParaRPr b="0" lang="en-PH" sz="1800" spc="-1" strike="noStrike">
              <a:solidFill>
                <a:srgbClr val="000000"/>
              </a:solidFill>
              <a:latin typeface="Arial"/>
              <a:ea typeface="PingFang SC"/>
            </a:endParaRPr>
          </a:p>
          <a:p>
            <a:pPr lvl="1" marL="432000" indent="-216000">
              <a:lnSpc>
                <a:spcPct val="100000"/>
              </a:lnSpc>
              <a:spcBef>
                <a:spcPts val="283"/>
              </a:spcBef>
              <a:spcAft>
                <a:spcPts val="283"/>
              </a:spcAft>
              <a:buClr>
                <a:srgbClr val="000000"/>
              </a:buClr>
              <a:buFont typeface="StarSymbol"/>
              <a:buAutoNum type="arabicPeriod"/>
            </a:pPr>
            <a:r>
              <a:rPr b="0" lang="en-PH" sz="1800" spc="-1" strike="noStrike">
                <a:solidFill>
                  <a:srgbClr val="000000"/>
                </a:solidFill>
                <a:latin typeface="Lato"/>
              </a:rPr>
              <a:t>Dapat na basahin muna ang babala sa anumang gagamiting produkto.</a:t>
            </a:r>
            <a:endParaRPr b="0" lang="en-PH" sz="1800" spc="-1" strike="noStrike">
              <a:solidFill>
                <a:srgbClr val="000000"/>
              </a:solidFill>
              <a:latin typeface="Arial"/>
              <a:ea typeface="PingFang SC"/>
            </a:endParaRPr>
          </a:p>
          <a:p>
            <a:pPr lvl="1" marL="432000" indent="-216000">
              <a:lnSpc>
                <a:spcPct val="100000"/>
              </a:lnSpc>
              <a:spcBef>
                <a:spcPts val="283"/>
              </a:spcBef>
              <a:spcAft>
                <a:spcPts val="283"/>
              </a:spcAft>
              <a:buClr>
                <a:srgbClr val="000000"/>
              </a:buClr>
              <a:buFont typeface="StarSymbol"/>
              <a:buAutoNum type="arabicPeriod"/>
            </a:pPr>
            <a:r>
              <a:rPr b="0" lang="en-PH" sz="1800" spc="-1" strike="noStrike">
                <a:solidFill>
                  <a:srgbClr val="000000"/>
                </a:solidFill>
                <a:latin typeface="Lato"/>
              </a:rPr>
              <a:t>Dapat na pagsama-samahin ang lahat ng uri ng basura upang mas maging madali ang gawain.</a:t>
            </a:r>
            <a:endParaRPr b="0" lang="en-PH" sz="1800" spc="-1" strike="noStrike">
              <a:solidFill>
                <a:srgbClr val="000000"/>
              </a:solidFill>
              <a:latin typeface="Arial"/>
              <a:ea typeface="PingFang SC"/>
            </a:endParaRPr>
          </a:p>
          <a:p>
            <a:pPr lvl="1" marL="432000" indent="-216000">
              <a:lnSpc>
                <a:spcPct val="100000"/>
              </a:lnSpc>
              <a:spcBef>
                <a:spcPts val="283"/>
              </a:spcBef>
              <a:spcAft>
                <a:spcPts val="283"/>
              </a:spcAft>
              <a:buClr>
                <a:srgbClr val="000000"/>
              </a:buClr>
              <a:buFont typeface="StarSymbol"/>
              <a:buAutoNum type="arabicPeriod"/>
            </a:pPr>
            <a:r>
              <a:rPr b="0" lang="en-PH" sz="1800" spc="-1" strike="noStrike">
                <a:solidFill>
                  <a:srgbClr val="000000"/>
                </a:solidFill>
                <a:latin typeface="Lato"/>
              </a:rPr>
              <a:t>Gumamit ng mamahaling ilaw upang makatipid sa koryente.</a:t>
            </a:r>
            <a:endParaRPr b="0" lang="en-PH" sz="1800" spc="-1" strike="noStrike">
              <a:solidFill>
                <a:srgbClr val="000000"/>
              </a:solidFill>
              <a:latin typeface="Arial"/>
              <a:ea typeface="PingFang SC"/>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5" name="Rectangle 1"/>
          <p:cNvSpPr/>
          <p:nvPr/>
        </p:nvSpPr>
        <p:spPr>
          <a:xfrm>
            <a:off x="-113040" y="552240"/>
            <a:ext cx="5691600" cy="652320"/>
          </a:xfrm>
          <a:prstGeom prst="rect">
            <a:avLst/>
          </a:prstGeom>
          <a:gradFill rotWithShape="0">
            <a:gsLst>
              <a:gs pos="0">
                <a:srgbClr val="e8a202"/>
              </a:gs>
              <a:gs pos="100000">
                <a:srgbClr val="ffe994"/>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56" name="Rectangle 2"/>
          <p:cNvSpPr/>
          <p:nvPr/>
        </p:nvSpPr>
        <p:spPr>
          <a:xfrm>
            <a:off x="426960" y="527760"/>
            <a:ext cx="10244880" cy="10990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a typeface="DejaVu Sans"/>
            </a:endParaRPr>
          </a:p>
        </p:txBody>
      </p:sp>
      <p:sp>
        <p:nvSpPr>
          <p:cNvPr id="157" name="Rectangle 3"/>
          <p:cNvSpPr/>
          <p:nvPr/>
        </p:nvSpPr>
        <p:spPr>
          <a:xfrm>
            <a:off x="540000" y="231480"/>
            <a:ext cx="10131840" cy="119736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ndParaRPr>
          </a:p>
          <a:p>
            <a:pPr>
              <a:lnSpc>
                <a:spcPct val="100000"/>
              </a:lnSpc>
            </a:pPr>
            <a:r>
              <a:rPr b="1" lang="en-PH" sz="3600" spc="-1" strike="noStrike">
                <a:solidFill>
                  <a:srgbClr val="ffffff"/>
                </a:solidFill>
                <a:latin typeface="Montserrat Medium"/>
                <a:ea typeface="Arial;Arial"/>
              </a:rPr>
              <a:t>Susi sa Pagwawasto</a:t>
            </a:r>
            <a:endParaRPr b="0" lang="en-PH" sz="3600" spc="-1" strike="noStrike">
              <a:solidFill>
                <a:srgbClr val="000000"/>
              </a:solidFill>
              <a:latin typeface="Arial"/>
            </a:endParaRPr>
          </a:p>
        </p:txBody>
      </p:sp>
      <p:sp>
        <p:nvSpPr>
          <p:cNvPr id="158" name="Rectangle 4"/>
          <p:cNvSpPr/>
          <p:nvPr/>
        </p:nvSpPr>
        <p:spPr>
          <a:xfrm>
            <a:off x="720000" y="1060560"/>
            <a:ext cx="9951840" cy="6922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ndParaRPr>
          </a:p>
          <a:p>
            <a:pPr>
              <a:lnSpc>
                <a:spcPct val="100000"/>
              </a:lnSpc>
            </a:pPr>
            <a:endParaRPr b="0" lang="en-PH" sz="1800" spc="-1" strike="noStrike">
              <a:solidFill>
                <a:srgbClr val="000000"/>
              </a:solidFill>
              <a:latin typeface="Arial"/>
            </a:endParaRPr>
          </a:p>
          <a:p>
            <a:pPr>
              <a:lnSpc>
                <a:spcPct val="100000"/>
              </a:lnSpc>
              <a:spcBef>
                <a:spcPts val="283"/>
              </a:spcBef>
              <a:spcAft>
                <a:spcPts val="283"/>
              </a:spcAft>
            </a:pPr>
            <a:endParaRPr b="0" lang="en-PH" sz="1800" spc="-1" strike="noStrike">
              <a:solidFill>
                <a:srgbClr val="000000"/>
              </a:solidFill>
              <a:latin typeface="Arial"/>
            </a:endParaRPr>
          </a:p>
        </p:txBody>
      </p:sp>
      <p:sp>
        <p:nvSpPr>
          <p:cNvPr id="159" name=""/>
          <p:cNvSpPr/>
          <p:nvPr/>
        </p:nvSpPr>
        <p:spPr>
          <a:xfrm>
            <a:off x="851040" y="1519200"/>
            <a:ext cx="4190760" cy="437904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283"/>
              </a:spcBef>
              <a:spcAft>
                <a:spcPts val="283"/>
              </a:spcAft>
            </a:pPr>
            <a:r>
              <a:rPr b="0" lang="en-PH" sz="1800" spc="-1" strike="noStrike">
                <a:solidFill>
                  <a:srgbClr val="000000"/>
                </a:solidFill>
                <a:latin typeface="Lato"/>
              </a:rPr>
              <a:t>1. Tama</a:t>
            </a:r>
            <a:endParaRPr b="0" lang="en-PH" sz="1800" spc="-1" strike="noStrike">
              <a:solidFill>
                <a:srgbClr val="000000"/>
              </a:solidFill>
              <a:latin typeface="Arial"/>
              <a:ea typeface="PingFang SC"/>
            </a:endParaRPr>
          </a:p>
          <a:p>
            <a:pPr>
              <a:lnSpc>
                <a:spcPct val="100000"/>
              </a:lnSpc>
              <a:spcBef>
                <a:spcPts val="283"/>
              </a:spcBef>
              <a:spcAft>
                <a:spcPts val="283"/>
              </a:spcAft>
            </a:pPr>
            <a:r>
              <a:rPr b="0" lang="en-PH" sz="1800" spc="-1" strike="noStrike">
                <a:solidFill>
                  <a:srgbClr val="000000"/>
                </a:solidFill>
                <a:latin typeface="Lato"/>
              </a:rPr>
              <a:t>2. Tama</a:t>
            </a:r>
            <a:endParaRPr b="0" lang="en-PH" sz="1800" spc="-1" strike="noStrike">
              <a:solidFill>
                <a:srgbClr val="000000"/>
              </a:solidFill>
              <a:latin typeface="Arial"/>
              <a:ea typeface="PingFang SC"/>
            </a:endParaRPr>
          </a:p>
          <a:p>
            <a:pPr>
              <a:lnSpc>
                <a:spcPct val="100000"/>
              </a:lnSpc>
              <a:spcBef>
                <a:spcPts val="283"/>
              </a:spcBef>
              <a:spcAft>
                <a:spcPts val="283"/>
              </a:spcAft>
            </a:pPr>
            <a:r>
              <a:rPr b="0" lang="en-PH" sz="1800" spc="-1" strike="noStrike">
                <a:solidFill>
                  <a:srgbClr val="000000"/>
                </a:solidFill>
                <a:latin typeface="Lato"/>
              </a:rPr>
              <a:t>3. Mali</a:t>
            </a:r>
            <a:endParaRPr b="0" lang="en-PH" sz="1800" spc="-1" strike="noStrike">
              <a:solidFill>
                <a:srgbClr val="000000"/>
              </a:solidFill>
              <a:latin typeface="Arial"/>
              <a:ea typeface="PingFang SC"/>
            </a:endParaRPr>
          </a:p>
          <a:p>
            <a:pPr>
              <a:lnSpc>
                <a:spcPct val="100000"/>
              </a:lnSpc>
              <a:spcBef>
                <a:spcPts val="283"/>
              </a:spcBef>
              <a:spcAft>
                <a:spcPts val="283"/>
              </a:spcAft>
            </a:pPr>
            <a:r>
              <a:rPr b="0" lang="en-PH" sz="1800" spc="-1" strike="noStrike">
                <a:solidFill>
                  <a:srgbClr val="000000"/>
                </a:solidFill>
                <a:latin typeface="Lato"/>
              </a:rPr>
              <a:t>4. Mali</a:t>
            </a:r>
            <a:endParaRPr b="0" lang="en-PH" sz="1800" spc="-1" strike="noStrike">
              <a:solidFill>
                <a:srgbClr val="000000"/>
              </a:solidFill>
              <a:latin typeface="Arial"/>
              <a:ea typeface="PingFang SC"/>
            </a:endParaRPr>
          </a:p>
          <a:p>
            <a:pPr>
              <a:lnSpc>
                <a:spcPct val="100000"/>
              </a:lnSpc>
              <a:spcBef>
                <a:spcPts val="283"/>
              </a:spcBef>
              <a:spcAft>
                <a:spcPts val="283"/>
              </a:spcAft>
            </a:pPr>
            <a:r>
              <a:rPr b="0" lang="en-PH" sz="1800" spc="-1" strike="noStrike">
                <a:solidFill>
                  <a:srgbClr val="000000"/>
                </a:solidFill>
                <a:latin typeface="Lato"/>
              </a:rPr>
              <a:t>5. Tama</a:t>
            </a:r>
            <a:endParaRPr b="0" lang="en-PH" sz="1800" spc="-1" strike="noStrike">
              <a:solidFill>
                <a:srgbClr val="000000"/>
              </a:solidFill>
              <a:latin typeface="Arial"/>
              <a:ea typeface="PingFang SC"/>
            </a:endParaRPr>
          </a:p>
          <a:p>
            <a:pPr>
              <a:lnSpc>
                <a:spcPct val="100000"/>
              </a:lnSpc>
              <a:spcBef>
                <a:spcPts val="283"/>
              </a:spcBef>
              <a:spcAft>
                <a:spcPts val="283"/>
              </a:spcAft>
            </a:pPr>
            <a:r>
              <a:rPr b="0" lang="en-PH" sz="1800" spc="-1" strike="noStrike">
                <a:solidFill>
                  <a:srgbClr val="000000"/>
                </a:solidFill>
                <a:latin typeface="Lato"/>
              </a:rPr>
              <a:t>6. Mali</a:t>
            </a:r>
            <a:endParaRPr b="0" lang="en-PH" sz="1800" spc="-1" strike="noStrike">
              <a:solidFill>
                <a:srgbClr val="000000"/>
              </a:solidFill>
              <a:latin typeface="Arial"/>
              <a:ea typeface="PingFang SC"/>
            </a:endParaRPr>
          </a:p>
          <a:p>
            <a:pPr>
              <a:lnSpc>
                <a:spcPct val="100000"/>
              </a:lnSpc>
              <a:spcBef>
                <a:spcPts val="283"/>
              </a:spcBef>
              <a:spcAft>
                <a:spcPts val="283"/>
              </a:spcAft>
            </a:pPr>
            <a:r>
              <a:rPr b="0" lang="en-PH" sz="1800" spc="-1" strike="noStrike">
                <a:solidFill>
                  <a:srgbClr val="000000"/>
                </a:solidFill>
                <a:latin typeface="Lato"/>
              </a:rPr>
              <a:t>7. Tama</a:t>
            </a:r>
            <a:endParaRPr b="0" lang="en-PH" sz="1800" spc="-1" strike="noStrike">
              <a:solidFill>
                <a:srgbClr val="000000"/>
              </a:solidFill>
              <a:latin typeface="Arial"/>
              <a:ea typeface="PingFang SC"/>
            </a:endParaRPr>
          </a:p>
          <a:p>
            <a:pPr>
              <a:lnSpc>
                <a:spcPct val="100000"/>
              </a:lnSpc>
              <a:spcBef>
                <a:spcPts val="283"/>
              </a:spcBef>
              <a:spcAft>
                <a:spcPts val="283"/>
              </a:spcAft>
            </a:pPr>
            <a:r>
              <a:rPr b="0" lang="en-PH" sz="1800" spc="-1" strike="noStrike">
                <a:solidFill>
                  <a:srgbClr val="000000"/>
                </a:solidFill>
                <a:latin typeface="Lato"/>
              </a:rPr>
              <a:t>8. Tama</a:t>
            </a:r>
            <a:endParaRPr b="0" lang="en-PH" sz="1800" spc="-1" strike="noStrike">
              <a:solidFill>
                <a:srgbClr val="000000"/>
              </a:solidFill>
              <a:latin typeface="Arial"/>
              <a:ea typeface="PingFang SC"/>
            </a:endParaRPr>
          </a:p>
          <a:p>
            <a:pPr>
              <a:lnSpc>
                <a:spcPct val="100000"/>
              </a:lnSpc>
              <a:spcBef>
                <a:spcPts val="283"/>
              </a:spcBef>
              <a:spcAft>
                <a:spcPts val="283"/>
              </a:spcAft>
            </a:pPr>
            <a:r>
              <a:rPr b="0" lang="en-PH" sz="1800" spc="-1" strike="noStrike">
                <a:solidFill>
                  <a:srgbClr val="000000"/>
                </a:solidFill>
                <a:latin typeface="Lato"/>
              </a:rPr>
              <a:t>9. Mali</a:t>
            </a:r>
            <a:endParaRPr b="0" lang="en-PH" sz="1800" spc="-1" strike="noStrike">
              <a:solidFill>
                <a:srgbClr val="000000"/>
              </a:solidFill>
              <a:latin typeface="Arial"/>
              <a:ea typeface="PingFang SC"/>
            </a:endParaRPr>
          </a:p>
          <a:p>
            <a:pPr>
              <a:lnSpc>
                <a:spcPct val="100000"/>
              </a:lnSpc>
              <a:spcBef>
                <a:spcPts val="283"/>
              </a:spcBef>
              <a:spcAft>
                <a:spcPts val="283"/>
              </a:spcAft>
            </a:pPr>
            <a:r>
              <a:rPr b="0" lang="en-PH" sz="1800" spc="-1" strike="noStrike">
                <a:solidFill>
                  <a:srgbClr val="000000"/>
                </a:solidFill>
                <a:latin typeface="Lato"/>
              </a:rPr>
              <a:t>10. Mali</a:t>
            </a:r>
            <a:endParaRPr b="0" lang="en-PH" sz="1800" spc="-1" strike="noStrike">
              <a:solidFill>
                <a:srgbClr val="000000"/>
              </a:solidFill>
              <a:latin typeface="Arial"/>
              <a:ea typeface="PingFang SC"/>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1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1840</TotalTime>
  <Application>LibreOffice/7.4.2.3$MacOSX_X86_64 LibreOffice_project/382eef1f22670f7f4118c8c2dd222ec7ad009daf</Application>
  <AppVersion>15.0000</AppVersion>
  <Words>71</Words>
  <Paragraphs>6</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2023-07-10T16:58:09Z</dcterms:modified>
  <cp:revision>206</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i4>17</vt:i4>
  </property>
</Properties>
</file>