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6.png" ContentType="image/png"/>
  <Override PartName="/ppt/media/image21.png" ContentType="image/png"/>
  <Override PartName="/ppt/media/image11.png" ContentType="image/png"/>
  <Override PartName="/ppt/media/image22.png" ContentType="image/png"/>
  <Override PartName="/ppt/media/image7.png" ContentType="image/png"/>
  <Override PartName="/ppt/media/image2.png" ContentType="image/png"/>
  <Override PartName="/ppt/media/image23.png" ContentType="image/png"/>
  <Override PartName="/ppt/media/image8.png" ContentType="image/png"/>
  <Override PartName="/ppt/media/image3.png" ContentType="image/png"/>
  <Override PartName="/ppt/media/image4.png" ContentType="image/png"/>
  <Override PartName="/ppt/media/image9.png" ContentType="image/png"/>
  <Override PartName="/ppt/media/image24.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5.png" ContentType="image/png"/>
  <Override PartName="/ppt/media/image20.png" ContentType="image/png"/>
  <Override PartName="/ppt/media/image1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0520" cy="68364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7400" cy="2777400"/>
          </a:xfrm>
          <a:prstGeom prst="rect">
            <a:avLst/>
          </a:prstGeom>
          <a:ln w="0">
            <a:noFill/>
          </a:ln>
        </p:spPr>
      </p:pic>
      <p:sp>
        <p:nvSpPr>
          <p:cNvPr id="2" name="Rectangle 5"/>
          <p:cNvSpPr/>
          <p:nvPr/>
        </p:nvSpPr>
        <p:spPr>
          <a:xfrm>
            <a:off x="3487320" y="1475280"/>
            <a:ext cx="8682840" cy="38408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2840" cy="3625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0520" cy="613440"/>
          </a:xfrm>
          <a:prstGeom prst="rect">
            <a:avLst/>
          </a:prstGeom>
          <a:ln w="0">
            <a:noFill/>
          </a:ln>
        </p:spPr>
      </p:pic>
      <p:sp>
        <p:nvSpPr>
          <p:cNvPr id="43" name="Rectangle 7"/>
          <p:cNvSpPr/>
          <p:nvPr/>
        </p:nvSpPr>
        <p:spPr>
          <a:xfrm>
            <a:off x="10868760" y="0"/>
            <a:ext cx="948960" cy="9489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040" cy="1013040"/>
          </a:xfrm>
          <a:prstGeom prst="rect">
            <a:avLst/>
          </a:prstGeom>
          <a:ln w="0">
            <a:noFill/>
          </a:ln>
        </p:spPr>
      </p:pic>
      <p:sp>
        <p:nvSpPr>
          <p:cNvPr id="45" name="TextBox 9"/>
          <p:cNvSpPr/>
          <p:nvPr/>
        </p:nvSpPr>
        <p:spPr>
          <a:xfrm>
            <a:off x="185400" y="6362280"/>
            <a:ext cx="4670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1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4840" cy="33631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4788000" y="2556000"/>
            <a:ext cx="629892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567"/>
              </a:spcBef>
              <a:spcAft>
                <a:spcPts val="567"/>
              </a:spcAft>
              <a:buNone/>
            </a:pPr>
            <a:r>
              <a:rPr b="1" lang="en-PH" sz="3600" spc="-1" strike="noStrike">
                <a:solidFill>
                  <a:srgbClr val="ffffff"/>
                </a:solidFill>
                <a:latin typeface="Lato"/>
                <a:ea typeface="AppleSystemUIFontBold"/>
              </a:rPr>
              <a:t>My Second Home</a:t>
            </a:r>
            <a:endParaRPr b="0" lang="en-PH" sz="3600" spc="-1" strike="noStrike">
              <a:latin typeface="Arial"/>
            </a:endParaRPr>
          </a:p>
          <a:p>
            <a:pPr algn="ctr">
              <a:lnSpc>
                <a:spcPct val="100000"/>
              </a:lnSpc>
              <a:spcBef>
                <a:spcPts val="567"/>
              </a:spcBef>
              <a:spcAft>
                <a:spcPts val="567"/>
              </a:spcAft>
              <a:buNone/>
            </a:pPr>
            <a:r>
              <a:rPr b="1" lang="en-PH" sz="3600" spc="-1" strike="noStrike">
                <a:solidFill>
                  <a:srgbClr val="ffffff"/>
                </a:solidFill>
                <a:latin typeface="Lato"/>
                <a:ea typeface="AppleSystemUIFontBold"/>
              </a:rPr>
              <a:t>(In, On, and Under)</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7" name="" descr=""/>
          <p:cNvPicPr/>
          <p:nvPr/>
        </p:nvPicPr>
        <p:blipFill>
          <a:blip r:embed="rId1"/>
          <a:stretch/>
        </p:blipFill>
        <p:spPr>
          <a:xfrm>
            <a:off x="3096000" y="603720"/>
            <a:ext cx="5686920" cy="3355200"/>
          </a:xfrm>
          <a:prstGeom prst="rect">
            <a:avLst/>
          </a:prstGeom>
          <a:ln w="29160">
            <a:solidFill>
              <a:srgbClr val="000000"/>
            </a:solidFill>
            <a:round/>
          </a:ln>
        </p:spPr>
      </p:pic>
      <p:sp>
        <p:nvSpPr>
          <p:cNvPr id="168" name=""/>
          <p:cNvSpPr/>
          <p:nvPr/>
        </p:nvSpPr>
        <p:spPr>
          <a:xfrm>
            <a:off x="2376000" y="4356000"/>
            <a:ext cx="7198920" cy="1258920"/>
          </a:xfrm>
          <a:custGeom>
            <a:avLst/>
            <a:gdLst/>
            <a:ahLst/>
            <a:rect l="l" t="t" r="r" b="b"/>
            <a:pathLst>
              <a:path w="20002" h="3502">
                <a:moveTo>
                  <a:pt x="583" y="0"/>
                </a:moveTo>
                <a:lnTo>
                  <a:pt x="584" y="0"/>
                </a:lnTo>
                <a:cubicBezTo>
                  <a:pt x="481" y="0"/>
                  <a:pt x="380" y="27"/>
                  <a:pt x="292" y="78"/>
                </a:cubicBezTo>
                <a:cubicBezTo>
                  <a:pt x="203" y="129"/>
                  <a:pt x="129" y="203"/>
                  <a:pt x="78" y="292"/>
                </a:cubicBezTo>
                <a:cubicBezTo>
                  <a:pt x="27" y="380"/>
                  <a:pt x="0" y="481"/>
                  <a:pt x="0" y="584"/>
                </a:cubicBezTo>
                <a:lnTo>
                  <a:pt x="0" y="2917"/>
                </a:lnTo>
                <a:lnTo>
                  <a:pt x="0" y="2918"/>
                </a:lnTo>
                <a:cubicBezTo>
                  <a:pt x="0" y="3020"/>
                  <a:pt x="27" y="3121"/>
                  <a:pt x="78" y="3209"/>
                </a:cubicBezTo>
                <a:cubicBezTo>
                  <a:pt x="129" y="3298"/>
                  <a:pt x="203" y="3372"/>
                  <a:pt x="292" y="3423"/>
                </a:cubicBezTo>
                <a:cubicBezTo>
                  <a:pt x="380" y="3474"/>
                  <a:pt x="481" y="3501"/>
                  <a:pt x="584" y="3501"/>
                </a:cubicBezTo>
                <a:lnTo>
                  <a:pt x="19417" y="3501"/>
                </a:lnTo>
                <a:lnTo>
                  <a:pt x="19418" y="3501"/>
                </a:lnTo>
                <a:cubicBezTo>
                  <a:pt x="19520" y="3501"/>
                  <a:pt x="19621" y="3474"/>
                  <a:pt x="19709" y="3423"/>
                </a:cubicBezTo>
                <a:cubicBezTo>
                  <a:pt x="19798" y="3372"/>
                  <a:pt x="19872" y="3298"/>
                  <a:pt x="19923" y="3209"/>
                </a:cubicBezTo>
                <a:cubicBezTo>
                  <a:pt x="19974" y="3121"/>
                  <a:pt x="20001" y="3020"/>
                  <a:pt x="20001" y="2918"/>
                </a:cubicBezTo>
                <a:lnTo>
                  <a:pt x="20001" y="583"/>
                </a:lnTo>
                <a:lnTo>
                  <a:pt x="20001" y="584"/>
                </a:lnTo>
                <a:lnTo>
                  <a:pt x="20001" y="584"/>
                </a:lnTo>
                <a:cubicBezTo>
                  <a:pt x="20001" y="481"/>
                  <a:pt x="19974" y="380"/>
                  <a:pt x="19923" y="292"/>
                </a:cubicBezTo>
                <a:cubicBezTo>
                  <a:pt x="19872" y="203"/>
                  <a:pt x="19798" y="129"/>
                  <a:pt x="19709" y="78"/>
                </a:cubicBezTo>
                <a:cubicBezTo>
                  <a:pt x="19621" y="27"/>
                  <a:pt x="19520" y="0"/>
                  <a:pt x="19418" y="0"/>
                </a:cubicBezTo>
                <a:lnTo>
                  <a:pt x="583" y="0"/>
                </a:lnTo>
              </a:path>
            </a:pathLst>
          </a:custGeom>
          <a:solidFill>
            <a:srgbClr val="dee6ef">
              <a:alpha val="38000"/>
            </a:srgbClr>
          </a:solidFill>
          <a:ln w="57240">
            <a:solidFill>
              <a:srgbClr val="ffaa95"/>
            </a:solidFill>
            <a:round/>
          </a:ln>
        </p:spPr>
        <p:style>
          <a:lnRef idx="0"/>
          <a:fillRef idx="0"/>
          <a:effectRef idx="0"/>
          <a:fontRef idx="minor"/>
        </p:style>
      </p:sp>
      <p:sp>
        <p:nvSpPr>
          <p:cNvPr id="169" name=""/>
          <p:cNvSpPr/>
          <p:nvPr/>
        </p:nvSpPr>
        <p:spPr>
          <a:xfrm>
            <a:off x="3780000" y="4428000"/>
            <a:ext cx="5384880" cy="10314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500" spc="-1" strike="noStrike">
                <a:solidFill>
                  <a:srgbClr val="000000"/>
                </a:solidFill>
                <a:latin typeface="Lato"/>
                <a:ea typeface="DejaVu Sans"/>
              </a:rPr>
              <a:t>This is the </a:t>
            </a:r>
            <a:r>
              <a:rPr b="1" lang="en-PH" sz="2500" spc="-1" strike="noStrike">
                <a:solidFill>
                  <a:srgbClr val="000000"/>
                </a:solidFill>
                <a:latin typeface="Lato"/>
                <a:ea typeface="DejaVu Sans"/>
              </a:rPr>
              <a:t>computer room.</a:t>
            </a:r>
            <a:endParaRPr b="0" lang="en-PH" sz="2500" spc="-1" strike="noStrike">
              <a:latin typeface="Arial"/>
            </a:endParaRPr>
          </a:p>
          <a:p>
            <a:pPr>
              <a:lnSpc>
                <a:spcPct val="100000"/>
              </a:lnSpc>
              <a:spcBef>
                <a:spcPts val="283"/>
              </a:spcBef>
              <a:spcAft>
                <a:spcPts val="283"/>
              </a:spcAft>
              <a:buNone/>
            </a:pPr>
            <a:r>
              <a:rPr b="0" lang="en-PH" sz="2500" spc="-1" strike="noStrike">
                <a:solidFill>
                  <a:srgbClr val="000000"/>
                </a:solidFill>
                <a:latin typeface="Lato"/>
                <a:ea typeface="DejaVu Sans"/>
              </a:rPr>
              <a:t>Pupils use the computers here.</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 descr=""/>
          <p:cNvPicPr/>
          <p:nvPr/>
        </p:nvPicPr>
        <p:blipFill>
          <a:blip r:embed="rId1"/>
          <a:stretch/>
        </p:blipFill>
        <p:spPr>
          <a:xfrm>
            <a:off x="3247200" y="662040"/>
            <a:ext cx="5607720" cy="3332880"/>
          </a:xfrm>
          <a:prstGeom prst="rect">
            <a:avLst/>
          </a:prstGeom>
          <a:ln w="29160">
            <a:solidFill>
              <a:srgbClr val="000000"/>
            </a:solidFill>
            <a:round/>
          </a:ln>
        </p:spPr>
      </p:pic>
      <p:sp>
        <p:nvSpPr>
          <p:cNvPr id="171" name=""/>
          <p:cNvSpPr/>
          <p:nvPr/>
        </p:nvSpPr>
        <p:spPr>
          <a:xfrm>
            <a:off x="2412000" y="4428000"/>
            <a:ext cx="7198920" cy="1258920"/>
          </a:xfrm>
          <a:custGeom>
            <a:avLst/>
            <a:gdLst/>
            <a:ahLst/>
            <a:rect l="l" t="t" r="r" b="b"/>
            <a:pathLst>
              <a:path w="20002" h="3502">
                <a:moveTo>
                  <a:pt x="583" y="0"/>
                </a:moveTo>
                <a:lnTo>
                  <a:pt x="584" y="0"/>
                </a:lnTo>
                <a:cubicBezTo>
                  <a:pt x="481" y="0"/>
                  <a:pt x="380" y="27"/>
                  <a:pt x="292" y="78"/>
                </a:cubicBezTo>
                <a:cubicBezTo>
                  <a:pt x="203" y="129"/>
                  <a:pt x="129" y="203"/>
                  <a:pt x="78" y="292"/>
                </a:cubicBezTo>
                <a:cubicBezTo>
                  <a:pt x="27" y="380"/>
                  <a:pt x="0" y="481"/>
                  <a:pt x="0" y="584"/>
                </a:cubicBezTo>
                <a:lnTo>
                  <a:pt x="0" y="2917"/>
                </a:lnTo>
                <a:lnTo>
                  <a:pt x="0" y="2918"/>
                </a:lnTo>
                <a:cubicBezTo>
                  <a:pt x="0" y="3020"/>
                  <a:pt x="27" y="3121"/>
                  <a:pt x="78" y="3209"/>
                </a:cubicBezTo>
                <a:cubicBezTo>
                  <a:pt x="129" y="3298"/>
                  <a:pt x="203" y="3372"/>
                  <a:pt x="292" y="3423"/>
                </a:cubicBezTo>
                <a:cubicBezTo>
                  <a:pt x="380" y="3474"/>
                  <a:pt x="481" y="3501"/>
                  <a:pt x="584" y="3501"/>
                </a:cubicBezTo>
                <a:lnTo>
                  <a:pt x="19417" y="3501"/>
                </a:lnTo>
                <a:lnTo>
                  <a:pt x="19418" y="3501"/>
                </a:lnTo>
                <a:cubicBezTo>
                  <a:pt x="19520" y="3501"/>
                  <a:pt x="19621" y="3474"/>
                  <a:pt x="19709" y="3423"/>
                </a:cubicBezTo>
                <a:cubicBezTo>
                  <a:pt x="19798" y="3372"/>
                  <a:pt x="19872" y="3298"/>
                  <a:pt x="19923" y="3209"/>
                </a:cubicBezTo>
                <a:cubicBezTo>
                  <a:pt x="19974" y="3121"/>
                  <a:pt x="20001" y="3020"/>
                  <a:pt x="20001" y="2918"/>
                </a:cubicBezTo>
                <a:lnTo>
                  <a:pt x="20001" y="583"/>
                </a:lnTo>
                <a:lnTo>
                  <a:pt x="20001" y="584"/>
                </a:lnTo>
                <a:lnTo>
                  <a:pt x="20001" y="584"/>
                </a:lnTo>
                <a:cubicBezTo>
                  <a:pt x="20001" y="481"/>
                  <a:pt x="19974" y="380"/>
                  <a:pt x="19923" y="292"/>
                </a:cubicBezTo>
                <a:cubicBezTo>
                  <a:pt x="19872" y="203"/>
                  <a:pt x="19798" y="129"/>
                  <a:pt x="19709" y="78"/>
                </a:cubicBezTo>
                <a:cubicBezTo>
                  <a:pt x="19621" y="27"/>
                  <a:pt x="19520" y="0"/>
                  <a:pt x="19418" y="0"/>
                </a:cubicBezTo>
                <a:lnTo>
                  <a:pt x="583" y="0"/>
                </a:lnTo>
              </a:path>
            </a:pathLst>
          </a:custGeom>
          <a:solidFill>
            <a:srgbClr val="ffdbb6">
              <a:alpha val="12000"/>
            </a:srgbClr>
          </a:solidFill>
          <a:ln w="57240">
            <a:solidFill>
              <a:srgbClr val="ffaa95"/>
            </a:solidFill>
            <a:round/>
          </a:ln>
        </p:spPr>
        <p:style>
          <a:lnRef idx="0"/>
          <a:fillRef idx="0"/>
          <a:effectRef idx="0"/>
          <a:fontRef idx="minor"/>
        </p:style>
      </p:sp>
      <p:sp>
        <p:nvSpPr>
          <p:cNvPr id="172" name=""/>
          <p:cNvSpPr/>
          <p:nvPr/>
        </p:nvSpPr>
        <p:spPr>
          <a:xfrm>
            <a:off x="3854880" y="4547520"/>
            <a:ext cx="5108040" cy="10314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500" spc="-1" strike="noStrike">
                <a:solidFill>
                  <a:srgbClr val="000000"/>
                </a:solidFill>
                <a:latin typeface="Lato"/>
                <a:ea typeface="DejaVu Sans"/>
              </a:rPr>
              <a:t>This is the </a:t>
            </a:r>
            <a:r>
              <a:rPr b="1" lang="en-PH" sz="2500" spc="-1" strike="noStrike">
                <a:solidFill>
                  <a:srgbClr val="000000"/>
                </a:solidFill>
                <a:latin typeface="Lato"/>
                <a:ea typeface="DejaVu Sans"/>
              </a:rPr>
              <a:t>principal’s office</a:t>
            </a:r>
            <a:r>
              <a:rPr b="0" lang="en-PH" sz="2500" spc="-1" strike="noStrike">
                <a:solidFill>
                  <a:srgbClr val="000000"/>
                </a:solidFill>
                <a:latin typeface="Lato"/>
                <a:ea typeface="DejaVu Sans"/>
              </a:rPr>
              <a:t>.</a:t>
            </a:r>
            <a:endParaRPr b="0" lang="en-PH" sz="2500" spc="-1" strike="noStrike">
              <a:latin typeface="Arial"/>
            </a:endParaRPr>
          </a:p>
          <a:p>
            <a:pPr>
              <a:lnSpc>
                <a:spcPct val="100000"/>
              </a:lnSpc>
              <a:spcBef>
                <a:spcPts val="283"/>
              </a:spcBef>
              <a:spcAft>
                <a:spcPts val="283"/>
              </a:spcAft>
              <a:buNone/>
            </a:pPr>
            <a:r>
              <a:rPr b="0" lang="en-PH" sz="2500" spc="-1" strike="noStrike">
                <a:solidFill>
                  <a:srgbClr val="000000"/>
                </a:solidFill>
                <a:latin typeface="Lato"/>
                <a:ea typeface="DejaVu Sans"/>
              </a:rPr>
              <a:t>The principal works here.</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3" name="" descr=""/>
          <p:cNvPicPr/>
          <p:nvPr/>
        </p:nvPicPr>
        <p:blipFill>
          <a:blip r:embed="rId1"/>
          <a:stretch/>
        </p:blipFill>
        <p:spPr>
          <a:xfrm>
            <a:off x="2738880" y="648000"/>
            <a:ext cx="6488640" cy="3310560"/>
          </a:xfrm>
          <a:prstGeom prst="rect">
            <a:avLst/>
          </a:prstGeom>
          <a:ln w="29160">
            <a:solidFill>
              <a:srgbClr val="000000"/>
            </a:solidFill>
            <a:round/>
          </a:ln>
        </p:spPr>
      </p:pic>
      <p:sp>
        <p:nvSpPr>
          <p:cNvPr id="174" name=""/>
          <p:cNvSpPr/>
          <p:nvPr/>
        </p:nvSpPr>
        <p:spPr>
          <a:xfrm>
            <a:off x="4360680" y="4547520"/>
            <a:ext cx="4998240" cy="10314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500" spc="-1" strike="noStrike">
                <a:solidFill>
                  <a:srgbClr val="000000"/>
                </a:solidFill>
                <a:latin typeface="Lato"/>
                <a:ea typeface="DejaVu Sans"/>
              </a:rPr>
              <a:t>This is the </a:t>
            </a:r>
            <a:r>
              <a:rPr b="1" lang="en-PH" sz="2500" spc="-1" strike="noStrike">
                <a:solidFill>
                  <a:srgbClr val="000000"/>
                </a:solidFill>
                <a:latin typeface="Lato"/>
                <a:ea typeface="DejaVu Sans"/>
              </a:rPr>
              <a:t>playground</a:t>
            </a:r>
            <a:r>
              <a:rPr b="0" lang="en-PH" sz="2500" spc="-1" strike="noStrike">
                <a:solidFill>
                  <a:srgbClr val="000000"/>
                </a:solidFill>
                <a:latin typeface="Lato"/>
                <a:ea typeface="DejaVu Sans"/>
              </a:rPr>
              <a:t>.</a:t>
            </a:r>
            <a:endParaRPr b="0" lang="en-PH" sz="2500" spc="-1" strike="noStrike">
              <a:latin typeface="Arial"/>
            </a:endParaRPr>
          </a:p>
          <a:p>
            <a:pPr>
              <a:lnSpc>
                <a:spcPct val="100000"/>
              </a:lnSpc>
              <a:spcBef>
                <a:spcPts val="283"/>
              </a:spcBef>
              <a:spcAft>
                <a:spcPts val="283"/>
              </a:spcAft>
              <a:buNone/>
            </a:pPr>
            <a:r>
              <a:rPr b="0" lang="en-PH" sz="2500" spc="-1" strike="noStrike">
                <a:solidFill>
                  <a:srgbClr val="000000"/>
                </a:solidFill>
                <a:latin typeface="Lato"/>
                <a:ea typeface="DejaVu Sans"/>
              </a:rPr>
              <a:t>Children like playing here.</a:t>
            </a:r>
            <a:endParaRPr b="0" lang="en-PH" sz="2500" spc="-1" strike="noStrike">
              <a:latin typeface="Arial"/>
            </a:endParaRPr>
          </a:p>
        </p:txBody>
      </p:sp>
      <p:sp>
        <p:nvSpPr>
          <p:cNvPr id="175" name=""/>
          <p:cNvSpPr/>
          <p:nvPr/>
        </p:nvSpPr>
        <p:spPr>
          <a:xfrm>
            <a:off x="2412360" y="4428360"/>
            <a:ext cx="7198920" cy="1258920"/>
          </a:xfrm>
          <a:custGeom>
            <a:avLst/>
            <a:gdLst/>
            <a:ahLst/>
            <a:rect l="l" t="t" r="r" b="b"/>
            <a:pathLst>
              <a:path w="20002" h="3502">
                <a:moveTo>
                  <a:pt x="583" y="0"/>
                </a:moveTo>
                <a:lnTo>
                  <a:pt x="584" y="0"/>
                </a:lnTo>
                <a:cubicBezTo>
                  <a:pt x="481" y="0"/>
                  <a:pt x="380" y="27"/>
                  <a:pt x="292" y="78"/>
                </a:cubicBezTo>
                <a:cubicBezTo>
                  <a:pt x="203" y="129"/>
                  <a:pt x="129" y="203"/>
                  <a:pt x="78" y="292"/>
                </a:cubicBezTo>
                <a:cubicBezTo>
                  <a:pt x="27" y="380"/>
                  <a:pt x="0" y="481"/>
                  <a:pt x="0" y="584"/>
                </a:cubicBezTo>
                <a:lnTo>
                  <a:pt x="0" y="2917"/>
                </a:lnTo>
                <a:lnTo>
                  <a:pt x="0" y="2918"/>
                </a:lnTo>
                <a:cubicBezTo>
                  <a:pt x="0" y="3020"/>
                  <a:pt x="27" y="3121"/>
                  <a:pt x="78" y="3209"/>
                </a:cubicBezTo>
                <a:cubicBezTo>
                  <a:pt x="129" y="3298"/>
                  <a:pt x="203" y="3372"/>
                  <a:pt x="292" y="3423"/>
                </a:cubicBezTo>
                <a:cubicBezTo>
                  <a:pt x="380" y="3474"/>
                  <a:pt x="481" y="3501"/>
                  <a:pt x="584" y="3501"/>
                </a:cubicBezTo>
                <a:lnTo>
                  <a:pt x="19417" y="3501"/>
                </a:lnTo>
                <a:lnTo>
                  <a:pt x="19418" y="3501"/>
                </a:lnTo>
                <a:cubicBezTo>
                  <a:pt x="19520" y="3501"/>
                  <a:pt x="19621" y="3474"/>
                  <a:pt x="19709" y="3423"/>
                </a:cubicBezTo>
                <a:cubicBezTo>
                  <a:pt x="19798" y="3372"/>
                  <a:pt x="19872" y="3298"/>
                  <a:pt x="19923" y="3209"/>
                </a:cubicBezTo>
                <a:cubicBezTo>
                  <a:pt x="19974" y="3121"/>
                  <a:pt x="20001" y="3020"/>
                  <a:pt x="20001" y="2918"/>
                </a:cubicBezTo>
                <a:lnTo>
                  <a:pt x="20001" y="583"/>
                </a:lnTo>
                <a:lnTo>
                  <a:pt x="20001" y="584"/>
                </a:lnTo>
                <a:lnTo>
                  <a:pt x="20001" y="584"/>
                </a:lnTo>
                <a:cubicBezTo>
                  <a:pt x="20001" y="481"/>
                  <a:pt x="19974" y="380"/>
                  <a:pt x="19923" y="292"/>
                </a:cubicBezTo>
                <a:cubicBezTo>
                  <a:pt x="19872" y="203"/>
                  <a:pt x="19798" y="129"/>
                  <a:pt x="19709" y="78"/>
                </a:cubicBezTo>
                <a:cubicBezTo>
                  <a:pt x="19621" y="27"/>
                  <a:pt x="19520" y="0"/>
                  <a:pt x="19418" y="0"/>
                </a:cubicBezTo>
                <a:lnTo>
                  <a:pt x="583" y="0"/>
                </a:lnTo>
              </a:path>
            </a:pathLst>
          </a:custGeom>
          <a:solidFill>
            <a:srgbClr val="dde8cb">
              <a:alpha val="12000"/>
            </a:srgbClr>
          </a:solidFill>
          <a:ln w="57240">
            <a:solidFill>
              <a:srgbClr val="ffaa95"/>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 descr=""/>
          <p:cNvPicPr/>
          <p:nvPr/>
        </p:nvPicPr>
        <p:blipFill>
          <a:blip r:embed="rId1"/>
          <a:stretch/>
        </p:blipFill>
        <p:spPr>
          <a:xfrm>
            <a:off x="3134880" y="720000"/>
            <a:ext cx="5864040" cy="3310560"/>
          </a:xfrm>
          <a:prstGeom prst="rect">
            <a:avLst/>
          </a:prstGeom>
          <a:ln w="29160">
            <a:solidFill>
              <a:srgbClr val="000000"/>
            </a:solidFill>
            <a:round/>
          </a:ln>
        </p:spPr>
      </p:pic>
      <p:sp>
        <p:nvSpPr>
          <p:cNvPr id="177" name=""/>
          <p:cNvSpPr/>
          <p:nvPr/>
        </p:nvSpPr>
        <p:spPr>
          <a:xfrm>
            <a:off x="4258440" y="4547520"/>
            <a:ext cx="4920480" cy="10314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500" spc="-1" strike="noStrike">
                <a:solidFill>
                  <a:srgbClr val="000000"/>
                </a:solidFill>
                <a:latin typeface="Lato"/>
                <a:ea typeface="DejaVu Sans"/>
              </a:rPr>
              <a:t>This is the </a:t>
            </a:r>
            <a:r>
              <a:rPr b="1" lang="en-PH" sz="2500" spc="-1" strike="noStrike">
                <a:solidFill>
                  <a:srgbClr val="000000"/>
                </a:solidFill>
                <a:latin typeface="Lato"/>
                <a:ea typeface="DejaVu Sans"/>
              </a:rPr>
              <a:t>comfort room</a:t>
            </a:r>
            <a:r>
              <a:rPr b="0" lang="en-PH" sz="2500" spc="-1" strike="noStrike">
                <a:solidFill>
                  <a:srgbClr val="000000"/>
                </a:solidFill>
                <a:latin typeface="Lato"/>
                <a:ea typeface="DejaVu Sans"/>
              </a:rPr>
              <a:t>.</a:t>
            </a:r>
            <a:endParaRPr b="0" lang="en-PH" sz="2500" spc="-1" strike="noStrike">
              <a:latin typeface="Arial"/>
            </a:endParaRPr>
          </a:p>
          <a:p>
            <a:pPr>
              <a:lnSpc>
                <a:spcPct val="100000"/>
              </a:lnSpc>
              <a:spcBef>
                <a:spcPts val="283"/>
              </a:spcBef>
              <a:spcAft>
                <a:spcPts val="283"/>
              </a:spcAft>
              <a:buNone/>
            </a:pPr>
            <a:r>
              <a:rPr b="0" lang="en-PH" sz="2500" spc="-1" strike="noStrike">
                <a:solidFill>
                  <a:srgbClr val="000000"/>
                </a:solidFill>
                <a:latin typeface="Lato"/>
                <a:ea typeface="DejaVu Sans"/>
              </a:rPr>
              <a:t>It is always clean.</a:t>
            </a:r>
            <a:endParaRPr b="0" lang="en-PH" sz="2500" spc="-1" strike="noStrike">
              <a:latin typeface="Arial"/>
            </a:endParaRPr>
          </a:p>
        </p:txBody>
      </p:sp>
      <p:sp>
        <p:nvSpPr>
          <p:cNvPr id="178" name=""/>
          <p:cNvSpPr/>
          <p:nvPr/>
        </p:nvSpPr>
        <p:spPr>
          <a:xfrm>
            <a:off x="2412720" y="4428720"/>
            <a:ext cx="7198920" cy="1258920"/>
          </a:xfrm>
          <a:custGeom>
            <a:avLst/>
            <a:gdLst/>
            <a:ahLst/>
            <a:rect l="l" t="t" r="r" b="b"/>
            <a:pathLst>
              <a:path w="20002" h="3502">
                <a:moveTo>
                  <a:pt x="583" y="0"/>
                </a:moveTo>
                <a:lnTo>
                  <a:pt x="584" y="0"/>
                </a:lnTo>
                <a:cubicBezTo>
                  <a:pt x="481" y="0"/>
                  <a:pt x="380" y="27"/>
                  <a:pt x="292" y="78"/>
                </a:cubicBezTo>
                <a:cubicBezTo>
                  <a:pt x="203" y="129"/>
                  <a:pt x="129" y="203"/>
                  <a:pt x="78" y="292"/>
                </a:cubicBezTo>
                <a:cubicBezTo>
                  <a:pt x="27" y="380"/>
                  <a:pt x="0" y="481"/>
                  <a:pt x="0" y="584"/>
                </a:cubicBezTo>
                <a:lnTo>
                  <a:pt x="0" y="2917"/>
                </a:lnTo>
                <a:lnTo>
                  <a:pt x="0" y="2918"/>
                </a:lnTo>
                <a:cubicBezTo>
                  <a:pt x="0" y="3020"/>
                  <a:pt x="27" y="3121"/>
                  <a:pt x="78" y="3209"/>
                </a:cubicBezTo>
                <a:cubicBezTo>
                  <a:pt x="129" y="3298"/>
                  <a:pt x="203" y="3372"/>
                  <a:pt x="292" y="3423"/>
                </a:cubicBezTo>
                <a:cubicBezTo>
                  <a:pt x="380" y="3474"/>
                  <a:pt x="481" y="3501"/>
                  <a:pt x="584" y="3501"/>
                </a:cubicBezTo>
                <a:lnTo>
                  <a:pt x="19417" y="3501"/>
                </a:lnTo>
                <a:lnTo>
                  <a:pt x="19418" y="3501"/>
                </a:lnTo>
                <a:cubicBezTo>
                  <a:pt x="19520" y="3501"/>
                  <a:pt x="19621" y="3474"/>
                  <a:pt x="19709" y="3423"/>
                </a:cubicBezTo>
                <a:cubicBezTo>
                  <a:pt x="19798" y="3372"/>
                  <a:pt x="19872" y="3298"/>
                  <a:pt x="19923" y="3209"/>
                </a:cubicBezTo>
                <a:cubicBezTo>
                  <a:pt x="19974" y="3121"/>
                  <a:pt x="20001" y="3020"/>
                  <a:pt x="20001" y="2918"/>
                </a:cubicBezTo>
                <a:lnTo>
                  <a:pt x="20001" y="583"/>
                </a:lnTo>
                <a:lnTo>
                  <a:pt x="20001" y="584"/>
                </a:lnTo>
                <a:lnTo>
                  <a:pt x="20001" y="584"/>
                </a:lnTo>
                <a:cubicBezTo>
                  <a:pt x="20001" y="481"/>
                  <a:pt x="19974" y="380"/>
                  <a:pt x="19923" y="292"/>
                </a:cubicBezTo>
                <a:cubicBezTo>
                  <a:pt x="19872" y="203"/>
                  <a:pt x="19798" y="129"/>
                  <a:pt x="19709" y="78"/>
                </a:cubicBezTo>
                <a:cubicBezTo>
                  <a:pt x="19621" y="27"/>
                  <a:pt x="19520" y="0"/>
                  <a:pt x="19418" y="0"/>
                </a:cubicBezTo>
                <a:lnTo>
                  <a:pt x="583" y="0"/>
                </a:lnTo>
              </a:path>
            </a:pathLst>
          </a:custGeom>
          <a:solidFill>
            <a:srgbClr val="dde8cb">
              <a:alpha val="10000"/>
            </a:srgbClr>
          </a:solidFill>
          <a:ln w="57240">
            <a:solidFill>
              <a:srgbClr val="ffaa95"/>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 descr=""/>
          <p:cNvPicPr/>
          <p:nvPr/>
        </p:nvPicPr>
        <p:blipFill>
          <a:blip r:embed="rId1"/>
          <a:srcRect l="0" t="3669" r="0" b="0"/>
          <a:stretch/>
        </p:blipFill>
        <p:spPr>
          <a:xfrm>
            <a:off x="1476000" y="0"/>
            <a:ext cx="3238920" cy="2518920"/>
          </a:xfrm>
          <a:prstGeom prst="rect">
            <a:avLst/>
          </a:prstGeom>
          <a:ln w="0">
            <a:noFill/>
          </a:ln>
        </p:spPr>
      </p:pic>
      <p:sp>
        <p:nvSpPr>
          <p:cNvPr id="180" name=""/>
          <p:cNvSpPr/>
          <p:nvPr/>
        </p:nvSpPr>
        <p:spPr>
          <a:xfrm>
            <a:off x="6120000" y="0"/>
            <a:ext cx="360" cy="3060000"/>
          </a:xfrm>
          <a:prstGeom prst="line">
            <a:avLst/>
          </a:prstGeom>
          <a:ln w="29160">
            <a:solidFill>
              <a:srgbClr val="000000"/>
            </a:solidFill>
            <a:round/>
          </a:ln>
        </p:spPr>
        <p:style>
          <a:lnRef idx="0"/>
          <a:fillRef idx="0"/>
          <a:effectRef idx="0"/>
          <a:fontRef idx="minor"/>
        </p:style>
      </p:sp>
      <p:sp>
        <p:nvSpPr>
          <p:cNvPr id="181" name=""/>
          <p:cNvSpPr/>
          <p:nvPr/>
        </p:nvSpPr>
        <p:spPr>
          <a:xfrm>
            <a:off x="0" y="3060000"/>
            <a:ext cx="12192120" cy="360"/>
          </a:xfrm>
          <a:prstGeom prst="line">
            <a:avLst/>
          </a:prstGeom>
          <a:ln w="29160">
            <a:solidFill>
              <a:srgbClr val="000000"/>
            </a:solidFill>
            <a:round/>
          </a:ln>
        </p:spPr>
        <p:style>
          <a:lnRef idx="0"/>
          <a:fillRef idx="0"/>
          <a:effectRef idx="0"/>
          <a:fontRef idx="minor"/>
        </p:style>
      </p:sp>
      <p:sp>
        <p:nvSpPr>
          <p:cNvPr id="182" name=""/>
          <p:cNvSpPr/>
          <p:nvPr/>
        </p:nvSpPr>
        <p:spPr>
          <a:xfrm>
            <a:off x="1188000" y="2448000"/>
            <a:ext cx="3811320" cy="53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500" spc="-1" strike="noStrike">
                <a:solidFill>
                  <a:srgbClr val="000000"/>
                </a:solidFill>
                <a:latin typeface="Lato"/>
                <a:ea typeface="AppleSystemUIFont"/>
              </a:rPr>
              <a:t>The book is </a:t>
            </a:r>
            <a:r>
              <a:rPr b="1" lang="en-PH" sz="2500" spc="-1" strike="noStrike">
                <a:solidFill>
                  <a:srgbClr val="000000"/>
                </a:solidFill>
                <a:latin typeface="Lato"/>
                <a:ea typeface="AppleSystemUIFont"/>
              </a:rPr>
              <a:t>on</a:t>
            </a:r>
            <a:r>
              <a:rPr b="0" lang="en-PH" sz="2500" spc="-1" strike="noStrike">
                <a:solidFill>
                  <a:srgbClr val="000000"/>
                </a:solidFill>
                <a:latin typeface="Lato"/>
                <a:ea typeface="AppleSystemUIFont"/>
              </a:rPr>
              <a:t> my desk.</a:t>
            </a:r>
            <a:endParaRPr b="0" lang="en-PH" sz="2500" spc="-1" strike="noStrike">
              <a:latin typeface="Arial"/>
            </a:endParaRPr>
          </a:p>
        </p:txBody>
      </p:sp>
      <p:pic>
        <p:nvPicPr>
          <p:cNvPr id="183" name="" descr=""/>
          <p:cNvPicPr/>
          <p:nvPr/>
        </p:nvPicPr>
        <p:blipFill>
          <a:blip r:embed="rId2"/>
          <a:stretch/>
        </p:blipFill>
        <p:spPr>
          <a:xfrm>
            <a:off x="6480000" y="0"/>
            <a:ext cx="2878920" cy="2338920"/>
          </a:xfrm>
          <a:prstGeom prst="rect">
            <a:avLst/>
          </a:prstGeom>
          <a:ln w="0">
            <a:noFill/>
          </a:ln>
        </p:spPr>
      </p:pic>
      <p:sp>
        <p:nvSpPr>
          <p:cNvPr id="184" name=""/>
          <p:cNvSpPr/>
          <p:nvPr/>
        </p:nvSpPr>
        <p:spPr>
          <a:xfrm>
            <a:off x="7429320" y="2448000"/>
            <a:ext cx="4269600" cy="53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500" spc="-1" strike="noStrike">
                <a:solidFill>
                  <a:srgbClr val="000000"/>
                </a:solidFill>
                <a:latin typeface="Lato"/>
                <a:ea typeface="AppleSystemUIFont"/>
              </a:rPr>
              <a:t>The crayons are </a:t>
            </a:r>
            <a:r>
              <a:rPr b="1" lang="en-PH" sz="2500" spc="-1" strike="noStrike">
                <a:solidFill>
                  <a:srgbClr val="000000"/>
                </a:solidFill>
                <a:latin typeface="Lato"/>
                <a:ea typeface="AppleSystemUIFont"/>
              </a:rPr>
              <a:t>in</a:t>
            </a:r>
            <a:r>
              <a:rPr b="0" lang="en-PH" sz="2500" spc="-1" strike="noStrike">
                <a:solidFill>
                  <a:srgbClr val="000000"/>
                </a:solidFill>
                <a:latin typeface="Lato"/>
                <a:ea typeface="AppleSystemUIFont"/>
              </a:rPr>
              <a:t> the box.</a:t>
            </a:r>
            <a:endParaRPr b="0" lang="en-PH" sz="2500" spc="-1" strike="noStrike">
              <a:latin typeface="Arial"/>
            </a:endParaRPr>
          </a:p>
        </p:txBody>
      </p:sp>
      <p:pic>
        <p:nvPicPr>
          <p:cNvPr id="185" name="" descr=""/>
          <p:cNvPicPr/>
          <p:nvPr/>
        </p:nvPicPr>
        <p:blipFill>
          <a:blip r:embed="rId3"/>
          <a:srcRect l="0" t="3628" r="0" b="0"/>
          <a:stretch/>
        </p:blipFill>
        <p:spPr>
          <a:xfrm>
            <a:off x="2844000" y="3312000"/>
            <a:ext cx="2518920" cy="2842920"/>
          </a:xfrm>
          <a:prstGeom prst="rect">
            <a:avLst/>
          </a:prstGeom>
          <a:ln w="0">
            <a:noFill/>
          </a:ln>
        </p:spPr>
      </p:pic>
      <p:sp>
        <p:nvSpPr>
          <p:cNvPr id="186" name=""/>
          <p:cNvSpPr/>
          <p:nvPr/>
        </p:nvSpPr>
        <p:spPr>
          <a:xfrm>
            <a:off x="5724000" y="4326480"/>
            <a:ext cx="4678920" cy="53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500" spc="-1" strike="noStrike">
                <a:solidFill>
                  <a:srgbClr val="000000"/>
                </a:solidFill>
                <a:latin typeface="Lato"/>
                <a:ea typeface="AppleSystemUIFont"/>
              </a:rPr>
              <a:t>Your pencil is </a:t>
            </a:r>
            <a:r>
              <a:rPr b="1" lang="en-PH" sz="2500" spc="-1" strike="noStrike">
                <a:solidFill>
                  <a:srgbClr val="000000"/>
                </a:solidFill>
                <a:latin typeface="Lato"/>
                <a:ea typeface="AppleSystemUIFont"/>
              </a:rPr>
              <a:t>under</a:t>
            </a:r>
            <a:r>
              <a:rPr b="0" lang="en-PH" sz="2500" spc="-1" strike="noStrike">
                <a:solidFill>
                  <a:srgbClr val="000000"/>
                </a:solidFill>
                <a:latin typeface="Lato"/>
                <a:ea typeface="AppleSystemUIFont"/>
              </a:rPr>
              <a:t> the chair.</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720000" y="2124000"/>
            <a:ext cx="10798920" cy="2158920"/>
          </a:xfrm>
          <a:custGeom>
            <a:avLst/>
            <a:gdLst/>
            <a:ahLst/>
            <a:rect l="l" t="t" r="r" b="b"/>
            <a:pathLst>
              <a:path w="300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29000" y="6001"/>
                </a:lnTo>
                <a:lnTo>
                  <a:pt x="29001" y="6001"/>
                </a:lnTo>
                <a:cubicBezTo>
                  <a:pt x="29176" y="6001"/>
                  <a:pt x="29349" y="5955"/>
                  <a:pt x="29501" y="5867"/>
                </a:cubicBezTo>
                <a:cubicBezTo>
                  <a:pt x="29653" y="5779"/>
                  <a:pt x="29779" y="5653"/>
                  <a:pt x="29867" y="5501"/>
                </a:cubicBezTo>
                <a:cubicBezTo>
                  <a:pt x="29955" y="5349"/>
                  <a:pt x="30001" y="5176"/>
                  <a:pt x="30001" y="5001"/>
                </a:cubicBezTo>
                <a:lnTo>
                  <a:pt x="30000" y="1000"/>
                </a:lnTo>
                <a:lnTo>
                  <a:pt x="30001" y="1000"/>
                </a:lnTo>
                <a:lnTo>
                  <a:pt x="30001" y="1000"/>
                </a:lnTo>
                <a:cubicBezTo>
                  <a:pt x="30001" y="825"/>
                  <a:pt x="29955" y="652"/>
                  <a:pt x="29867" y="500"/>
                </a:cubicBezTo>
                <a:cubicBezTo>
                  <a:pt x="29779" y="348"/>
                  <a:pt x="29653" y="222"/>
                  <a:pt x="29501" y="134"/>
                </a:cubicBezTo>
                <a:cubicBezTo>
                  <a:pt x="29349" y="46"/>
                  <a:pt x="29176" y="0"/>
                  <a:pt x="29001" y="0"/>
                </a:cubicBezTo>
                <a:lnTo>
                  <a:pt x="1000" y="0"/>
                </a:lnTo>
              </a:path>
            </a:pathLst>
          </a:custGeom>
          <a:noFill/>
          <a:ln w="76320">
            <a:solidFill>
              <a:srgbClr val="069a2e"/>
            </a:solidFill>
            <a:round/>
          </a:ln>
        </p:spPr>
        <p:style>
          <a:lnRef idx="0"/>
          <a:fillRef idx="0"/>
          <a:effectRef idx="0"/>
          <a:fontRef idx="minor"/>
        </p:style>
      </p:sp>
      <p:pic>
        <p:nvPicPr>
          <p:cNvPr id="188" name="" descr=""/>
          <p:cNvPicPr/>
          <p:nvPr/>
        </p:nvPicPr>
        <p:blipFill>
          <a:blip r:embed="rId1"/>
          <a:stretch/>
        </p:blipFill>
        <p:spPr>
          <a:xfrm>
            <a:off x="1008000" y="2213640"/>
            <a:ext cx="1749240" cy="1961280"/>
          </a:xfrm>
          <a:prstGeom prst="rect">
            <a:avLst/>
          </a:prstGeom>
          <a:ln w="0">
            <a:noFill/>
          </a:ln>
        </p:spPr>
      </p:pic>
      <p:sp>
        <p:nvSpPr>
          <p:cNvPr id="189" name=""/>
          <p:cNvSpPr/>
          <p:nvPr/>
        </p:nvSpPr>
        <p:spPr>
          <a:xfrm>
            <a:off x="2988000" y="2664000"/>
            <a:ext cx="8278920" cy="1114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567"/>
              </a:spcBef>
              <a:spcAft>
                <a:spcPts val="567"/>
              </a:spcAft>
              <a:buNone/>
            </a:pPr>
            <a:r>
              <a:rPr b="0" lang="en-PH" sz="2500" spc="-1" strike="noStrike">
                <a:solidFill>
                  <a:srgbClr val="000000"/>
                </a:solidFill>
                <a:latin typeface="Lato"/>
                <a:ea typeface="DejaVu Sans"/>
              </a:rPr>
              <a:t>The words </a:t>
            </a:r>
            <a:r>
              <a:rPr b="1" lang="en-PH" sz="2500" spc="-1" strike="noStrike">
                <a:solidFill>
                  <a:srgbClr val="000000"/>
                </a:solidFill>
                <a:latin typeface="Lato"/>
                <a:ea typeface="DejaVu Sans"/>
              </a:rPr>
              <a:t>in</a:t>
            </a:r>
            <a:r>
              <a:rPr b="0" lang="en-PH" sz="2500" spc="-1" strike="noStrike">
                <a:solidFill>
                  <a:srgbClr val="000000"/>
                </a:solidFill>
                <a:latin typeface="Lato"/>
                <a:ea typeface="DejaVu Sans"/>
              </a:rPr>
              <a:t>, </a:t>
            </a:r>
            <a:r>
              <a:rPr b="1" lang="en-PH" sz="2500" spc="-1" strike="noStrike">
                <a:solidFill>
                  <a:srgbClr val="000000"/>
                </a:solidFill>
                <a:latin typeface="Lato"/>
                <a:ea typeface="DejaVu Sans"/>
              </a:rPr>
              <a:t>on</a:t>
            </a:r>
            <a:r>
              <a:rPr b="0" lang="en-PH" sz="2500" spc="-1" strike="noStrike">
                <a:solidFill>
                  <a:srgbClr val="000000"/>
                </a:solidFill>
                <a:latin typeface="Lato"/>
                <a:ea typeface="DejaVu Sans"/>
              </a:rPr>
              <a:t>, and </a:t>
            </a:r>
            <a:r>
              <a:rPr b="1" lang="en-PH" sz="2500" spc="-1" strike="noStrike">
                <a:solidFill>
                  <a:srgbClr val="000000"/>
                </a:solidFill>
                <a:latin typeface="Lato"/>
                <a:ea typeface="DejaVu Sans"/>
              </a:rPr>
              <a:t>under</a:t>
            </a:r>
            <a:r>
              <a:rPr b="0" lang="en-PH" sz="2500" spc="-1" strike="noStrike">
                <a:solidFill>
                  <a:srgbClr val="000000"/>
                </a:solidFill>
                <a:latin typeface="Lato"/>
                <a:ea typeface="DejaVu Sans"/>
              </a:rPr>
              <a:t> show the location or position of objects or things.</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648000" y="432000"/>
            <a:ext cx="8458920" cy="682920"/>
          </a:xfrm>
          <a:prstGeom prst="rect">
            <a:avLst/>
          </a:prstGeom>
          <a:solidFill>
            <a:srgbClr val="ffd8ce">
              <a:alpha val="19000"/>
            </a:srgbClr>
          </a:solidFill>
          <a:ln w="76320">
            <a:solidFill>
              <a:srgbClr val="bf819e"/>
            </a:solidFill>
            <a:round/>
          </a:ln>
        </p:spPr>
        <p:style>
          <a:lnRef idx="0"/>
          <a:fillRef idx="0"/>
          <a:effectRef idx="0"/>
          <a:fontRef idx="minor"/>
        </p:style>
      </p:sp>
      <p:sp>
        <p:nvSpPr>
          <p:cNvPr id="126" name=""/>
          <p:cNvSpPr/>
          <p:nvPr/>
        </p:nvSpPr>
        <p:spPr>
          <a:xfrm>
            <a:off x="1152000" y="493920"/>
            <a:ext cx="7558920" cy="535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500" spc="-1" strike="noStrike">
                <a:solidFill>
                  <a:srgbClr val="000000"/>
                </a:solidFill>
                <a:latin typeface="Lato"/>
                <a:ea typeface="AppleSystemUIFont"/>
              </a:rPr>
              <a:t>A </a:t>
            </a:r>
            <a:r>
              <a:rPr b="1" lang="en-PH" sz="2500" spc="-1" strike="noStrike">
                <a:solidFill>
                  <a:srgbClr val="000000"/>
                </a:solidFill>
                <a:latin typeface="Lato"/>
                <a:ea typeface="AppleSystemUIFont"/>
              </a:rPr>
              <a:t>cause</a:t>
            </a:r>
            <a:r>
              <a:rPr b="0" lang="en-PH" sz="2500" spc="-1" strike="noStrike">
                <a:solidFill>
                  <a:srgbClr val="000000"/>
                </a:solidFill>
                <a:latin typeface="Lato"/>
                <a:ea typeface="AppleSystemUIFont"/>
              </a:rPr>
              <a:t> is the reason why something happens.</a:t>
            </a:r>
            <a:endParaRPr b="0" lang="en-PH" sz="2500" spc="-1" strike="noStrike">
              <a:latin typeface="Arial"/>
            </a:endParaRPr>
          </a:p>
        </p:txBody>
      </p:sp>
      <p:pic>
        <p:nvPicPr>
          <p:cNvPr id="127" name="" descr=""/>
          <p:cNvPicPr/>
          <p:nvPr/>
        </p:nvPicPr>
        <p:blipFill>
          <a:blip r:embed="rId1"/>
          <a:stretch/>
        </p:blipFill>
        <p:spPr>
          <a:xfrm>
            <a:off x="540000" y="1620000"/>
            <a:ext cx="4984200" cy="1488240"/>
          </a:xfrm>
          <a:prstGeom prst="rect">
            <a:avLst/>
          </a:prstGeom>
          <a:ln w="0">
            <a:noFill/>
          </a:ln>
        </p:spPr>
      </p:pic>
      <p:pic>
        <p:nvPicPr>
          <p:cNvPr id="128" name="" descr=""/>
          <p:cNvPicPr/>
          <p:nvPr/>
        </p:nvPicPr>
        <p:blipFill>
          <a:blip r:embed="rId2"/>
          <a:stretch/>
        </p:blipFill>
        <p:spPr>
          <a:xfrm>
            <a:off x="6660000" y="1512000"/>
            <a:ext cx="4921920" cy="1582920"/>
          </a:xfrm>
          <a:prstGeom prst="rect">
            <a:avLst/>
          </a:prstGeom>
          <a:ln w="0">
            <a:noFill/>
          </a:ln>
        </p:spPr>
      </p:pic>
      <p:pic>
        <p:nvPicPr>
          <p:cNvPr id="129" name="" descr=""/>
          <p:cNvPicPr/>
          <p:nvPr/>
        </p:nvPicPr>
        <p:blipFill>
          <a:blip r:embed="rId3"/>
          <a:stretch/>
        </p:blipFill>
        <p:spPr>
          <a:xfrm>
            <a:off x="3564000" y="3918240"/>
            <a:ext cx="4984200" cy="1660680"/>
          </a:xfrm>
          <a:prstGeom prst="rect">
            <a:avLst/>
          </a:prstGeom>
          <a:ln w="0">
            <a:noFill/>
          </a:ln>
        </p:spPr>
      </p:pic>
      <p:sp>
        <p:nvSpPr>
          <p:cNvPr id="130" name=""/>
          <p:cNvSpPr/>
          <p:nvPr/>
        </p:nvSpPr>
        <p:spPr>
          <a:xfrm>
            <a:off x="761400" y="3037320"/>
            <a:ext cx="4529520" cy="497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300" spc="-1" strike="noStrike">
                <a:solidFill>
                  <a:srgbClr val="000000"/>
                </a:solidFill>
                <a:latin typeface="Lato"/>
                <a:ea typeface="¾6íþ"/>
              </a:rPr>
              <a:t>Cause                           Effect</a:t>
            </a:r>
            <a:endParaRPr b="0" lang="en-PH" sz="2300" spc="-1" strike="noStrike">
              <a:latin typeface="Arial"/>
            </a:endParaRPr>
          </a:p>
        </p:txBody>
      </p:sp>
      <p:sp>
        <p:nvSpPr>
          <p:cNvPr id="131" name=""/>
          <p:cNvSpPr/>
          <p:nvPr/>
        </p:nvSpPr>
        <p:spPr>
          <a:xfrm>
            <a:off x="6840000" y="3024000"/>
            <a:ext cx="4529520" cy="497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300" spc="-1" strike="noStrike">
                <a:solidFill>
                  <a:srgbClr val="000000"/>
                </a:solidFill>
                <a:latin typeface="Lato"/>
                <a:ea typeface="¾6íþ"/>
              </a:rPr>
              <a:t>Cause                           Effect</a:t>
            </a:r>
            <a:endParaRPr b="0" lang="en-PH" sz="2300" spc="-1" strike="noStrike">
              <a:latin typeface="Arial"/>
            </a:endParaRPr>
          </a:p>
        </p:txBody>
      </p:sp>
      <p:sp>
        <p:nvSpPr>
          <p:cNvPr id="132" name=""/>
          <p:cNvSpPr/>
          <p:nvPr/>
        </p:nvSpPr>
        <p:spPr>
          <a:xfrm>
            <a:off x="3780000" y="5513040"/>
            <a:ext cx="4529520" cy="497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300" spc="-1" strike="noStrike">
                <a:solidFill>
                  <a:srgbClr val="000000"/>
                </a:solidFill>
                <a:latin typeface="Lato"/>
                <a:ea typeface="¾6íþ"/>
              </a:rPr>
              <a:t>Cause                           Effect</a:t>
            </a:r>
            <a:endParaRPr b="0" lang="en-PH" sz="23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1800000" y="1800000"/>
            <a:ext cx="3778920" cy="898920"/>
          </a:xfrm>
          <a:prstGeom prst="rect">
            <a:avLst/>
          </a:prstGeom>
          <a:noFill/>
          <a:ln w="38160">
            <a:solidFill>
              <a:srgbClr val="3faf46"/>
            </a:solidFill>
            <a:round/>
          </a:ln>
        </p:spPr>
        <p:style>
          <a:lnRef idx="0"/>
          <a:fillRef idx="0"/>
          <a:effectRef idx="0"/>
          <a:fontRef idx="minor"/>
        </p:style>
      </p:sp>
      <p:sp>
        <p:nvSpPr>
          <p:cNvPr id="134" name=""/>
          <p:cNvSpPr/>
          <p:nvPr/>
        </p:nvSpPr>
        <p:spPr>
          <a:xfrm>
            <a:off x="2016000" y="1978200"/>
            <a:ext cx="5403600" cy="12247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34"/>
              </a:spcBef>
              <a:spcAft>
                <a:spcPts val="1134"/>
              </a:spcAft>
              <a:buNone/>
            </a:pPr>
            <a:r>
              <a:rPr b="0" lang="en-PH" sz="2500" spc="-1" strike="noStrike">
                <a:solidFill>
                  <a:srgbClr val="000000"/>
                </a:solidFill>
                <a:latin typeface="Lato"/>
                <a:ea typeface="DejaVu Sans"/>
              </a:rPr>
              <a:t>The p</a:t>
            </a:r>
            <a:r>
              <a:rPr b="0" lang="en-PH" sz="2500" spc="-1" strike="noStrike" u="sng">
                <a:solidFill>
                  <a:srgbClr val="000000"/>
                </a:solidFill>
                <a:uFillTx/>
                <a:latin typeface="Lato"/>
                <a:ea typeface="DejaVu Sans"/>
              </a:rPr>
              <a:t>up</a:t>
            </a:r>
            <a:r>
              <a:rPr b="0" lang="en-PH" sz="2500" spc="-1" strike="noStrike">
                <a:solidFill>
                  <a:srgbClr val="000000"/>
                </a:solidFill>
                <a:latin typeface="Lato"/>
                <a:ea typeface="DejaVu Sans"/>
              </a:rPr>
              <a:t> is in the b</a:t>
            </a:r>
            <a:r>
              <a:rPr b="0" lang="en-PH" sz="2500" spc="-1" strike="noStrike" u="sng">
                <a:solidFill>
                  <a:srgbClr val="000000"/>
                </a:solidFill>
                <a:uFillTx/>
                <a:latin typeface="Lato"/>
                <a:ea typeface="DejaVu Sans"/>
              </a:rPr>
              <a:t>ox</a:t>
            </a:r>
            <a:r>
              <a:rPr b="0" lang="en-PH" sz="2500" spc="-1" strike="noStrike">
                <a:solidFill>
                  <a:srgbClr val="000000"/>
                </a:solidFill>
                <a:latin typeface="Lato"/>
                <a:ea typeface="DejaVu Sans"/>
              </a:rPr>
              <a:t>.</a:t>
            </a:r>
            <a:endParaRPr b="0" lang="en-PH" sz="2500" spc="-1" strike="noStrike">
              <a:latin typeface="Arial"/>
            </a:endParaRPr>
          </a:p>
          <a:p>
            <a:pPr>
              <a:lnSpc>
                <a:spcPct val="100000"/>
              </a:lnSpc>
              <a:spcBef>
                <a:spcPts val="1134"/>
              </a:spcBef>
              <a:spcAft>
                <a:spcPts val="1134"/>
              </a:spcAft>
              <a:buNone/>
            </a:pPr>
            <a:endParaRPr b="0" lang="en-PH" sz="2500" spc="-1" strike="noStrike">
              <a:latin typeface="Arial"/>
            </a:endParaRPr>
          </a:p>
        </p:txBody>
      </p:sp>
      <p:sp>
        <p:nvSpPr>
          <p:cNvPr id="135" name=""/>
          <p:cNvSpPr/>
          <p:nvPr/>
        </p:nvSpPr>
        <p:spPr>
          <a:xfrm>
            <a:off x="7415280" y="1980000"/>
            <a:ext cx="2771640" cy="513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500" spc="-1" strike="noStrike">
                <a:solidFill>
                  <a:srgbClr val="000000"/>
                </a:solidFill>
                <a:latin typeface="Lato"/>
                <a:ea typeface="AppleSystemUIFont"/>
              </a:rPr>
              <a:t>M</a:t>
            </a:r>
            <a:r>
              <a:rPr b="0" lang="en-PH" sz="2500" spc="-1" strike="noStrike" u="sng">
                <a:solidFill>
                  <a:srgbClr val="000000"/>
                </a:solidFill>
                <a:uFillTx/>
                <a:latin typeface="Lato"/>
                <a:ea typeface="AppleSystemUIFont"/>
              </a:rPr>
              <a:t>om</a:t>
            </a:r>
            <a:r>
              <a:rPr b="0" lang="en-PH" sz="2500" spc="-1" strike="noStrike">
                <a:solidFill>
                  <a:srgbClr val="000000"/>
                </a:solidFill>
                <a:latin typeface="Lato"/>
                <a:ea typeface="AppleSystemUIFont"/>
              </a:rPr>
              <a:t> draws a c</a:t>
            </a:r>
            <a:r>
              <a:rPr b="0" lang="en-PH" sz="2500" spc="-1" strike="noStrike" u="sng">
                <a:solidFill>
                  <a:srgbClr val="000000"/>
                </a:solidFill>
                <a:uFillTx/>
                <a:latin typeface="Lato"/>
                <a:ea typeface="AppleSystemUIFont"/>
              </a:rPr>
              <a:t>ub</a:t>
            </a:r>
            <a:r>
              <a:rPr b="0" lang="en-PH" sz="2500" spc="-1" strike="noStrike">
                <a:solidFill>
                  <a:srgbClr val="000000"/>
                </a:solidFill>
                <a:latin typeface="Lato"/>
                <a:ea typeface="AppleSystemUIFont"/>
              </a:rPr>
              <a:t>.</a:t>
            </a:r>
            <a:endParaRPr b="0" lang="en-PH" sz="2500" spc="-1" strike="noStrike">
              <a:latin typeface="Arial"/>
            </a:endParaRPr>
          </a:p>
        </p:txBody>
      </p:sp>
      <p:sp>
        <p:nvSpPr>
          <p:cNvPr id="136" name=""/>
          <p:cNvSpPr/>
          <p:nvPr/>
        </p:nvSpPr>
        <p:spPr>
          <a:xfrm>
            <a:off x="6844680" y="1800000"/>
            <a:ext cx="3778920" cy="898920"/>
          </a:xfrm>
          <a:prstGeom prst="rect">
            <a:avLst/>
          </a:prstGeom>
          <a:noFill/>
          <a:ln w="38160">
            <a:solidFill>
              <a:srgbClr val="3faf46"/>
            </a:solidFill>
            <a:round/>
          </a:ln>
        </p:spPr>
        <p:style>
          <a:lnRef idx="0"/>
          <a:fillRef idx="0"/>
          <a:effectRef idx="0"/>
          <a:fontRef idx="minor"/>
        </p:style>
      </p:sp>
      <p:sp>
        <p:nvSpPr>
          <p:cNvPr id="137" name=""/>
          <p:cNvSpPr/>
          <p:nvPr/>
        </p:nvSpPr>
        <p:spPr>
          <a:xfrm>
            <a:off x="3240000" y="4381920"/>
            <a:ext cx="5398920" cy="657000"/>
          </a:xfrm>
          <a:custGeom>
            <a:avLst/>
            <a:gdLst/>
            <a:ahLst/>
            <a:rect l="l" t="t" r="r" b="b"/>
            <a:pathLst>
              <a:path w="15002" h="1830">
                <a:moveTo>
                  <a:pt x="304" y="0"/>
                </a:moveTo>
                <a:lnTo>
                  <a:pt x="305" y="0"/>
                </a:lnTo>
                <a:cubicBezTo>
                  <a:pt x="251" y="0"/>
                  <a:pt x="199" y="14"/>
                  <a:pt x="152" y="41"/>
                </a:cubicBezTo>
                <a:cubicBezTo>
                  <a:pt x="106" y="68"/>
                  <a:pt x="68" y="106"/>
                  <a:pt x="41" y="152"/>
                </a:cubicBezTo>
                <a:cubicBezTo>
                  <a:pt x="14" y="199"/>
                  <a:pt x="0" y="251"/>
                  <a:pt x="0" y="305"/>
                </a:cubicBezTo>
                <a:lnTo>
                  <a:pt x="0" y="1524"/>
                </a:lnTo>
                <a:lnTo>
                  <a:pt x="0" y="1524"/>
                </a:lnTo>
                <a:cubicBezTo>
                  <a:pt x="0" y="1578"/>
                  <a:pt x="14" y="1630"/>
                  <a:pt x="41" y="1677"/>
                </a:cubicBezTo>
                <a:cubicBezTo>
                  <a:pt x="68" y="1723"/>
                  <a:pt x="106" y="1761"/>
                  <a:pt x="152" y="1788"/>
                </a:cubicBezTo>
                <a:cubicBezTo>
                  <a:pt x="199" y="1815"/>
                  <a:pt x="251" y="1829"/>
                  <a:pt x="305" y="1829"/>
                </a:cubicBezTo>
                <a:lnTo>
                  <a:pt x="14696" y="1829"/>
                </a:lnTo>
                <a:lnTo>
                  <a:pt x="14696" y="1829"/>
                </a:lnTo>
                <a:cubicBezTo>
                  <a:pt x="14750" y="1829"/>
                  <a:pt x="14802" y="1815"/>
                  <a:pt x="14849" y="1788"/>
                </a:cubicBezTo>
                <a:cubicBezTo>
                  <a:pt x="14895" y="1761"/>
                  <a:pt x="14933" y="1723"/>
                  <a:pt x="14960" y="1677"/>
                </a:cubicBezTo>
                <a:cubicBezTo>
                  <a:pt x="14987" y="1630"/>
                  <a:pt x="15001" y="1578"/>
                  <a:pt x="15001" y="1524"/>
                </a:cubicBezTo>
                <a:lnTo>
                  <a:pt x="15001" y="304"/>
                </a:lnTo>
                <a:lnTo>
                  <a:pt x="15001" y="305"/>
                </a:lnTo>
                <a:lnTo>
                  <a:pt x="15001" y="305"/>
                </a:lnTo>
                <a:cubicBezTo>
                  <a:pt x="15001" y="251"/>
                  <a:pt x="14987" y="199"/>
                  <a:pt x="14960" y="152"/>
                </a:cubicBezTo>
                <a:cubicBezTo>
                  <a:pt x="14933" y="106"/>
                  <a:pt x="14895" y="68"/>
                  <a:pt x="14849" y="41"/>
                </a:cubicBezTo>
                <a:cubicBezTo>
                  <a:pt x="14802" y="14"/>
                  <a:pt x="14750" y="0"/>
                  <a:pt x="14696" y="0"/>
                </a:cubicBezTo>
                <a:lnTo>
                  <a:pt x="304" y="0"/>
                </a:lnTo>
              </a:path>
            </a:pathLst>
          </a:custGeom>
          <a:solidFill>
            <a:srgbClr val="b4c7dc"/>
          </a:solidFill>
          <a:ln w="0">
            <a:solidFill>
              <a:srgbClr val="b4c7dc"/>
            </a:solidFill>
          </a:ln>
        </p:spPr>
        <p:style>
          <a:lnRef idx="0"/>
          <a:fillRef idx="0"/>
          <a:effectRef idx="0"/>
          <a:fontRef idx="minor"/>
        </p:style>
      </p:sp>
      <p:sp>
        <p:nvSpPr>
          <p:cNvPr id="138" name=""/>
          <p:cNvSpPr/>
          <p:nvPr/>
        </p:nvSpPr>
        <p:spPr>
          <a:xfrm>
            <a:off x="3528000" y="4453920"/>
            <a:ext cx="485892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500" spc="-1" strike="noStrike">
                <a:solidFill>
                  <a:srgbClr val="000000"/>
                </a:solidFill>
                <a:latin typeface="Lato"/>
                <a:ea typeface="AppleSystemUIFont"/>
              </a:rPr>
              <a:t>short /o/ or /u/ + consonant</a:t>
            </a:r>
            <a:endParaRPr b="0" lang="en-PH" sz="2500" spc="-1" strike="noStrike">
              <a:latin typeface="Arial"/>
            </a:endParaRPr>
          </a:p>
        </p:txBody>
      </p:sp>
      <p:sp>
        <p:nvSpPr>
          <p:cNvPr id="139" name=""/>
          <p:cNvSpPr/>
          <p:nvPr/>
        </p:nvSpPr>
        <p:spPr>
          <a:xfrm flipH="1" flipV="1">
            <a:off x="3060000" y="2520000"/>
            <a:ext cx="1260000" cy="1861920"/>
          </a:xfrm>
          <a:prstGeom prst="line">
            <a:avLst/>
          </a:prstGeom>
          <a:ln w="29160">
            <a:solidFill>
              <a:srgbClr val="ff972f"/>
            </a:solidFill>
            <a:round/>
            <a:tailEnd len="med" type="triangle" w="med"/>
          </a:ln>
        </p:spPr>
        <p:style>
          <a:lnRef idx="0"/>
          <a:fillRef idx="0"/>
          <a:effectRef idx="0"/>
          <a:fontRef idx="minor"/>
        </p:style>
      </p:sp>
      <p:sp>
        <p:nvSpPr>
          <p:cNvPr id="140" name=""/>
          <p:cNvSpPr/>
          <p:nvPr/>
        </p:nvSpPr>
        <p:spPr>
          <a:xfrm flipH="1" flipV="1">
            <a:off x="4860000" y="2520000"/>
            <a:ext cx="360000" cy="1861920"/>
          </a:xfrm>
          <a:prstGeom prst="line">
            <a:avLst/>
          </a:prstGeom>
          <a:ln w="29160">
            <a:solidFill>
              <a:srgbClr val="ff972f"/>
            </a:solidFill>
            <a:round/>
            <a:tailEnd len="med" type="triangle" w="med"/>
          </a:ln>
        </p:spPr>
        <p:style>
          <a:lnRef idx="0"/>
          <a:fillRef idx="0"/>
          <a:effectRef idx="0"/>
          <a:fontRef idx="minor"/>
        </p:style>
      </p:sp>
      <p:sp>
        <p:nvSpPr>
          <p:cNvPr id="141" name=""/>
          <p:cNvSpPr/>
          <p:nvPr/>
        </p:nvSpPr>
        <p:spPr>
          <a:xfrm flipV="1">
            <a:off x="6660000" y="2520000"/>
            <a:ext cx="1260000" cy="1861920"/>
          </a:xfrm>
          <a:prstGeom prst="line">
            <a:avLst/>
          </a:prstGeom>
          <a:ln w="29160">
            <a:solidFill>
              <a:srgbClr val="ff972f"/>
            </a:solidFill>
            <a:round/>
            <a:tailEnd len="med" type="triangle" w="med"/>
          </a:ln>
        </p:spPr>
        <p:style>
          <a:lnRef idx="0"/>
          <a:fillRef idx="0"/>
          <a:effectRef idx="0"/>
          <a:fontRef idx="minor"/>
        </p:style>
      </p:sp>
      <p:sp>
        <p:nvSpPr>
          <p:cNvPr id="142" name=""/>
          <p:cNvSpPr/>
          <p:nvPr/>
        </p:nvSpPr>
        <p:spPr>
          <a:xfrm flipV="1">
            <a:off x="7740000" y="2494440"/>
            <a:ext cx="1980000" cy="1887480"/>
          </a:xfrm>
          <a:prstGeom prst="line">
            <a:avLst/>
          </a:prstGeom>
          <a:ln w="29160">
            <a:solidFill>
              <a:srgbClr val="ff972f"/>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116000" y="612000"/>
            <a:ext cx="4318920" cy="5074920"/>
          </a:xfrm>
          <a:prstGeom prst="ellipse">
            <a:avLst/>
          </a:prstGeom>
          <a:noFill/>
          <a:ln w="38160">
            <a:solidFill>
              <a:srgbClr val="3465a4"/>
            </a:solidFill>
            <a:round/>
          </a:ln>
        </p:spPr>
        <p:style>
          <a:lnRef idx="0"/>
          <a:fillRef idx="0"/>
          <a:effectRef idx="0"/>
          <a:fontRef idx="minor"/>
        </p:style>
      </p:sp>
      <p:sp>
        <p:nvSpPr>
          <p:cNvPr id="144" name=""/>
          <p:cNvSpPr/>
          <p:nvPr/>
        </p:nvSpPr>
        <p:spPr>
          <a:xfrm>
            <a:off x="1872720" y="2739240"/>
            <a:ext cx="1114200" cy="53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500" spc="-1" strike="noStrike">
                <a:solidFill>
                  <a:srgbClr val="c9211e"/>
                </a:solidFill>
                <a:latin typeface="Lato"/>
                <a:ea typeface="AppleSystemUIFontBold"/>
              </a:rPr>
              <a:t>O</a:t>
            </a:r>
            <a:r>
              <a:rPr b="1" lang="en-PH" sz="2500" spc="-1" strike="noStrike">
                <a:solidFill>
                  <a:srgbClr val="000000"/>
                </a:solidFill>
                <a:latin typeface="Lato"/>
                <a:ea typeface="AppleSystemUIFontBold"/>
              </a:rPr>
              <a:t> +</a:t>
            </a:r>
            <a:endParaRPr b="0" lang="en-PH" sz="2500" spc="-1" strike="noStrike">
              <a:latin typeface="Arial"/>
            </a:endParaRPr>
          </a:p>
        </p:txBody>
      </p:sp>
      <p:sp>
        <p:nvSpPr>
          <p:cNvPr id="145" name=""/>
          <p:cNvSpPr/>
          <p:nvPr/>
        </p:nvSpPr>
        <p:spPr>
          <a:xfrm>
            <a:off x="2979360" y="852840"/>
            <a:ext cx="3391560" cy="4870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buNone/>
            </a:pPr>
            <a:r>
              <a:rPr b="0" lang="en-PH" sz="2400" spc="-1" strike="noStrike">
                <a:solidFill>
                  <a:srgbClr val="000000"/>
                </a:solidFill>
                <a:latin typeface="Lato"/>
                <a:ea typeface="DejaVu Sans"/>
              </a:rPr>
              <a:t>b = ob</a:t>
            </a:r>
            <a:endParaRPr b="0" lang="en-PH" sz="2400" spc="-1" strike="noStrike">
              <a:latin typeface="Arial"/>
            </a:endParaRPr>
          </a:p>
          <a:p>
            <a:pPr>
              <a:lnSpc>
                <a:spcPct val="100000"/>
              </a:lnSpc>
              <a:spcBef>
                <a:spcPts val="850"/>
              </a:spcBef>
              <a:spcAft>
                <a:spcPts val="850"/>
              </a:spcAft>
              <a:buNone/>
            </a:pPr>
            <a:r>
              <a:rPr b="0" lang="en-PH" sz="2400" spc="-1" strike="noStrike">
                <a:solidFill>
                  <a:srgbClr val="000000"/>
                </a:solidFill>
                <a:latin typeface="Lato"/>
                <a:ea typeface="DejaVu Sans"/>
              </a:rPr>
              <a:t>d = od</a:t>
            </a:r>
            <a:endParaRPr b="0" lang="en-PH" sz="2400" spc="-1" strike="noStrike">
              <a:latin typeface="Arial"/>
            </a:endParaRPr>
          </a:p>
          <a:p>
            <a:pPr>
              <a:lnSpc>
                <a:spcPct val="100000"/>
              </a:lnSpc>
              <a:spcBef>
                <a:spcPts val="850"/>
              </a:spcBef>
              <a:spcAft>
                <a:spcPts val="850"/>
              </a:spcAft>
              <a:buNone/>
            </a:pPr>
            <a:r>
              <a:rPr b="0" lang="en-PH" sz="2400" spc="-1" strike="noStrike">
                <a:solidFill>
                  <a:srgbClr val="000000"/>
                </a:solidFill>
                <a:latin typeface="Lato"/>
                <a:ea typeface="DejaVu Sans"/>
              </a:rPr>
              <a:t>g = og</a:t>
            </a:r>
            <a:endParaRPr b="0" lang="en-PH" sz="2400" spc="-1" strike="noStrike">
              <a:latin typeface="Arial"/>
            </a:endParaRPr>
          </a:p>
          <a:p>
            <a:pPr>
              <a:lnSpc>
                <a:spcPct val="100000"/>
              </a:lnSpc>
              <a:spcBef>
                <a:spcPts val="850"/>
              </a:spcBef>
              <a:spcAft>
                <a:spcPts val="850"/>
              </a:spcAft>
              <a:buNone/>
            </a:pPr>
            <a:r>
              <a:rPr b="0" lang="en-PH" sz="2400" spc="-1" strike="noStrike">
                <a:solidFill>
                  <a:srgbClr val="000000"/>
                </a:solidFill>
                <a:latin typeface="Lato"/>
                <a:ea typeface="DejaVu Sans"/>
              </a:rPr>
              <a:t>m = om</a:t>
            </a:r>
            <a:endParaRPr b="0" lang="en-PH" sz="2400" spc="-1" strike="noStrike">
              <a:latin typeface="Arial"/>
            </a:endParaRPr>
          </a:p>
          <a:p>
            <a:pPr>
              <a:lnSpc>
                <a:spcPct val="100000"/>
              </a:lnSpc>
              <a:spcBef>
                <a:spcPts val="850"/>
              </a:spcBef>
              <a:spcAft>
                <a:spcPts val="850"/>
              </a:spcAft>
              <a:buNone/>
            </a:pPr>
            <a:r>
              <a:rPr b="0" lang="en-PH" sz="2400" spc="-1" strike="noStrike">
                <a:solidFill>
                  <a:srgbClr val="000000"/>
                </a:solidFill>
                <a:latin typeface="Lato"/>
                <a:ea typeface="DejaVu Sans"/>
              </a:rPr>
              <a:t>n = on</a:t>
            </a:r>
            <a:endParaRPr b="0" lang="en-PH" sz="2400" spc="-1" strike="noStrike">
              <a:latin typeface="Arial"/>
            </a:endParaRPr>
          </a:p>
          <a:p>
            <a:pPr>
              <a:lnSpc>
                <a:spcPct val="100000"/>
              </a:lnSpc>
              <a:spcBef>
                <a:spcPts val="850"/>
              </a:spcBef>
              <a:spcAft>
                <a:spcPts val="850"/>
              </a:spcAft>
              <a:buNone/>
            </a:pPr>
            <a:r>
              <a:rPr b="0" lang="en-PH" sz="2400" spc="-1" strike="noStrike">
                <a:solidFill>
                  <a:srgbClr val="000000"/>
                </a:solidFill>
                <a:latin typeface="Lato"/>
                <a:ea typeface="DejaVu Sans"/>
              </a:rPr>
              <a:t>p = op</a:t>
            </a:r>
            <a:endParaRPr b="0" lang="en-PH" sz="2400" spc="-1" strike="noStrike">
              <a:latin typeface="Arial"/>
            </a:endParaRPr>
          </a:p>
          <a:p>
            <a:pPr>
              <a:lnSpc>
                <a:spcPct val="100000"/>
              </a:lnSpc>
              <a:spcBef>
                <a:spcPts val="850"/>
              </a:spcBef>
              <a:spcAft>
                <a:spcPts val="850"/>
              </a:spcAft>
              <a:buNone/>
            </a:pPr>
            <a:r>
              <a:rPr b="0" lang="en-PH" sz="2400" spc="-1" strike="noStrike">
                <a:solidFill>
                  <a:srgbClr val="000000"/>
                </a:solidFill>
                <a:latin typeface="Lato"/>
                <a:ea typeface="DejaVu Sans"/>
              </a:rPr>
              <a:t>t = ot</a:t>
            </a:r>
            <a:endParaRPr b="0" lang="en-PH" sz="2400" spc="-1" strike="noStrike">
              <a:latin typeface="Arial"/>
            </a:endParaRPr>
          </a:p>
          <a:p>
            <a:pPr>
              <a:lnSpc>
                <a:spcPct val="100000"/>
              </a:lnSpc>
              <a:spcBef>
                <a:spcPts val="850"/>
              </a:spcBef>
              <a:spcAft>
                <a:spcPts val="850"/>
              </a:spcAft>
              <a:buNone/>
            </a:pPr>
            <a:r>
              <a:rPr b="0" lang="en-PH" sz="2400" spc="-1" strike="noStrike">
                <a:solidFill>
                  <a:srgbClr val="000000"/>
                </a:solidFill>
                <a:latin typeface="Lato"/>
                <a:ea typeface="DejaVu Sans"/>
              </a:rPr>
              <a:t>x = ox</a:t>
            </a:r>
            <a:endParaRPr b="0" lang="en-PH" sz="2400" spc="-1" strike="noStrike">
              <a:latin typeface="Arial"/>
            </a:endParaRPr>
          </a:p>
        </p:txBody>
      </p:sp>
      <p:sp>
        <p:nvSpPr>
          <p:cNvPr id="146" name=""/>
          <p:cNvSpPr/>
          <p:nvPr/>
        </p:nvSpPr>
        <p:spPr>
          <a:xfrm>
            <a:off x="6156000" y="672840"/>
            <a:ext cx="4246920" cy="5050080"/>
          </a:xfrm>
          <a:custGeom>
            <a:avLst/>
            <a:gdLst/>
            <a:ahLst/>
            <a:rect l="l" t="t" r="r" b="b"/>
            <a:pathLst>
              <a:path w="11802" h="14033">
                <a:moveTo>
                  <a:pt x="1966" y="0"/>
                </a:moveTo>
                <a:lnTo>
                  <a:pt x="1967" y="0"/>
                </a:lnTo>
                <a:cubicBezTo>
                  <a:pt x="1622" y="0"/>
                  <a:pt x="1282" y="91"/>
                  <a:pt x="983" y="264"/>
                </a:cubicBezTo>
                <a:cubicBezTo>
                  <a:pt x="684" y="436"/>
                  <a:pt x="436" y="684"/>
                  <a:pt x="264" y="983"/>
                </a:cubicBezTo>
                <a:cubicBezTo>
                  <a:pt x="91" y="1282"/>
                  <a:pt x="0" y="1622"/>
                  <a:pt x="0" y="1967"/>
                </a:cubicBezTo>
                <a:lnTo>
                  <a:pt x="0" y="12065"/>
                </a:lnTo>
                <a:lnTo>
                  <a:pt x="0" y="12065"/>
                </a:lnTo>
                <a:cubicBezTo>
                  <a:pt x="0" y="12410"/>
                  <a:pt x="91" y="12750"/>
                  <a:pt x="264" y="13049"/>
                </a:cubicBezTo>
                <a:cubicBezTo>
                  <a:pt x="436" y="13348"/>
                  <a:pt x="684" y="13596"/>
                  <a:pt x="983" y="13768"/>
                </a:cubicBezTo>
                <a:cubicBezTo>
                  <a:pt x="1282" y="13941"/>
                  <a:pt x="1622" y="14032"/>
                  <a:pt x="1967" y="14032"/>
                </a:cubicBezTo>
                <a:lnTo>
                  <a:pt x="9834" y="14032"/>
                </a:lnTo>
                <a:lnTo>
                  <a:pt x="9834" y="14032"/>
                </a:lnTo>
                <a:cubicBezTo>
                  <a:pt x="10179" y="14032"/>
                  <a:pt x="10519" y="13941"/>
                  <a:pt x="10818" y="13768"/>
                </a:cubicBezTo>
                <a:cubicBezTo>
                  <a:pt x="11117" y="13596"/>
                  <a:pt x="11365" y="13348"/>
                  <a:pt x="11537" y="13049"/>
                </a:cubicBezTo>
                <a:cubicBezTo>
                  <a:pt x="11710" y="12750"/>
                  <a:pt x="11801" y="12410"/>
                  <a:pt x="11801" y="12065"/>
                </a:cubicBezTo>
                <a:lnTo>
                  <a:pt x="11800" y="1966"/>
                </a:lnTo>
                <a:lnTo>
                  <a:pt x="11801" y="1967"/>
                </a:lnTo>
                <a:lnTo>
                  <a:pt x="11801" y="1967"/>
                </a:lnTo>
                <a:cubicBezTo>
                  <a:pt x="11801" y="1622"/>
                  <a:pt x="11710" y="1282"/>
                  <a:pt x="11537" y="983"/>
                </a:cubicBezTo>
                <a:cubicBezTo>
                  <a:pt x="11365" y="684"/>
                  <a:pt x="11117" y="436"/>
                  <a:pt x="10818" y="264"/>
                </a:cubicBezTo>
                <a:cubicBezTo>
                  <a:pt x="10519" y="91"/>
                  <a:pt x="10179" y="0"/>
                  <a:pt x="9834" y="0"/>
                </a:cubicBezTo>
                <a:lnTo>
                  <a:pt x="1966" y="0"/>
                </a:lnTo>
              </a:path>
            </a:pathLst>
          </a:custGeom>
          <a:noFill/>
          <a:ln w="38160">
            <a:solidFill>
              <a:srgbClr val="3465a4"/>
            </a:solidFill>
            <a:round/>
          </a:ln>
        </p:spPr>
        <p:style>
          <a:lnRef idx="0"/>
          <a:fillRef idx="0"/>
          <a:effectRef idx="0"/>
          <a:fontRef idx="minor"/>
        </p:style>
      </p:sp>
      <p:sp>
        <p:nvSpPr>
          <p:cNvPr id="147" name=""/>
          <p:cNvSpPr/>
          <p:nvPr/>
        </p:nvSpPr>
        <p:spPr>
          <a:xfrm>
            <a:off x="6969600" y="2703240"/>
            <a:ext cx="949320" cy="53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500" spc="-1" strike="noStrike">
                <a:solidFill>
                  <a:srgbClr val="c9211e"/>
                </a:solidFill>
                <a:latin typeface="Lato"/>
                <a:ea typeface="AppleSystemUIFontBold"/>
              </a:rPr>
              <a:t>U</a:t>
            </a:r>
            <a:r>
              <a:rPr b="1" lang="en-PH" sz="2500" spc="-1" strike="noStrike">
                <a:solidFill>
                  <a:srgbClr val="000000"/>
                </a:solidFill>
                <a:latin typeface="Lato"/>
                <a:ea typeface="AppleSystemUIFontBold"/>
              </a:rPr>
              <a:t> +</a:t>
            </a:r>
            <a:endParaRPr b="0" lang="en-PH" sz="2500" spc="-1" strike="noStrike">
              <a:latin typeface="Arial"/>
            </a:endParaRPr>
          </a:p>
        </p:txBody>
      </p:sp>
      <p:sp>
        <p:nvSpPr>
          <p:cNvPr id="148" name=""/>
          <p:cNvSpPr/>
          <p:nvPr/>
        </p:nvSpPr>
        <p:spPr>
          <a:xfrm>
            <a:off x="8206920" y="1091880"/>
            <a:ext cx="3168000" cy="4487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2500" spc="-1" strike="noStrike">
                <a:solidFill>
                  <a:srgbClr val="000000"/>
                </a:solidFill>
                <a:latin typeface="Lato"/>
                <a:ea typeface="DejaVu Sans"/>
              </a:rPr>
              <a:t>b = ub</a:t>
            </a:r>
            <a:endParaRPr b="0" lang="en-PH" sz="2500" spc="-1" strike="noStrike">
              <a:latin typeface="Arial"/>
            </a:endParaRPr>
          </a:p>
          <a:p>
            <a:pPr>
              <a:lnSpc>
                <a:spcPct val="100000"/>
              </a:lnSpc>
              <a:spcBef>
                <a:spcPts val="567"/>
              </a:spcBef>
              <a:spcAft>
                <a:spcPts val="567"/>
              </a:spcAft>
              <a:buNone/>
            </a:pPr>
            <a:r>
              <a:rPr b="0" lang="en-PH" sz="2500" spc="-1" strike="noStrike">
                <a:solidFill>
                  <a:srgbClr val="000000"/>
                </a:solidFill>
                <a:latin typeface="Lato"/>
                <a:ea typeface="DejaVu Sans"/>
              </a:rPr>
              <a:t>d = ud</a:t>
            </a:r>
            <a:endParaRPr b="0" lang="en-PH" sz="2500" spc="-1" strike="noStrike">
              <a:latin typeface="Arial"/>
            </a:endParaRPr>
          </a:p>
          <a:p>
            <a:pPr>
              <a:lnSpc>
                <a:spcPct val="100000"/>
              </a:lnSpc>
              <a:spcBef>
                <a:spcPts val="567"/>
              </a:spcBef>
              <a:spcAft>
                <a:spcPts val="567"/>
              </a:spcAft>
              <a:buNone/>
            </a:pPr>
            <a:r>
              <a:rPr b="0" lang="en-PH" sz="2500" spc="-1" strike="noStrike">
                <a:solidFill>
                  <a:srgbClr val="000000"/>
                </a:solidFill>
                <a:latin typeface="Lato"/>
                <a:ea typeface="DejaVu Sans"/>
              </a:rPr>
              <a:t>g = ug</a:t>
            </a:r>
            <a:endParaRPr b="0" lang="en-PH" sz="2500" spc="-1" strike="noStrike">
              <a:latin typeface="Arial"/>
            </a:endParaRPr>
          </a:p>
          <a:p>
            <a:pPr>
              <a:lnSpc>
                <a:spcPct val="100000"/>
              </a:lnSpc>
              <a:spcBef>
                <a:spcPts val="567"/>
              </a:spcBef>
              <a:spcAft>
                <a:spcPts val="567"/>
              </a:spcAft>
              <a:buNone/>
            </a:pPr>
            <a:r>
              <a:rPr b="0" lang="en-PH" sz="2500" spc="-1" strike="noStrike">
                <a:solidFill>
                  <a:srgbClr val="000000"/>
                </a:solidFill>
                <a:latin typeface="Lato"/>
                <a:ea typeface="DejaVu Sans"/>
              </a:rPr>
              <a:t>m = um</a:t>
            </a:r>
            <a:endParaRPr b="0" lang="en-PH" sz="2500" spc="-1" strike="noStrike">
              <a:latin typeface="Arial"/>
            </a:endParaRPr>
          </a:p>
          <a:p>
            <a:pPr>
              <a:lnSpc>
                <a:spcPct val="100000"/>
              </a:lnSpc>
              <a:spcBef>
                <a:spcPts val="567"/>
              </a:spcBef>
              <a:spcAft>
                <a:spcPts val="567"/>
              </a:spcAft>
              <a:buNone/>
            </a:pPr>
            <a:r>
              <a:rPr b="0" lang="en-PH" sz="2500" spc="-1" strike="noStrike">
                <a:solidFill>
                  <a:srgbClr val="000000"/>
                </a:solidFill>
                <a:latin typeface="Lato"/>
                <a:ea typeface="DejaVu Sans"/>
              </a:rPr>
              <a:t>n = un</a:t>
            </a:r>
            <a:endParaRPr b="0" lang="en-PH" sz="2500" spc="-1" strike="noStrike">
              <a:latin typeface="Arial"/>
            </a:endParaRPr>
          </a:p>
          <a:p>
            <a:pPr>
              <a:lnSpc>
                <a:spcPct val="100000"/>
              </a:lnSpc>
              <a:spcBef>
                <a:spcPts val="567"/>
              </a:spcBef>
              <a:spcAft>
                <a:spcPts val="567"/>
              </a:spcAft>
              <a:buNone/>
            </a:pPr>
            <a:r>
              <a:rPr b="0" lang="en-PH" sz="2500" spc="-1" strike="noStrike">
                <a:solidFill>
                  <a:srgbClr val="000000"/>
                </a:solidFill>
                <a:latin typeface="Lato"/>
                <a:ea typeface="DejaVu Sans"/>
              </a:rPr>
              <a:t>p = up</a:t>
            </a:r>
            <a:endParaRPr b="0" lang="en-PH" sz="2500" spc="-1" strike="noStrike">
              <a:latin typeface="Arial"/>
            </a:endParaRPr>
          </a:p>
          <a:p>
            <a:pPr>
              <a:lnSpc>
                <a:spcPct val="100000"/>
              </a:lnSpc>
              <a:spcBef>
                <a:spcPts val="567"/>
              </a:spcBef>
              <a:spcAft>
                <a:spcPts val="567"/>
              </a:spcAft>
              <a:buNone/>
            </a:pPr>
            <a:r>
              <a:rPr b="0" lang="en-PH" sz="2500" spc="-1" strike="noStrike">
                <a:solidFill>
                  <a:srgbClr val="000000"/>
                </a:solidFill>
                <a:latin typeface="Lato"/>
                <a:ea typeface="DejaVu Sans"/>
              </a:rPr>
              <a:t>t = ut</a:t>
            </a:r>
            <a:endParaRPr b="0" lang="en-PH" sz="2500" spc="-1" strike="noStrike">
              <a:latin typeface="Arial"/>
            </a:endParaRPr>
          </a:p>
          <a:p>
            <a:pPr>
              <a:lnSpc>
                <a:spcPct val="100000"/>
              </a:lnSpc>
              <a:spcBef>
                <a:spcPts val="567"/>
              </a:spcBef>
              <a:spcAft>
                <a:spcPts val="567"/>
              </a:spcAft>
              <a:buNone/>
            </a:pPr>
            <a:r>
              <a:rPr b="0" lang="en-PH" sz="2500" spc="-1" strike="noStrike">
                <a:solidFill>
                  <a:srgbClr val="000000"/>
                </a:solidFill>
                <a:latin typeface="Lato"/>
                <a:ea typeface="DejaVu Sans"/>
              </a:rPr>
              <a:t>x = ux</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 descr=""/>
          <p:cNvPicPr/>
          <p:nvPr/>
        </p:nvPicPr>
        <p:blipFill>
          <a:blip r:embed="rId1"/>
          <a:stretch/>
        </p:blipFill>
        <p:spPr>
          <a:xfrm>
            <a:off x="3600000" y="252000"/>
            <a:ext cx="5578920" cy="1978920"/>
          </a:xfrm>
          <a:prstGeom prst="rect">
            <a:avLst/>
          </a:prstGeom>
          <a:ln w="38160">
            <a:solidFill>
              <a:srgbClr val="5983b0"/>
            </a:solidFill>
            <a:round/>
          </a:ln>
        </p:spPr>
      </p:pic>
      <p:sp>
        <p:nvSpPr>
          <p:cNvPr id="150" name=""/>
          <p:cNvSpPr/>
          <p:nvPr/>
        </p:nvSpPr>
        <p:spPr>
          <a:xfrm>
            <a:off x="4363560" y="2376000"/>
            <a:ext cx="405936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500" spc="-1" strike="noStrike">
                <a:solidFill>
                  <a:srgbClr val="000000"/>
                </a:solidFill>
                <a:latin typeface="Lato"/>
                <a:ea typeface="AppleSystemUIFont"/>
              </a:rPr>
              <a:t>My Second Home</a:t>
            </a:r>
            <a:endParaRPr b="0" lang="en-PH" sz="2500" spc="-1" strike="noStrike">
              <a:latin typeface="Arial"/>
            </a:endParaRPr>
          </a:p>
        </p:txBody>
      </p:sp>
      <p:sp>
        <p:nvSpPr>
          <p:cNvPr id="151" name=""/>
          <p:cNvSpPr/>
          <p:nvPr/>
        </p:nvSpPr>
        <p:spPr>
          <a:xfrm>
            <a:off x="540000" y="2874240"/>
            <a:ext cx="11158920" cy="3510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0" lang="en-PH" sz="2300" spc="-1" strike="noStrike">
                <a:solidFill>
                  <a:srgbClr val="000000"/>
                </a:solidFill>
                <a:latin typeface="Lato"/>
                <a:ea typeface="DejaVu Sans"/>
              </a:rPr>
              <a:t>	</a:t>
            </a:r>
            <a:r>
              <a:rPr b="0" lang="en-PH" sz="2300" spc="-1" strike="noStrike">
                <a:solidFill>
                  <a:srgbClr val="000000"/>
                </a:solidFill>
                <a:latin typeface="Lato"/>
                <a:ea typeface="DejaVu Sans"/>
              </a:rPr>
              <a:t>Kit and I have a second home. It is not our neighbor’s house. It is not Grandma nor Grandpa’s house, either. It is our school! Do you know that we have a mother and siblings in school?</a:t>
            </a:r>
            <a:endParaRPr b="0" lang="en-PH" sz="2300" spc="-1" strike="noStrike">
              <a:latin typeface="Arial"/>
            </a:endParaRPr>
          </a:p>
          <a:p>
            <a:pPr algn="just">
              <a:lnSpc>
                <a:spcPct val="100000"/>
              </a:lnSpc>
              <a:spcBef>
                <a:spcPts val="567"/>
              </a:spcBef>
              <a:spcAft>
                <a:spcPts val="567"/>
              </a:spcAft>
              <a:buNone/>
            </a:pPr>
            <a:r>
              <a:rPr b="0" lang="en-PH" sz="2300" spc="-1" strike="noStrike">
                <a:solidFill>
                  <a:srgbClr val="000000"/>
                </a:solidFill>
                <a:latin typeface="Lato"/>
                <a:ea typeface="DejaVu Sans"/>
              </a:rPr>
              <a:t>	</a:t>
            </a:r>
            <a:r>
              <a:rPr b="0" lang="en-PH" sz="2300" spc="-1" strike="noStrike">
                <a:solidFill>
                  <a:srgbClr val="000000"/>
                </a:solidFill>
                <a:latin typeface="Lato"/>
                <a:ea typeface="DejaVu Sans"/>
              </a:rPr>
              <a:t>Teacher Jen is like my mom. She teaches us well. She guides us on what to do. She makes us love learning. My classmates are like my siblings. Most days, we get along fine. Some days, we argue. But we love each other just the same.</a:t>
            </a:r>
            <a:endParaRPr b="0" lang="en-PH" sz="2300" spc="-1" strike="noStrike">
              <a:latin typeface="Arial"/>
            </a:endParaRPr>
          </a:p>
          <a:p>
            <a:pPr algn="just">
              <a:lnSpc>
                <a:spcPct val="100000"/>
              </a:lnSpc>
              <a:spcBef>
                <a:spcPts val="567"/>
              </a:spcBef>
              <a:spcAft>
                <a:spcPts val="567"/>
              </a:spcAft>
              <a:buNone/>
            </a:pPr>
            <a:r>
              <a:rPr b="0" lang="en-PH" sz="2300" spc="-1" strike="noStrike">
                <a:solidFill>
                  <a:srgbClr val="000000"/>
                </a:solidFill>
                <a:latin typeface="Lato"/>
                <a:ea typeface="DejaVu Sans"/>
              </a:rPr>
              <a:t>	</a:t>
            </a:r>
            <a:r>
              <a:rPr b="0" lang="en-PH" sz="2300" spc="-1" strike="noStrike">
                <a:solidFill>
                  <a:srgbClr val="000000"/>
                </a:solidFill>
                <a:latin typeface="Lato"/>
                <a:ea typeface="DejaVu Sans"/>
              </a:rPr>
              <a:t>I have to follow rules in school, just like at home. I love my second home. Do you?</a:t>
            </a:r>
            <a:endParaRPr b="0" lang="en-PH" sz="23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 descr=""/>
          <p:cNvPicPr/>
          <p:nvPr/>
        </p:nvPicPr>
        <p:blipFill>
          <a:blip r:embed="rId1"/>
          <a:stretch/>
        </p:blipFill>
        <p:spPr>
          <a:xfrm>
            <a:off x="2340000" y="864000"/>
            <a:ext cx="718920" cy="746640"/>
          </a:xfrm>
          <a:prstGeom prst="rect">
            <a:avLst/>
          </a:prstGeom>
          <a:ln w="0">
            <a:noFill/>
          </a:ln>
        </p:spPr>
      </p:pic>
      <p:pic>
        <p:nvPicPr>
          <p:cNvPr id="153" name="" descr=""/>
          <p:cNvPicPr/>
          <p:nvPr/>
        </p:nvPicPr>
        <p:blipFill>
          <a:blip r:embed="rId2"/>
          <a:stretch/>
        </p:blipFill>
        <p:spPr>
          <a:xfrm>
            <a:off x="2340000" y="2060280"/>
            <a:ext cx="718920" cy="746640"/>
          </a:xfrm>
          <a:prstGeom prst="rect">
            <a:avLst/>
          </a:prstGeom>
          <a:ln w="0">
            <a:noFill/>
          </a:ln>
        </p:spPr>
      </p:pic>
      <p:pic>
        <p:nvPicPr>
          <p:cNvPr id="154" name="" descr=""/>
          <p:cNvPicPr/>
          <p:nvPr/>
        </p:nvPicPr>
        <p:blipFill>
          <a:blip r:embed="rId3"/>
          <a:stretch/>
        </p:blipFill>
        <p:spPr>
          <a:xfrm>
            <a:off x="2340000" y="3168000"/>
            <a:ext cx="718920" cy="746640"/>
          </a:xfrm>
          <a:prstGeom prst="rect">
            <a:avLst/>
          </a:prstGeom>
          <a:ln w="0">
            <a:noFill/>
          </a:ln>
        </p:spPr>
      </p:pic>
      <p:pic>
        <p:nvPicPr>
          <p:cNvPr id="155" name="" descr=""/>
          <p:cNvPicPr/>
          <p:nvPr/>
        </p:nvPicPr>
        <p:blipFill>
          <a:blip r:embed="rId4"/>
          <a:stretch/>
        </p:blipFill>
        <p:spPr>
          <a:xfrm>
            <a:off x="2340000" y="4400280"/>
            <a:ext cx="718920" cy="746640"/>
          </a:xfrm>
          <a:prstGeom prst="rect">
            <a:avLst/>
          </a:prstGeom>
          <a:ln w="0">
            <a:noFill/>
          </a:ln>
        </p:spPr>
      </p:pic>
      <p:sp>
        <p:nvSpPr>
          <p:cNvPr id="156" name=""/>
          <p:cNvSpPr/>
          <p:nvPr/>
        </p:nvSpPr>
        <p:spPr>
          <a:xfrm>
            <a:off x="3420000" y="1019880"/>
            <a:ext cx="7018920" cy="4559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3118"/>
              </a:spcBef>
              <a:spcAft>
                <a:spcPts val="3118"/>
              </a:spcAft>
              <a:buNone/>
            </a:pPr>
            <a:r>
              <a:rPr b="0" lang="en-PH" sz="2500" spc="-1" strike="noStrike">
                <a:solidFill>
                  <a:srgbClr val="000000"/>
                </a:solidFill>
                <a:latin typeface="Lato"/>
                <a:ea typeface="DejaVu Sans"/>
              </a:rPr>
              <a:t>What is Ana’s second home?</a:t>
            </a:r>
            <a:endParaRPr b="0" lang="en-PH" sz="2500" spc="-1" strike="noStrike">
              <a:latin typeface="Arial"/>
            </a:endParaRPr>
          </a:p>
          <a:p>
            <a:pPr algn="just">
              <a:lnSpc>
                <a:spcPct val="100000"/>
              </a:lnSpc>
              <a:spcBef>
                <a:spcPts val="3118"/>
              </a:spcBef>
              <a:spcAft>
                <a:spcPts val="3118"/>
              </a:spcAft>
              <a:buNone/>
            </a:pPr>
            <a:r>
              <a:rPr b="0" lang="en-PH" sz="2500" spc="-1" strike="noStrike">
                <a:solidFill>
                  <a:srgbClr val="000000"/>
                </a:solidFill>
                <a:latin typeface="Lato"/>
                <a:ea typeface="DejaVu Sans"/>
              </a:rPr>
              <a:t>Who does she consider as her parent in school?</a:t>
            </a:r>
            <a:endParaRPr b="0" lang="en-PH" sz="2500" spc="-1" strike="noStrike">
              <a:latin typeface="Arial"/>
            </a:endParaRPr>
          </a:p>
          <a:p>
            <a:pPr algn="just">
              <a:lnSpc>
                <a:spcPct val="100000"/>
              </a:lnSpc>
              <a:spcBef>
                <a:spcPts val="3118"/>
              </a:spcBef>
              <a:spcAft>
                <a:spcPts val="3118"/>
              </a:spcAft>
              <a:buNone/>
            </a:pPr>
            <a:r>
              <a:rPr b="0" lang="en-PH" sz="2500" spc="-1" strike="noStrike">
                <a:solidFill>
                  <a:srgbClr val="000000"/>
                </a:solidFill>
                <a:latin typeface="Lato"/>
                <a:ea typeface="DejaVu Sans"/>
              </a:rPr>
              <a:t>Who are her siblings?</a:t>
            </a:r>
            <a:endParaRPr b="0" lang="en-PH" sz="2500" spc="-1" strike="noStrike">
              <a:latin typeface="Arial"/>
            </a:endParaRPr>
          </a:p>
          <a:p>
            <a:pPr algn="just">
              <a:lnSpc>
                <a:spcPct val="100000"/>
              </a:lnSpc>
              <a:spcBef>
                <a:spcPts val="3118"/>
              </a:spcBef>
              <a:spcAft>
                <a:spcPts val="3118"/>
              </a:spcAft>
              <a:buNone/>
            </a:pPr>
            <a:r>
              <a:rPr b="0" lang="en-PH" sz="2500" spc="-1" strike="noStrike">
                <a:solidFill>
                  <a:srgbClr val="000000"/>
                </a:solidFill>
                <a:latin typeface="Lato"/>
                <a:ea typeface="DejaVu Sans"/>
              </a:rPr>
              <a:t>How is her home the same as her school?</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432000" y="483840"/>
            <a:ext cx="1000764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Ana likes going to school. There are different places and things to see in her school. </a:t>
            </a:r>
            <a:endParaRPr b="0" lang="en-PH" sz="2400" spc="-1" strike="noStrike">
              <a:latin typeface="Arial"/>
            </a:endParaRPr>
          </a:p>
        </p:txBody>
      </p:sp>
      <p:sp>
        <p:nvSpPr>
          <p:cNvPr id="158" name=""/>
          <p:cNvSpPr/>
          <p:nvPr/>
        </p:nvSpPr>
        <p:spPr>
          <a:xfrm>
            <a:off x="5076000" y="2340000"/>
            <a:ext cx="6622920" cy="2878920"/>
          </a:xfrm>
          <a:custGeom>
            <a:avLst/>
            <a:gdLst/>
            <a:ahLst/>
            <a:rect l="l" t="t" r="r" b="b"/>
            <a:pathLst>
              <a:path w="18402" h="8002">
                <a:moveTo>
                  <a:pt x="1333" y="0"/>
                </a:moveTo>
                <a:lnTo>
                  <a:pt x="1334" y="0"/>
                </a:lnTo>
                <a:cubicBezTo>
                  <a:pt x="1099" y="0"/>
                  <a:pt x="869" y="62"/>
                  <a:pt x="667" y="179"/>
                </a:cubicBezTo>
                <a:cubicBezTo>
                  <a:pt x="464" y="296"/>
                  <a:pt x="296" y="464"/>
                  <a:pt x="179" y="667"/>
                </a:cubicBezTo>
                <a:cubicBezTo>
                  <a:pt x="62" y="869"/>
                  <a:pt x="0" y="1099"/>
                  <a:pt x="0" y="1334"/>
                </a:cubicBezTo>
                <a:lnTo>
                  <a:pt x="0" y="6667"/>
                </a:lnTo>
                <a:lnTo>
                  <a:pt x="0" y="6668"/>
                </a:lnTo>
                <a:cubicBezTo>
                  <a:pt x="0" y="6902"/>
                  <a:pt x="62" y="7132"/>
                  <a:pt x="179" y="7334"/>
                </a:cubicBezTo>
                <a:cubicBezTo>
                  <a:pt x="296" y="7537"/>
                  <a:pt x="464" y="7705"/>
                  <a:pt x="667" y="7822"/>
                </a:cubicBezTo>
                <a:cubicBezTo>
                  <a:pt x="869" y="7939"/>
                  <a:pt x="1099" y="8001"/>
                  <a:pt x="1334" y="8001"/>
                </a:cubicBezTo>
                <a:lnTo>
                  <a:pt x="17067" y="8001"/>
                </a:lnTo>
                <a:lnTo>
                  <a:pt x="17068" y="8001"/>
                </a:lnTo>
                <a:cubicBezTo>
                  <a:pt x="17302" y="8001"/>
                  <a:pt x="17532" y="7939"/>
                  <a:pt x="17734" y="7822"/>
                </a:cubicBezTo>
                <a:cubicBezTo>
                  <a:pt x="17937" y="7705"/>
                  <a:pt x="18105" y="7537"/>
                  <a:pt x="18222" y="7334"/>
                </a:cubicBezTo>
                <a:cubicBezTo>
                  <a:pt x="18339" y="7132"/>
                  <a:pt x="18401" y="6902"/>
                  <a:pt x="18401" y="6668"/>
                </a:cubicBezTo>
                <a:lnTo>
                  <a:pt x="18401" y="1333"/>
                </a:lnTo>
                <a:lnTo>
                  <a:pt x="18401" y="1334"/>
                </a:lnTo>
                <a:lnTo>
                  <a:pt x="18401" y="1334"/>
                </a:lnTo>
                <a:cubicBezTo>
                  <a:pt x="18401" y="1099"/>
                  <a:pt x="18339" y="869"/>
                  <a:pt x="18222" y="667"/>
                </a:cubicBezTo>
                <a:cubicBezTo>
                  <a:pt x="18105" y="464"/>
                  <a:pt x="17937" y="296"/>
                  <a:pt x="17734" y="179"/>
                </a:cubicBezTo>
                <a:cubicBezTo>
                  <a:pt x="17532" y="62"/>
                  <a:pt x="17302" y="0"/>
                  <a:pt x="17068" y="0"/>
                </a:cubicBezTo>
                <a:lnTo>
                  <a:pt x="1333" y="0"/>
                </a:lnTo>
              </a:path>
            </a:pathLst>
          </a:custGeom>
          <a:solidFill>
            <a:srgbClr val="ffffd7">
              <a:alpha val="32000"/>
            </a:srgbClr>
          </a:solidFill>
          <a:ln w="57240">
            <a:solidFill>
              <a:srgbClr val="ffaa95"/>
            </a:solidFill>
            <a:round/>
          </a:ln>
        </p:spPr>
        <p:style>
          <a:lnRef idx="0"/>
          <a:fillRef idx="0"/>
          <a:effectRef idx="0"/>
          <a:fontRef idx="minor"/>
        </p:style>
      </p:sp>
      <p:pic>
        <p:nvPicPr>
          <p:cNvPr id="159" name="" descr=""/>
          <p:cNvPicPr/>
          <p:nvPr/>
        </p:nvPicPr>
        <p:blipFill>
          <a:blip r:embed="rId1"/>
          <a:stretch/>
        </p:blipFill>
        <p:spPr>
          <a:xfrm>
            <a:off x="540000" y="1836000"/>
            <a:ext cx="3958920" cy="3778920"/>
          </a:xfrm>
          <a:prstGeom prst="rect">
            <a:avLst/>
          </a:prstGeom>
          <a:ln w="29160">
            <a:solidFill>
              <a:srgbClr val="000000"/>
            </a:solidFill>
            <a:round/>
          </a:ln>
        </p:spPr>
      </p:pic>
      <p:sp>
        <p:nvSpPr>
          <p:cNvPr id="160" name=""/>
          <p:cNvSpPr/>
          <p:nvPr/>
        </p:nvSpPr>
        <p:spPr>
          <a:xfrm>
            <a:off x="5296680" y="2902320"/>
            <a:ext cx="6298920" cy="162432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567"/>
              </a:spcBef>
              <a:spcAft>
                <a:spcPts val="567"/>
              </a:spcAft>
              <a:buNone/>
            </a:pPr>
            <a:r>
              <a:rPr b="0" lang="en-PH" sz="2400" spc="-1" strike="noStrike">
                <a:solidFill>
                  <a:srgbClr val="000000"/>
                </a:solidFill>
                <a:latin typeface="Lato"/>
                <a:ea typeface="DejaVu Sans"/>
              </a:rPr>
              <a:t>This is the </a:t>
            </a:r>
            <a:r>
              <a:rPr b="1" lang="en-PH" sz="2400" spc="-1" strike="noStrike">
                <a:solidFill>
                  <a:srgbClr val="000000"/>
                </a:solidFill>
                <a:latin typeface="Lato"/>
                <a:ea typeface="DejaVu Sans"/>
              </a:rPr>
              <a:t>classroom</a:t>
            </a:r>
            <a:r>
              <a:rPr b="0" lang="en-PH" sz="2400" spc="-1" strike="noStrike">
                <a:solidFill>
                  <a:srgbClr val="000000"/>
                </a:solidFill>
                <a:latin typeface="Lato"/>
                <a:ea typeface="DejaVu Sans"/>
              </a:rPr>
              <a:t>.</a:t>
            </a:r>
            <a:endParaRPr b="0" lang="en-PH" sz="2400" spc="-1" strike="noStrike">
              <a:latin typeface="Arial"/>
            </a:endParaRPr>
          </a:p>
          <a:p>
            <a:pPr>
              <a:lnSpc>
                <a:spcPct val="115000"/>
              </a:lnSpc>
              <a:spcBef>
                <a:spcPts val="567"/>
              </a:spcBef>
              <a:spcAft>
                <a:spcPts val="567"/>
              </a:spcAft>
              <a:buNone/>
            </a:pPr>
            <a:r>
              <a:rPr b="0" lang="en-PH" sz="2400" spc="-1" strike="noStrike">
                <a:solidFill>
                  <a:srgbClr val="000000"/>
                </a:solidFill>
                <a:latin typeface="Lato"/>
                <a:ea typeface="DejaVu Sans"/>
              </a:rPr>
              <a:t>There are tables and chairs in the classroom.</a:t>
            </a:r>
            <a:endParaRPr b="0" lang="en-PH" sz="2400" spc="-1" strike="noStrike">
              <a:latin typeface="Arial"/>
            </a:endParaRPr>
          </a:p>
          <a:p>
            <a:pPr>
              <a:lnSpc>
                <a:spcPct val="115000"/>
              </a:lnSpc>
              <a:spcBef>
                <a:spcPts val="567"/>
              </a:spcBef>
              <a:spcAft>
                <a:spcPts val="567"/>
              </a:spcAft>
              <a:buNone/>
            </a:pPr>
            <a:r>
              <a:rPr b="0" lang="en-PH" sz="2400" spc="-1" strike="noStrike">
                <a:solidFill>
                  <a:srgbClr val="000000"/>
                </a:solidFill>
                <a:latin typeface="Lato"/>
                <a:ea typeface="DejaVu Sans"/>
              </a:rPr>
              <a:t>There is a chalkboard too.</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 descr=""/>
          <p:cNvPicPr/>
          <p:nvPr/>
        </p:nvPicPr>
        <p:blipFill>
          <a:blip r:embed="rId1"/>
          <a:srcRect l="0" t="0" r="3241" b="0"/>
          <a:stretch/>
        </p:blipFill>
        <p:spPr>
          <a:xfrm>
            <a:off x="3744000" y="482040"/>
            <a:ext cx="4651560" cy="3332880"/>
          </a:xfrm>
          <a:prstGeom prst="rect">
            <a:avLst/>
          </a:prstGeom>
          <a:ln w="29160">
            <a:solidFill>
              <a:srgbClr val="000000"/>
            </a:solidFill>
            <a:round/>
          </a:ln>
        </p:spPr>
      </p:pic>
      <p:sp>
        <p:nvSpPr>
          <p:cNvPr id="162" name=""/>
          <p:cNvSpPr/>
          <p:nvPr/>
        </p:nvSpPr>
        <p:spPr>
          <a:xfrm>
            <a:off x="2520000" y="4176000"/>
            <a:ext cx="7087680" cy="1618920"/>
          </a:xfrm>
          <a:custGeom>
            <a:avLst/>
            <a:gdLst/>
            <a:ahLst/>
            <a:rect l="l" t="t" r="r" b="b"/>
            <a:pathLst>
              <a:path w="19693" h="4502">
                <a:moveTo>
                  <a:pt x="750" y="0"/>
                </a:moveTo>
                <a:lnTo>
                  <a:pt x="750" y="0"/>
                </a:lnTo>
                <a:cubicBezTo>
                  <a:pt x="618" y="0"/>
                  <a:pt x="489" y="35"/>
                  <a:pt x="375" y="101"/>
                </a:cubicBezTo>
                <a:cubicBezTo>
                  <a:pt x="261" y="166"/>
                  <a:pt x="166" y="261"/>
                  <a:pt x="101" y="375"/>
                </a:cubicBezTo>
                <a:cubicBezTo>
                  <a:pt x="35" y="489"/>
                  <a:pt x="0" y="618"/>
                  <a:pt x="0" y="750"/>
                </a:cubicBezTo>
                <a:lnTo>
                  <a:pt x="0" y="3750"/>
                </a:lnTo>
                <a:lnTo>
                  <a:pt x="0" y="3751"/>
                </a:lnTo>
                <a:cubicBezTo>
                  <a:pt x="0" y="3883"/>
                  <a:pt x="35" y="4012"/>
                  <a:pt x="101" y="4126"/>
                </a:cubicBezTo>
                <a:cubicBezTo>
                  <a:pt x="166" y="4240"/>
                  <a:pt x="261" y="4335"/>
                  <a:pt x="375" y="4400"/>
                </a:cubicBezTo>
                <a:cubicBezTo>
                  <a:pt x="489" y="4466"/>
                  <a:pt x="618" y="4501"/>
                  <a:pt x="750" y="4501"/>
                </a:cubicBezTo>
                <a:lnTo>
                  <a:pt x="18941" y="4501"/>
                </a:lnTo>
                <a:lnTo>
                  <a:pt x="18942" y="4501"/>
                </a:lnTo>
                <a:cubicBezTo>
                  <a:pt x="19074" y="4501"/>
                  <a:pt x="19203" y="4466"/>
                  <a:pt x="19317" y="4400"/>
                </a:cubicBezTo>
                <a:cubicBezTo>
                  <a:pt x="19431" y="4335"/>
                  <a:pt x="19526" y="4240"/>
                  <a:pt x="19591" y="4126"/>
                </a:cubicBezTo>
                <a:cubicBezTo>
                  <a:pt x="19657" y="4012"/>
                  <a:pt x="19692" y="3883"/>
                  <a:pt x="19692" y="3751"/>
                </a:cubicBezTo>
                <a:lnTo>
                  <a:pt x="19691" y="750"/>
                </a:lnTo>
                <a:lnTo>
                  <a:pt x="19692" y="750"/>
                </a:lnTo>
                <a:lnTo>
                  <a:pt x="19692" y="750"/>
                </a:lnTo>
                <a:cubicBezTo>
                  <a:pt x="19692" y="618"/>
                  <a:pt x="19657" y="489"/>
                  <a:pt x="19591" y="375"/>
                </a:cubicBezTo>
                <a:cubicBezTo>
                  <a:pt x="19526" y="261"/>
                  <a:pt x="19431" y="166"/>
                  <a:pt x="19317" y="101"/>
                </a:cubicBezTo>
                <a:cubicBezTo>
                  <a:pt x="19203" y="35"/>
                  <a:pt x="19074" y="0"/>
                  <a:pt x="18942" y="0"/>
                </a:cubicBezTo>
                <a:lnTo>
                  <a:pt x="750" y="0"/>
                </a:lnTo>
              </a:path>
            </a:pathLst>
          </a:custGeom>
          <a:solidFill>
            <a:srgbClr val="ffffd7">
              <a:alpha val="33000"/>
            </a:srgbClr>
          </a:solidFill>
          <a:ln w="57240">
            <a:solidFill>
              <a:srgbClr val="ffaa95"/>
            </a:solidFill>
            <a:round/>
          </a:ln>
        </p:spPr>
        <p:style>
          <a:lnRef idx="0"/>
          <a:fillRef idx="0"/>
          <a:effectRef idx="0"/>
          <a:fontRef idx="minor"/>
        </p:style>
      </p:sp>
      <p:sp>
        <p:nvSpPr>
          <p:cNvPr id="163" name=""/>
          <p:cNvSpPr/>
          <p:nvPr/>
        </p:nvSpPr>
        <p:spPr>
          <a:xfrm>
            <a:off x="3492000" y="4415040"/>
            <a:ext cx="6115680" cy="22078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2500" spc="-1" strike="noStrike">
                <a:solidFill>
                  <a:srgbClr val="000000"/>
                </a:solidFill>
                <a:latin typeface="Lato"/>
                <a:ea typeface="DejaVu Sans"/>
              </a:rPr>
              <a:t>This is the </a:t>
            </a:r>
            <a:r>
              <a:rPr b="1" lang="en-PH" sz="2500" spc="-1" strike="noStrike">
                <a:solidFill>
                  <a:srgbClr val="000000"/>
                </a:solidFill>
                <a:latin typeface="Lato"/>
                <a:ea typeface="DejaVu Sans"/>
              </a:rPr>
              <a:t>library</a:t>
            </a:r>
            <a:r>
              <a:rPr b="0" lang="en-PH" sz="2500" spc="-1" strike="noStrike">
                <a:solidFill>
                  <a:srgbClr val="000000"/>
                </a:solidFill>
                <a:latin typeface="Lato"/>
                <a:ea typeface="DejaVu Sans"/>
              </a:rPr>
              <a:t>.</a:t>
            </a:r>
            <a:endParaRPr b="0" lang="en-PH" sz="2500" spc="-1" strike="noStrike">
              <a:latin typeface="Arial"/>
            </a:endParaRPr>
          </a:p>
          <a:p>
            <a:pPr>
              <a:lnSpc>
                <a:spcPct val="100000"/>
              </a:lnSpc>
              <a:spcBef>
                <a:spcPts val="567"/>
              </a:spcBef>
              <a:spcAft>
                <a:spcPts val="567"/>
              </a:spcAft>
              <a:buNone/>
            </a:pPr>
            <a:r>
              <a:rPr b="0" lang="en-PH" sz="2500" spc="-1" strike="noStrike">
                <a:solidFill>
                  <a:srgbClr val="000000"/>
                </a:solidFill>
                <a:latin typeface="Lato"/>
                <a:ea typeface="DejaVu Sans"/>
              </a:rPr>
              <a:t>There are many books in the library.</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4" name="" descr=""/>
          <p:cNvPicPr/>
          <p:nvPr/>
        </p:nvPicPr>
        <p:blipFill>
          <a:blip r:embed="rId1"/>
          <a:stretch/>
        </p:blipFill>
        <p:spPr>
          <a:xfrm>
            <a:off x="3816000" y="626040"/>
            <a:ext cx="5094720" cy="3332880"/>
          </a:xfrm>
          <a:prstGeom prst="rect">
            <a:avLst/>
          </a:prstGeom>
          <a:ln w="29160">
            <a:solidFill>
              <a:srgbClr val="000000"/>
            </a:solidFill>
            <a:round/>
          </a:ln>
        </p:spPr>
      </p:pic>
      <p:sp>
        <p:nvSpPr>
          <p:cNvPr id="165" name=""/>
          <p:cNvSpPr/>
          <p:nvPr/>
        </p:nvSpPr>
        <p:spPr>
          <a:xfrm>
            <a:off x="2808000" y="4500000"/>
            <a:ext cx="7198920" cy="1078920"/>
          </a:xfrm>
          <a:custGeom>
            <a:avLst/>
            <a:gdLst/>
            <a:ahLst/>
            <a:rect l="l" t="t" r="r" b="b"/>
            <a:pathLst>
              <a:path w="200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19500" y="3001"/>
                </a:lnTo>
                <a:lnTo>
                  <a:pt x="19501" y="3001"/>
                </a:lnTo>
                <a:cubicBezTo>
                  <a:pt x="19589" y="3001"/>
                  <a:pt x="19675" y="2978"/>
                  <a:pt x="19751" y="2934"/>
                </a:cubicBezTo>
                <a:cubicBezTo>
                  <a:pt x="19827" y="2890"/>
                  <a:pt x="19890" y="2827"/>
                  <a:pt x="19934" y="2751"/>
                </a:cubicBezTo>
                <a:cubicBezTo>
                  <a:pt x="19978" y="2675"/>
                  <a:pt x="20001" y="2589"/>
                  <a:pt x="20001" y="2501"/>
                </a:cubicBezTo>
                <a:lnTo>
                  <a:pt x="20001" y="500"/>
                </a:lnTo>
                <a:lnTo>
                  <a:pt x="20001" y="500"/>
                </a:lnTo>
                <a:lnTo>
                  <a:pt x="20001" y="500"/>
                </a:lnTo>
                <a:cubicBezTo>
                  <a:pt x="20001" y="412"/>
                  <a:pt x="19978" y="326"/>
                  <a:pt x="19934" y="250"/>
                </a:cubicBezTo>
                <a:cubicBezTo>
                  <a:pt x="19890" y="174"/>
                  <a:pt x="19827" y="111"/>
                  <a:pt x="19751" y="67"/>
                </a:cubicBezTo>
                <a:cubicBezTo>
                  <a:pt x="19675" y="23"/>
                  <a:pt x="19589" y="0"/>
                  <a:pt x="19501" y="0"/>
                </a:cubicBezTo>
                <a:lnTo>
                  <a:pt x="500" y="0"/>
                </a:lnTo>
              </a:path>
            </a:pathLst>
          </a:custGeom>
          <a:solidFill>
            <a:srgbClr val="ffffd7">
              <a:alpha val="56000"/>
            </a:srgbClr>
          </a:solidFill>
          <a:ln w="57240">
            <a:solidFill>
              <a:srgbClr val="ffaa95"/>
            </a:solidFill>
            <a:round/>
          </a:ln>
        </p:spPr>
        <p:style>
          <a:lnRef idx="0"/>
          <a:fillRef idx="0"/>
          <a:effectRef idx="0"/>
          <a:fontRef idx="minor"/>
        </p:style>
      </p:sp>
      <p:sp>
        <p:nvSpPr>
          <p:cNvPr id="166" name=""/>
          <p:cNvSpPr/>
          <p:nvPr/>
        </p:nvSpPr>
        <p:spPr>
          <a:xfrm>
            <a:off x="3420000" y="4752000"/>
            <a:ext cx="6431760" cy="535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2500" spc="-1" strike="noStrike">
                <a:solidFill>
                  <a:srgbClr val="000000"/>
                </a:solidFill>
                <a:latin typeface="Lato"/>
                <a:ea typeface="DejaVu Sans"/>
              </a:rPr>
              <a:t>This is the </a:t>
            </a:r>
            <a:r>
              <a:rPr b="1" lang="en-PH" sz="2500" spc="-1" strike="noStrike">
                <a:solidFill>
                  <a:srgbClr val="000000"/>
                </a:solidFill>
                <a:latin typeface="Lato"/>
                <a:ea typeface="DejaVu Sans"/>
              </a:rPr>
              <a:t>canteen</a:t>
            </a:r>
            <a:r>
              <a:rPr b="0" lang="en-PH" sz="2500" spc="-1" strike="noStrike">
                <a:solidFill>
                  <a:srgbClr val="000000"/>
                </a:solidFill>
                <a:latin typeface="Lato"/>
                <a:ea typeface="DejaVu Sans"/>
              </a:rPr>
              <a:t>. Food is sold here.</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2424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2023-08-22T14:21:12Z</dcterms:modified>
  <cp:revision>131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