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840" cy="6840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720" cy="2781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160" cy="3845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160" cy="366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840" cy="617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280" cy="953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360" cy="1017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160" cy="3367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30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540000" y="1044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1.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Ending of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Falling action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Resolution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Climax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Rising action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2.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Highest point of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Resolution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Falling action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Rising action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D. Climax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3.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The people who act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Setting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B. Character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Conflict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Theme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4.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Idea, belief, moral, lesson, or insight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Character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C. Theme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Setting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5.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This refers to the challenges or problems encountered by the characters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A. Conflict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Theme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Plot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2" name="TextBox 9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1044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Elements of a Short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story you have just read contains various elements for you to understand and appreciate better. These are the common elements of a short story: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Setting: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This is where and when the story happens. It could also contain the social and cultural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condition of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Character: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The people who act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40000" y="1044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Elements of a Short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Plot: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This consists of the series of events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Introduction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starting point of the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Rising action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leading to the highest points of the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Climax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highest point of the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Falling action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event leading to the end of the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Resolution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ending of the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TextBox 6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540000" y="1044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Elements of a Short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Conflict: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refers to the challenges or problems encountered by the characters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Theme: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Idea, belief, moral, lesson, or insight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Point-of-view: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“Who” is telling the story? First person (“I”) or third person (“he/she/ it”)—limited (one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character’s perspective), multiple (many characters’ perspectives), or omniscient (all-knowing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narrator); second person (“you”) is not often used for writing stories.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TextBox 8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40000" y="1548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Elements of a Short Story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Tone: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This refers to the emotion of the story portrayed in various ways.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8.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Style: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This is how things are said—word choices, sentence structure, dialogue, metaphor, simile, and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hyperbole. Style contributes significantly to tone.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125000"/>
              <a:buFont typeface="Wingdings" charset="2"/>
              <a:buChar char="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Literature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plays a vital role in communicating ideas of men.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TextBox 2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540000" y="1476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Sensory images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are very important in a given literary text. In the field of literature, these are the different sensory images. It involves the use of descriptive language to create mental images.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Six Different Types of Sensory Imagery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Visual imagery engages the sense of sight.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This could be seen in dialogues or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lines that depict physical attributes or visual descriptions. Examples include color, size, shape, lightness and darkness, shadows, and shade.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TextBox 3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540000" y="1512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Six Different Types of Sensory Imagery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2. Gustatory imagery engages the sense of taste.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 This is based on the flavors that you can taste. Examples are sweet, salty, bitter, sour, and umami—as well as the textures and sensations tied to the act of eating.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Tactile imagery engages the sense of touch.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This is what you can feel or the sensation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of human experience. Examples are textures and temperatures.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6" name="TextBox 4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540000" y="1044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Six Different Types of Sensory Imagery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Auditory imagery engages the sense of hearing.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This is the way things sound.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Examples are noise and silence.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Olfactory imagery engages the sense of smell.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Scent is one of the most direct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triggers of memory and emotion but it can be difficult to write about. Examples include particular scent s to common smells like dirt, grass, manure, or roses.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Kinesthetic imagery (a.k.a. kinesthesia)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engages the feeling of movement. Examples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are full-body sensation, rushing water, and flapping wings.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TextBox 5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540000" y="104436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ACTIVITY: Read each item carefully. Choose the letter of the correct answer.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1.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Ending of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Falling action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Resolution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Climax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Rising action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2.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Highest point of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Resolution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Falling action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Rising action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Climax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3.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The people who act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Setting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Character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Conflict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Theme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4.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Idea, belief, moral, lesson, or insight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Character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Theme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Setting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5.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This refers to the challenges or problems encountered by the characters in the story.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Conflict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B. Theme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C.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D. Plot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TextBox 10"/>
          <p:cNvSpPr/>
          <p:nvPr/>
        </p:nvSpPr>
        <p:spPr>
          <a:xfrm>
            <a:off x="195840" y="253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Unwrapping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2023-07-10T17:51:27Z</dcterms:modified>
  <cp:revision>182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