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presProps.xml" ContentType="application/vnd.openxmlformats-officedocument.presentationml.presProps+xml"/>
  <Override PartName="/ppt/slideLayouts/slideLayout1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slide7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x="12192000" cy="6858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6"/>
          <p:cNvSpPr/>
          <p:nvPr/>
        </p:nvSpPr>
        <p:spPr>
          <a:xfrm>
            <a:off x="360" y="360"/>
            <a:ext cx="12169080" cy="6835320"/>
          </a:xfrm>
          <a:prstGeom prst="rect">
            <a:avLst/>
          </a:prstGeom>
          <a:solidFill>
            <a:srgbClr val="fffff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" name="Picture 4" descr=""/>
          <p:cNvPicPr/>
          <p:nvPr/>
        </p:nvPicPr>
        <p:blipFill>
          <a:blip r:embed="rId3"/>
          <a:stretch/>
        </p:blipFill>
        <p:spPr>
          <a:xfrm>
            <a:off x="332280" y="1800360"/>
            <a:ext cx="2775960" cy="2775960"/>
          </a:xfrm>
          <a:prstGeom prst="rect">
            <a:avLst/>
          </a:prstGeom>
          <a:ln w="0">
            <a:noFill/>
          </a:ln>
        </p:spPr>
      </p:pic>
      <p:sp>
        <p:nvSpPr>
          <p:cNvPr id="2" name="Rectangle 5"/>
          <p:cNvSpPr/>
          <p:nvPr/>
        </p:nvSpPr>
        <p:spPr>
          <a:xfrm>
            <a:off x="3487320" y="1474920"/>
            <a:ext cx="8681400" cy="3838680"/>
          </a:xfrm>
          <a:prstGeom prst="rect">
            <a:avLst/>
          </a:prstGeom>
          <a:solidFill>
            <a:srgbClr val="9c00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Rectangle 8"/>
          <p:cNvSpPr/>
          <p:nvPr/>
        </p:nvSpPr>
        <p:spPr>
          <a:xfrm>
            <a:off x="3487320" y="5337360"/>
            <a:ext cx="8681400" cy="360720"/>
          </a:xfrm>
          <a:prstGeom prst="rect">
            <a:avLst/>
          </a:prstGeom>
          <a:gradFill rotWithShape="0">
            <a:gsLst>
              <a:gs pos="0">
                <a:srgbClr val="c00000"/>
              </a:gs>
              <a:gs pos="100000">
                <a:srgbClr val="e9bf0e">
                  <a:alpha val="83137"/>
                </a:srgbClr>
              </a:gs>
            </a:gsLst>
            <a:lin ang="0"/>
          </a:gra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18" descr=""/>
          <p:cNvPicPr/>
          <p:nvPr/>
        </p:nvPicPr>
        <p:blipFill>
          <a:blip r:embed="rId2"/>
          <a:stretch/>
        </p:blipFill>
        <p:spPr>
          <a:xfrm>
            <a:off x="0" y="6242400"/>
            <a:ext cx="12169080" cy="612000"/>
          </a:xfrm>
          <a:prstGeom prst="rect">
            <a:avLst/>
          </a:prstGeom>
          <a:ln w="0">
            <a:noFill/>
          </a:ln>
        </p:spPr>
      </p:pic>
      <p:sp>
        <p:nvSpPr>
          <p:cNvPr id="43" name="Rectangle 7"/>
          <p:cNvSpPr/>
          <p:nvPr/>
        </p:nvSpPr>
        <p:spPr>
          <a:xfrm>
            <a:off x="10868400" y="360"/>
            <a:ext cx="947880" cy="947160"/>
          </a:xfrm>
          <a:prstGeom prst="rect">
            <a:avLst/>
          </a:prstGeom>
          <a:solidFill>
            <a:srgbClr val="9c00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4" name="Picture 10" descr=""/>
          <p:cNvPicPr/>
          <p:nvPr/>
        </p:nvPicPr>
        <p:blipFill>
          <a:blip r:embed="rId3"/>
          <a:stretch/>
        </p:blipFill>
        <p:spPr>
          <a:xfrm>
            <a:off x="10856880" y="-64080"/>
            <a:ext cx="1011600" cy="1011600"/>
          </a:xfrm>
          <a:prstGeom prst="rect">
            <a:avLst/>
          </a:prstGeom>
          <a:ln w="0">
            <a:noFill/>
          </a:ln>
        </p:spPr>
      </p:pic>
      <p:sp>
        <p:nvSpPr>
          <p:cNvPr id="45" name="TextBox 9"/>
          <p:cNvSpPr/>
          <p:nvPr/>
        </p:nvSpPr>
        <p:spPr>
          <a:xfrm>
            <a:off x="185040" y="6362280"/>
            <a:ext cx="46684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6" name="TextBox 11"/>
          <p:cNvSpPr/>
          <p:nvPr/>
        </p:nvSpPr>
        <p:spPr>
          <a:xfrm>
            <a:off x="9452160" y="6352200"/>
            <a:ext cx="26002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New REX Education Mission Logo V.png" descr="New REX Education Mission Logo V.png"/>
          <p:cNvPicPr/>
          <p:nvPr/>
        </p:nvPicPr>
        <p:blipFill>
          <a:blip r:embed="rId2"/>
          <a:stretch/>
        </p:blipFill>
        <p:spPr>
          <a:xfrm>
            <a:off x="2755080" y="1508760"/>
            <a:ext cx="6593400" cy="3361320"/>
          </a:xfrm>
          <a:prstGeom prst="rect">
            <a:avLst/>
          </a:prstGeom>
          <a:ln w="12600">
            <a:noFill/>
          </a:ln>
        </p:spPr>
      </p:pic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Box 7"/>
          <p:cNvSpPr/>
          <p:nvPr/>
        </p:nvSpPr>
        <p:spPr>
          <a:xfrm>
            <a:off x="3802680" y="2773080"/>
            <a:ext cx="8077320" cy="118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n-US" sz="36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PAGBIBIGAY NG KURO-KURO O OPINYON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"/>
          <p:cNvSpPr/>
          <p:nvPr/>
        </p:nvSpPr>
        <p:spPr>
          <a:xfrm>
            <a:off x="539640" y="3240000"/>
            <a:ext cx="10780560" cy="2500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6" name="PlaceHolder 3"/>
          <p:cNvSpPr/>
          <p:nvPr/>
        </p:nvSpPr>
        <p:spPr>
          <a:xfrm>
            <a:off x="549360" y="1800000"/>
            <a:ext cx="10790640" cy="1201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</a:rPr>
              <a:t>Ang personal na pagpapahayag ay isang uri ng pagbibigay ng kuro-kuro o opinyon. Ito ay ang sariling paniniwala tungkol sa isang bagay. Maaari itong ibatay sa isang katotohanan o karanasan. Masalimuot ang daigdig na ating ginagalawan. Ang pagkilala at pag-unawa sa daigdig na ito ay nagtataglay ng mga katotohanan at opinyon. Walang maling opinyon o kuro-kuro. Bawat detalye, pangungusap, kaisipan, at maging opinyon din ay maaaring bigyan ng kuro-kuro, pananaw, o opinyon.</a:t>
            </a:r>
            <a:endParaRPr b="0" lang="en-PH" sz="1800" spc="-1" strike="noStrike">
              <a:latin typeface="Lato"/>
            </a:endParaRPr>
          </a:p>
        </p:txBody>
      </p:sp>
      <p:sp>
        <p:nvSpPr>
          <p:cNvPr id="127" name=""/>
          <p:cNvSpPr/>
          <p:nvPr/>
        </p:nvSpPr>
        <p:spPr>
          <a:xfrm>
            <a:off x="540000" y="1080000"/>
            <a:ext cx="10439280" cy="118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3600" spc="-1" strike="noStrike">
                <a:solidFill>
                  <a:srgbClr val="000000"/>
                </a:solidFill>
                <a:latin typeface="Lato"/>
                <a:ea typeface="DejaVu Sans"/>
              </a:rPr>
              <a:t>PAGBIBIGAY NG KURO-KURO O OPINYON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"/>
          <p:cNvSpPr/>
          <p:nvPr/>
        </p:nvSpPr>
        <p:spPr>
          <a:xfrm>
            <a:off x="539640" y="3240000"/>
            <a:ext cx="10780560" cy="2500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9" name="PlaceHolder 1"/>
          <p:cNvSpPr/>
          <p:nvPr/>
        </p:nvSpPr>
        <p:spPr>
          <a:xfrm>
            <a:off x="549360" y="1800000"/>
            <a:ext cx="10790640" cy="1201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15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</a:rPr>
              <a:t>Karaniwang ginagamit sa pagbibigay ng kuro-kuro o opinyon ay ang sumusunod na pananda o kataga:</a:t>
            </a:r>
            <a:endParaRPr b="0" lang="en-PH" sz="1800" spc="-1" strike="noStrike">
              <a:latin typeface="Lato"/>
            </a:endParaRPr>
          </a:p>
          <a:p>
            <a:pPr marL="1080000"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</a:rPr>
              <a:t>•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</a:rPr>
              <a:t>Sa tingin ko…</a:t>
            </a:r>
            <a:endParaRPr b="0" lang="en-PH" sz="1800" spc="-1" strike="noStrike">
              <a:latin typeface="Lato"/>
            </a:endParaRPr>
          </a:p>
          <a:p>
            <a:pPr marL="1080000"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</a:rPr>
              <a:t>•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</a:rPr>
              <a:t>Para sa akin…</a:t>
            </a:r>
            <a:endParaRPr b="0" lang="en-PH" sz="1800" spc="-1" strike="noStrike">
              <a:latin typeface="Lato"/>
            </a:endParaRPr>
          </a:p>
          <a:p>
            <a:pPr marL="1080000"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</a:rPr>
              <a:t>•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</a:rPr>
              <a:t>Sa aking palagay…</a:t>
            </a:r>
            <a:endParaRPr b="0" lang="en-PH" sz="1800" spc="-1" strike="noStrike">
              <a:latin typeface="Lato"/>
            </a:endParaRPr>
          </a:p>
          <a:p>
            <a:pPr marL="1080000"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</a:rPr>
              <a:t>•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</a:rPr>
              <a:t>Ang paniniwala ko ay…</a:t>
            </a:r>
            <a:endParaRPr b="0" lang="en-PH" sz="1800" spc="-1" strike="noStrike">
              <a:latin typeface="Lato"/>
            </a:endParaRPr>
          </a:p>
          <a:p>
            <a:pPr marL="1080000"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</a:rPr>
              <a:t>•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</a:rPr>
              <a:t>Naniniwala ako…</a:t>
            </a:r>
            <a:endParaRPr b="0" lang="en-PH" sz="1800" spc="-1" strike="noStrike">
              <a:latin typeface="Lato"/>
            </a:endParaRPr>
          </a:p>
          <a:p>
            <a:pPr marL="1080000"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</a:rPr>
              <a:t>•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</a:rPr>
              <a:t>Ayon sa nabasa kong datos…</a:t>
            </a:r>
            <a:endParaRPr b="0" lang="en-PH" sz="1800" spc="-1" strike="noStrike">
              <a:latin typeface="Lato"/>
            </a:endParaRPr>
          </a:p>
          <a:p>
            <a:pPr marL="1080000"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</a:rPr>
              <a:t>•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</a:rPr>
              <a:t>Batay sa akin paniniwala…</a:t>
            </a:r>
            <a:endParaRPr b="0" lang="en-PH" sz="1800" spc="-1" strike="noStrike">
              <a:latin typeface="Lato"/>
            </a:endParaRPr>
          </a:p>
          <a:p>
            <a:pPr marL="1080000"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</a:rPr>
              <a:t>•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</a:rPr>
              <a:t>Kung ako ang tatanungin…</a:t>
            </a:r>
            <a:endParaRPr b="0" lang="en-PH" sz="1800" spc="-1" strike="noStrike">
              <a:latin typeface="Lato"/>
            </a:endParaRPr>
          </a:p>
        </p:txBody>
      </p:sp>
      <p:sp>
        <p:nvSpPr>
          <p:cNvPr id="130" name=""/>
          <p:cNvSpPr/>
          <p:nvPr/>
        </p:nvSpPr>
        <p:spPr>
          <a:xfrm>
            <a:off x="540000" y="1080000"/>
            <a:ext cx="10439280" cy="118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3600" spc="-1" strike="noStrike">
                <a:solidFill>
                  <a:srgbClr val="000000"/>
                </a:solidFill>
                <a:latin typeface="Lato"/>
                <a:ea typeface="DejaVu Sans"/>
              </a:rPr>
              <a:t>HALIMBAWA: 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itle 1"/>
          <p:cNvSpPr/>
          <p:nvPr/>
        </p:nvSpPr>
        <p:spPr>
          <a:xfrm>
            <a:off x="1523160" y="1799280"/>
            <a:ext cx="9120960" cy="2364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90000"/>
              </a:lnSpc>
              <a:buNone/>
            </a:pPr>
            <a:r>
              <a:rPr b="1" lang="en-US" sz="3600" spc="-1" strike="noStrike">
                <a:solidFill>
                  <a:srgbClr val="9c0000"/>
                </a:solidFill>
                <a:latin typeface="Lato"/>
                <a:ea typeface="DejaVu Sans"/>
              </a:rPr>
              <a:t>PAGSASANAY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"/>
          <p:cNvSpPr/>
          <p:nvPr/>
        </p:nvSpPr>
        <p:spPr>
          <a:xfrm>
            <a:off x="-359640" y="2879640"/>
            <a:ext cx="12170160" cy="61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3" name=""/>
          <p:cNvSpPr/>
          <p:nvPr/>
        </p:nvSpPr>
        <p:spPr>
          <a:xfrm>
            <a:off x="539640" y="3240000"/>
            <a:ext cx="10780560" cy="2500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4" name="PlaceHolder 11"/>
          <p:cNvSpPr/>
          <p:nvPr/>
        </p:nvSpPr>
        <p:spPr>
          <a:xfrm>
            <a:off x="539640" y="-1980000"/>
            <a:ext cx="11512080" cy="6115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Lato"/>
            </a:endParaRPr>
          </a:p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Lato"/>
            </a:endParaRPr>
          </a:p>
          <a:p>
            <a:pPr>
              <a:lnSpc>
                <a:spcPct val="115000"/>
              </a:lnSpc>
              <a:buNone/>
            </a:pPr>
            <a:r>
              <a:rPr b="1" lang="en-US" sz="1800" spc="-1" strike="noStrike">
                <a:solidFill>
                  <a:srgbClr val="000000"/>
                </a:solidFill>
                <a:latin typeface="Lato"/>
                <a:ea typeface="DejaVu Sans"/>
              </a:rPr>
              <a:t>PANUTO: </a:t>
            </a:r>
            <a:r>
              <a:rPr b="0" lang="en-US" sz="1800" spc="-1" strike="noStrike">
                <a:solidFill>
                  <a:srgbClr val="000000"/>
                </a:solidFill>
                <a:latin typeface="Lato"/>
                <a:ea typeface="DejaVu Sans"/>
              </a:rPr>
              <a:t>Isulat sa patlang ang </a:t>
            </a:r>
            <a:r>
              <a:rPr b="1" lang="en-US" sz="1800" spc="-1" strike="noStrike">
                <a:solidFill>
                  <a:srgbClr val="000000"/>
                </a:solidFill>
                <a:latin typeface="Lato"/>
                <a:ea typeface="DejaVu Sans"/>
              </a:rPr>
              <a:t>O</a:t>
            </a:r>
            <a:r>
              <a:rPr b="0" lang="en-US" sz="1800" spc="-1" strike="noStrike">
                <a:solidFill>
                  <a:srgbClr val="000000"/>
                </a:solidFill>
                <a:latin typeface="Lato"/>
                <a:ea typeface="DejaVu Sans"/>
              </a:rPr>
              <a:t> kung opinyon ang pahayag at ekis </a:t>
            </a:r>
            <a:r>
              <a:rPr b="1" lang="en-US" sz="1800" spc="-1" strike="noStrike">
                <a:solidFill>
                  <a:srgbClr val="000000"/>
                </a:solidFill>
                <a:latin typeface="Lato"/>
                <a:ea typeface="DejaVu Sans"/>
              </a:rPr>
              <a:t>(X)</a:t>
            </a:r>
            <a:r>
              <a:rPr b="0" lang="en-US" sz="1800" spc="-1" strike="noStrike">
                <a:solidFill>
                  <a:srgbClr val="000000"/>
                </a:solidFill>
                <a:latin typeface="Lato"/>
                <a:ea typeface="DejaVu Sans"/>
              </a:rPr>
              <a:t> naman kung hindi.</a:t>
            </a:r>
            <a:endParaRPr b="0" lang="en-PH" sz="1800" spc="-1" strike="noStrike">
              <a:latin typeface="Lato"/>
            </a:endParaRPr>
          </a:p>
        </p:txBody>
      </p:sp>
      <p:sp>
        <p:nvSpPr>
          <p:cNvPr id="135" name=""/>
          <p:cNvSpPr/>
          <p:nvPr/>
        </p:nvSpPr>
        <p:spPr>
          <a:xfrm>
            <a:off x="542520" y="1231920"/>
            <a:ext cx="11333160" cy="3374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5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sp>
        <p:nvSpPr>
          <p:cNvPr id="136" name=""/>
          <p:cNvSpPr/>
          <p:nvPr/>
        </p:nvSpPr>
        <p:spPr>
          <a:xfrm>
            <a:off x="902160" y="1981080"/>
            <a:ext cx="9717840" cy="4318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</a:rPr>
              <a:t>_____ 1. Igalang natin ang ating kapuwa kahit iba ang kaniyang kulay.</a:t>
            </a:r>
            <a:endParaRPr b="0" lang="en-PH" sz="1800" spc="-1" strike="noStrike">
              <a:latin typeface="Lato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</a:rPr>
              <a:t>_____ 2. Naniniwala akong nagkakaisa ang mga Asyano kapag may bansang naaapektuhan ng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</a:rPr>
              <a:t>       sakuna.</a:t>
            </a:r>
            <a:endParaRPr b="0" lang="en-PH" sz="1800" spc="-1" strike="noStrike">
              <a:latin typeface="Lato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</a:rPr>
              <a:t>_____ 3. Batay sa aking karanasan, matitibay ang loob ng mga Asyano sa gitna ng mga pagsubok.</a:t>
            </a:r>
            <a:endParaRPr b="0" lang="en-PH" sz="1800" spc="-1" strike="noStrike">
              <a:latin typeface="Lato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</a:rPr>
              <a:t>_____ 4. Kilalang malinis sa kapaligiran ang mga Asyano.</a:t>
            </a:r>
            <a:endParaRPr b="0" lang="en-PH" sz="1800" spc="-1" strike="noStrike">
              <a:latin typeface="Lato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</a:rPr>
              <a:t>_____ 5. Hindi ako naniniwalang mahihina at hindi mahuhusay ang mga Asyano.</a:t>
            </a:r>
            <a:endParaRPr b="0" lang="en-PH" sz="1800" spc="-1" strike="noStrike">
              <a:latin typeface="Lato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"/>
          <p:cNvSpPr/>
          <p:nvPr/>
        </p:nvSpPr>
        <p:spPr>
          <a:xfrm>
            <a:off x="-359640" y="2879640"/>
            <a:ext cx="12170160" cy="61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8" name=""/>
          <p:cNvSpPr/>
          <p:nvPr/>
        </p:nvSpPr>
        <p:spPr>
          <a:xfrm>
            <a:off x="539640" y="3240000"/>
            <a:ext cx="10780560" cy="2500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9" name="PlaceHolder 2"/>
          <p:cNvSpPr/>
          <p:nvPr/>
        </p:nvSpPr>
        <p:spPr>
          <a:xfrm>
            <a:off x="539640" y="-1980000"/>
            <a:ext cx="11512080" cy="6115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Lato"/>
            </a:endParaRPr>
          </a:p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Lato"/>
            </a:endParaRPr>
          </a:p>
          <a:p>
            <a:pPr>
              <a:lnSpc>
                <a:spcPct val="115000"/>
              </a:lnSpc>
              <a:buNone/>
            </a:pPr>
            <a:r>
              <a:rPr b="1" lang="en-US" sz="1800" spc="-1" strike="noStrike">
                <a:solidFill>
                  <a:srgbClr val="000000"/>
                </a:solidFill>
                <a:latin typeface="Lato"/>
                <a:ea typeface="DejaVu Sans"/>
              </a:rPr>
              <a:t>PANUTO: </a:t>
            </a:r>
            <a:r>
              <a:rPr b="0" lang="en-US" sz="1800" spc="-1" strike="noStrike">
                <a:solidFill>
                  <a:srgbClr val="000000"/>
                </a:solidFill>
                <a:latin typeface="Lato"/>
                <a:ea typeface="DejaVu Sans"/>
              </a:rPr>
              <a:t>Isulat sa patlang ang </a:t>
            </a:r>
            <a:r>
              <a:rPr b="1" lang="en-US" sz="1800" spc="-1" strike="noStrike">
                <a:solidFill>
                  <a:srgbClr val="000000"/>
                </a:solidFill>
                <a:latin typeface="Lato"/>
                <a:ea typeface="DejaVu Sans"/>
              </a:rPr>
              <a:t>O</a:t>
            </a:r>
            <a:r>
              <a:rPr b="0" lang="en-US" sz="1800" spc="-1" strike="noStrike">
                <a:solidFill>
                  <a:srgbClr val="000000"/>
                </a:solidFill>
                <a:latin typeface="Lato"/>
                <a:ea typeface="DejaVu Sans"/>
              </a:rPr>
              <a:t> kung opinyon ang pahayag at ekis </a:t>
            </a:r>
            <a:r>
              <a:rPr b="1" lang="en-US" sz="1800" spc="-1" strike="noStrike">
                <a:solidFill>
                  <a:srgbClr val="000000"/>
                </a:solidFill>
                <a:latin typeface="Lato"/>
                <a:ea typeface="DejaVu Sans"/>
              </a:rPr>
              <a:t>(X)</a:t>
            </a:r>
            <a:r>
              <a:rPr b="0" lang="en-US" sz="1800" spc="-1" strike="noStrike">
                <a:solidFill>
                  <a:srgbClr val="000000"/>
                </a:solidFill>
                <a:latin typeface="Lato"/>
                <a:ea typeface="DejaVu Sans"/>
              </a:rPr>
              <a:t> naman kung hindi.</a:t>
            </a:r>
            <a:endParaRPr b="0" lang="en-PH" sz="1800" spc="-1" strike="noStrike">
              <a:latin typeface="Lato"/>
            </a:endParaRPr>
          </a:p>
        </p:txBody>
      </p:sp>
      <p:sp>
        <p:nvSpPr>
          <p:cNvPr id="140" name=""/>
          <p:cNvSpPr/>
          <p:nvPr/>
        </p:nvSpPr>
        <p:spPr>
          <a:xfrm>
            <a:off x="542520" y="1231920"/>
            <a:ext cx="11333160" cy="3374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5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sp>
        <p:nvSpPr>
          <p:cNvPr id="141" name=""/>
          <p:cNvSpPr/>
          <p:nvPr/>
        </p:nvSpPr>
        <p:spPr>
          <a:xfrm>
            <a:off x="902160" y="1981080"/>
            <a:ext cx="9717840" cy="4318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</a:rPr>
              <a:t>_____ 1. Igalang natin ang ating kapuwa kahit iba ang kaniyang kulay.</a:t>
            </a:r>
            <a:endParaRPr b="0" lang="en-PH" sz="1800" spc="-1" strike="noStrike">
              <a:latin typeface="Lato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</a:rPr>
              <a:t>_____ 2. Naniniwala akong nagkakaisa ang mga Asyano kapag may bansang naaapektuhan ng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</a:rPr>
              <a:t>       sakuna.</a:t>
            </a:r>
            <a:endParaRPr b="0" lang="en-PH" sz="1800" spc="-1" strike="noStrike">
              <a:latin typeface="Lato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</a:rPr>
              <a:t>_____ 3. Batay sa aking karanasan, matitibay ang loob ng mga Asyano sa gitna ng mga pagsubok.</a:t>
            </a:r>
            <a:endParaRPr b="0" lang="en-PH" sz="1800" spc="-1" strike="noStrike">
              <a:latin typeface="Lato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</a:rPr>
              <a:t>_____ 4. Kilalang malinis sa kapaligiran ang mga Asyano.</a:t>
            </a:r>
            <a:endParaRPr b="0" lang="en-PH" sz="1800" spc="-1" strike="noStrike">
              <a:latin typeface="Lato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</a:rPr>
              <a:t>_____ 5. Hindi ako naniniwalang mahihina at hindi mahuhusay ang mga Asyano.</a:t>
            </a:r>
            <a:endParaRPr b="0" lang="en-PH" sz="1800" spc="-1" strike="noStrike">
              <a:latin typeface="Lato"/>
            </a:endParaRPr>
          </a:p>
        </p:txBody>
      </p:sp>
      <p:sp>
        <p:nvSpPr>
          <p:cNvPr id="142" name=""/>
          <p:cNvSpPr/>
          <p:nvPr/>
        </p:nvSpPr>
        <p:spPr>
          <a:xfrm>
            <a:off x="360000" y="433080"/>
            <a:ext cx="10439280" cy="118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3600" spc="-1" strike="noStrike">
                <a:solidFill>
                  <a:srgbClr val="000000"/>
                </a:solidFill>
                <a:latin typeface="Lato"/>
                <a:ea typeface="DejaVu Sans"/>
              </a:rPr>
              <a:t>SUSI SA PAGWAWASTO:</a:t>
            </a:r>
            <a:endParaRPr b="0" lang="en-PH" sz="3600" spc="-1" strike="noStrike">
              <a:latin typeface="Arial"/>
            </a:endParaRPr>
          </a:p>
        </p:txBody>
      </p:sp>
      <p:sp>
        <p:nvSpPr>
          <p:cNvPr id="143" name=""/>
          <p:cNvSpPr txBox="1"/>
          <p:nvPr/>
        </p:nvSpPr>
        <p:spPr>
          <a:xfrm>
            <a:off x="866160" y="2088360"/>
            <a:ext cx="717480" cy="50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>
              <a:buNone/>
            </a:pPr>
            <a:r>
              <a:rPr b="1" lang="en-PH" sz="1800" spc="-1" strike="noStrike">
                <a:solidFill>
                  <a:srgbClr val="c9211e"/>
                </a:solidFill>
                <a:latin typeface="Arial"/>
              </a:rPr>
              <a:t>X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44" name=""/>
          <p:cNvSpPr txBox="1"/>
          <p:nvPr/>
        </p:nvSpPr>
        <p:spPr>
          <a:xfrm>
            <a:off x="866160" y="3739680"/>
            <a:ext cx="717480" cy="50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>
              <a:buNone/>
            </a:pPr>
            <a:r>
              <a:rPr b="1" lang="en-PH" sz="1800" spc="-1" strike="noStrike">
                <a:solidFill>
                  <a:srgbClr val="c9211e"/>
                </a:solidFill>
                <a:latin typeface="Arial"/>
              </a:rPr>
              <a:t>X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45" name=""/>
          <p:cNvSpPr txBox="1"/>
          <p:nvPr/>
        </p:nvSpPr>
        <p:spPr>
          <a:xfrm>
            <a:off x="866160" y="2448000"/>
            <a:ext cx="717480" cy="50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>
              <a:buNone/>
            </a:pPr>
            <a:r>
              <a:rPr b="1" lang="en-PH" sz="1800" spc="-1" strike="noStrike">
                <a:solidFill>
                  <a:srgbClr val="c9211e"/>
                </a:solidFill>
                <a:latin typeface="Arial"/>
              </a:rPr>
              <a:t>O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46" name=""/>
          <p:cNvSpPr txBox="1"/>
          <p:nvPr/>
        </p:nvSpPr>
        <p:spPr>
          <a:xfrm>
            <a:off x="866160" y="3348360"/>
            <a:ext cx="717480" cy="50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>
              <a:buNone/>
            </a:pPr>
            <a:r>
              <a:rPr b="1" lang="en-PH" sz="1800" spc="-1" strike="noStrike">
                <a:solidFill>
                  <a:srgbClr val="c9211e"/>
                </a:solidFill>
                <a:latin typeface="Arial"/>
              </a:rPr>
              <a:t>O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47" name=""/>
          <p:cNvSpPr txBox="1"/>
          <p:nvPr/>
        </p:nvSpPr>
        <p:spPr>
          <a:xfrm>
            <a:off x="866160" y="4135320"/>
            <a:ext cx="717480" cy="50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>
              <a:buNone/>
            </a:pPr>
            <a:r>
              <a:rPr b="1" lang="en-PH" sz="1800" spc="-1" strike="noStrike">
                <a:solidFill>
                  <a:srgbClr val="c9211e"/>
                </a:solidFill>
                <a:latin typeface="Arial"/>
              </a:rPr>
              <a:t>O</a:t>
            </a: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5724</TotalTime>
  <Application>LibreOffice/7.2.5.2$MacOSX_X86_64 LibreOffice_project/499f9727c189e6ef3471021d6132d4c694f357e5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2019-04-16T02:10:14Z</dcterms:created>
  <dc:creator>Microsoft Office User</dc:creator>
  <dc:description/>
  <dc:language>en-PH</dc:language>
  <cp:lastModifiedBy/>
  <dcterms:modified xsi:type="dcterms:W3CDTF">2023-05-05T14:00:50Z</dcterms:modified>
  <cp:revision>284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r8>7</vt:r8>
  </property>
</Properties>
</file>