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9.png" ContentType="image/png"/>
  <Override PartName="/ppt/media/image24.png" ContentType="image/png"/>
  <Override PartName="/ppt/media/image12.png" ContentType="image/png"/>
  <Override PartName="/ppt/media/image13.png" ContentType="image/png"/>
  <Override PartName="/ppt/media/image14.png" ContentType="image/png"/>
  <Override PartName="/ppt/media/image5.png" ContentType="image/png"/>
  <Override PartName="/ppt/media/image20.png" ContentType="image/png"/>
  <Override PartName="/ppt/media/image10.png" ContentType="image/png"/>
  <Override PartName="/ppt/media/image29.png" ContentType="image/png"/>
  <Override PartName="/ppt/media/image15.png" ContentType="image/png"/>
  <Override PartName="/ppt/media/image30.png" ContentType="image/png"/>
  <Override PartName="/ppt/media/image25.png" ContentType="image/png"/>
  <Override PartName="/ppt/media/image16.png" ContentType="image/png"/>
  <Override PartName="/ppt/media/image31.png" ContentType="image/png"/>
  <Override PartName="/ppt/media/image26.png" ContentType="image/png"/>
  <Override PartName="/ppt/media/image17.png" ContentType="image/png"/>
  <Override PartName="/ppt/media/image32.png" ContentType="image/png"/>
  <Override PartName="/ppt/media/image27.png" ContentType="image/png"/>
  <Override PartName="/ppt/media/image18.png" ContentType="image/png"/>
  <Override PartName="/ppt/media/image33.png" ContentType="image/png"/>
  <Override PartName="/ppt/media/image28.png" ContentType="image/png"/>
  <Override PartName="/ppt/media/image19.png" ContentType="image/png"/>
  <Override PartName="/ppt/media/image34.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26.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4814C398-BD29-40D3-81F8-4B816DB802B5}"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D6D7511D-368C-4016-B5CF-6BE19F9CC66A}"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D03E024C-E33A-4253-BC14-6867628732AB}"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9E5CEF14-9BC3-42B2-8293-361BBDD15FD2}"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82E9FC06-5D7D-43C6-BBDA-CF0282F02917}"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087DF5FB-5CA8-4EBB-9EED-793593CC3A9C}"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FD4CC765-49E7-44E5-97AF-F08075ECE94B}"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6C07F0BF-E513-4148-B7E8-2BD8EFF577E0}"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696F476A-E0E7-40E9-91DA-9D9937C88B79}"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DAB22B92-6165-4085-B06F-29883284FF7A}"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91770DBF-340B-4410-A9AB-411EF7CAEF8F}"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684EDA7B-6FBA-4389-BB53-5EA28CB48E67}"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48C8BCB-EDDF-4B37-93D6-8567C313A177}"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33A86666-06BD-4CB2-8611-AAF084D06C12}"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028AD26C-677B-4EBB-811A-EA6536FB54D2}"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A27189F8-B0FB-4820-AA17-AACA3B03552C}"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8B345B56-BBB9-4431-A9F7-0A6086A4DCE5}"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1329A05C-06B6-41EE-B98C-6E1066C9AB80}"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E44CBAA0-19DE-45CE-8041-4789ECCDEF24}"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99CF4757-09B3-4AC2-9B9E-670147C06171}"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007567D6-A060-4DC5-99E4-4EBC42FD1D35}"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BCFF4869-6504-4472-ADC8-99892E9298AB}"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9BCECC26-338A-41CD-B583-DB2F0F1653DA}"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7DA3B60B-9D79-4728-809C-F43E50AE7154}"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FAA08BC8-6E86-4926-A862-8EAFB4E2A22F}"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22D698A3-05ED-4D77-B454-ABE8D10E8EC6}"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2FE1053D-8525-4F9C-BF53-C6A71EC23D4A}"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726569C9-2EC0-4B37-BBB7-AE0DB42BEC22}"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BA382893-2EF1-4301-84C2-074D557104B1}"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8394FB2B-13B0-4048-9714-0B54766469FB}"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62D26D4F-5F33-4305-A0E7-EF6ECE7ACB19}"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212D6DAA-318B-41D6-A6DB-570DBE7983E9}"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8A32F2AF-2BE9-4E77-B68E-9940DFA2104C}"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E47170E9-4DF2-486E-8F02-BCF05E684348}"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18F8CF2-01E2-4340-89A0-7D60F781D667}"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03CDB4D-731D-4064-B6D8-5A33358FCCE5}"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23DD0BDE-19EB-40B8-8003-A3E43EAD57AA}"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09E0EC51-8C38-40C5-BED9-35334F5432A8}"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64AE6BC1-68A9-409D-9548-3DE48D2B22DD}"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736000"/>
            <a:ext cx="6824160" cy="66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Mga Simbolo, Sagisag, at Bayani sa NCR</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Rectangle 20"/>
          <p:cNvSpPr/>
          <p:nvPr/>
        </p:nvSpPr>
        <p:spPr>
          <a:xfrm>
            <a:off x="-113040" y="532080"/>
            <a:ext cx="1073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6" name="Rectangle 21"/>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PH" sz="3400" spc="-1" strike="noStrike">
                <a:solidFill>
                  <a:srgbClr val="ffffff"/>
                </a:solidFill>
                <a:latin typeface="Montserrat Medium"/>
                <a:ea typeface="DejaVu Sans"/>
              </a:rPr>
              <a:t>Seal</a:t>
            </a:r>
            <a:r>
              <a:rPr b="1" lang="en-PH" sz="3400" spc="-1" strike="noStrike">
                <a:solidFill>
                  <a:srgbClr val="ffffff"/>
                </a:solidFill>
                <a:latin typeface="Montserrat Medium"/>
                <a:ea typeface="DejaVu Sans"/>
              </a:rPr>
              <a:t> o </a:t>
            </a:r>
            <a:r>
              <a:rPr b="1" i="1" lang="en-PH" sz="3400" spc="-1" strike="noStrike">
                <a:solidFill>
                  <a:srgbClr val="ffffff"/>
                </a:solidFill>
                <a:latin typeface="Montserrat Medium"/>
                <a:ea typeface="DejaVu Sans"/>
              </a:rPr>
              <a:t>Logo</a:t>
            </a:r>
            <a:r>
              <a:rPr b="1" lang="en-PH" sz="3400" spc="-1" strike="noStrike">
                <a:solidFill>
                  <a:srgbClr val="ffffff"/>
                </a:solidFill>
                <a:latin typeface="Montserrat Medium"/>
                <a:ea typeface="DejaVu Sans"/>
              </a:rPr>
              <a:t> ng mga Lungsod o Munisipalidad</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7" name=""/>
          <p:cNvSpPr txBox="1"/>
          <p:nvPr/>
        </p:nvSpPr>
        <p:spPr>
          <a:xfrm>
            <a:off x="900000" y="1620000"/>
            <a:ext cx="6840000" cy="4680000"/>
          </a:xfrm>
          <a:prstGeom prst="rect">
            <a:avLst/>
          </a:prstGeom>
          <a:noFill/>
          <a:ln w="0">
            <a:noFill/>
          </a:ln>
        </p:spPr>
        <p:txBody>
          <a:bodyPr lIns="90000" rIns="90000" tIns="45000" bIns="45000" anchor="t">
            <a:noAutofit/>
          </a:bodyPr>
          <a:p>
            <a:pPr algn="just"/>
            <a:r>
              <a:rPr b="1" lang="en-PH" sz="2400" spc="-1" strike="noStrike">
                <a:solidFill>
                  <a:srgbClr val="000000"/>
                </a:solidFill>
                <a:latin typeface="Lato"/>
              </a:rPr>
              <a:t>Sagisag ng Lungsod ng Marikina</a:t>
            </a:r>
            <a:endParaRPr b="0" lang="en-PH" sz="2400" spc="-1" strike="noStrike">
              <a:solidFill>
                <a:srgbClr val="000000"/>
              </a:solidFill>
              <a:latin typeface="Lato"/>
            </a:endParaRPr>
          </a:p>
          <a:p>
            <a:pPr algn="just"/>
            <a:endParaRPr b="0" lang="en-PH" sz="2200" spc="-1" strike="noStrike">
              <a:solidFill>
                <a:srgbClr val="000000"/>
              </a:solidFill>
              <a:latin typeface="Lato"/>
            </a:endParaRPr>
          </a:p>
          <a:p>
            <a:pPr lvl="1" marL="432000" indent="-216000" algn="just">
              <a:lnSpc>
                <a:spcPct val="100000"/>
              </a:lnSpc>
              <a:spcBef>
                <a:spcPts val="567"/>
              </a:spcBef>
              <a:spcAft>
                <a:spcPts val="567"/>
              </a:spcAft>
              <a:buClr>
                <a:srgbClr val="000000"/>
              </a:buClr>
              <a:buSzPct val="45000"/>
              <a:buFont typeface="Symbol" charset="2"/>
              <a:buChar char=""/>
            </a:pPr>
            <a:r>
              <a:rPr b="1" lang="en-PH" sz="2200" spc="-1" strike="noStrike">
                <a:solidFill>
                  <a:srgbClr val="000000"/>
                </a:solidFill>
                <a:latin typeface="Lato"/>
              </a:rPr>
              <a:t>Kawayan at gulong</a:t>
            </a:r>
            <a:r>
              <a:rPr b="0" lang="en-PH" sz="2200" spc="-1" strike="noStrike">
                <a:solidFill>
                  <a:srgbClr val="000000"/>
                </a:solidFill>
                <a:latin typeface="Lato"/>
              </a:rPr>
              <a:t> – Ito ay naglalarawan sa pagiging mapagkumbaba at matibay na paguugali ng mga tao. Ito ay nagbigaydiin sa pagbabago ng lungsod mula sa pagiging sakahan patungo sa pagiging urbanisado o industriyal na sumasagisag sa paggalang sa kapaligiran ng mga tao rito. Ibig nila na manatili ang pagkakaisa at kaunlaran.</a:t>
            </a:r>
            <a:endParaRPr b="0" lang="en-PH" sz="2200" spc="-1" strike="noStrike">
              <a:solidFill>
                <a:srgbClr val="000000"/>
              </a:solidFill>
              <a:latin typeface="Lato"/>
              <a:ea typeface="PingFang SC"/>
            </a:endParaRPr>
          </a:p>
          <a:p>
            <a:pPr lvl="1" marL="432000" indent="-216000" algn="just">
              <a:lnSpc>
                <a:spcPct val="100000"/>
              </a:lnSpc>
              <a:spcBef>
                <a:spcPts val="567"/>
              </a:spcBef>
              <a:spcAft>
                <a:spcPts val="567"/>
              </a:spcAft>
              <a:buClr>
                <a:srgbClr val="000000"/>
              </a:buClr>
              <a:buSzPct val="45000"/>
              <a:buFont typeface="Symbol" charset="2"/>
              <a:buChar char=""/>
            </a:pPr>
            <a:r>
              <a:rPr b="1" lang="en-PH" sz="2200" spc="-1" strike="noStrike">
                <a:solidFill>
                  <a:srgbClr val="000000"/>
                </a:solidFill>
                <a:latin typeface="Lato"/>
              </a:rPr>
              <a:t>Mga dahon at sanga</a:t>
            </a:r>
            <a:r>
              <a:rPr b="0" lang="en-PH" sz="2200" spc="-1" strike="noStrike">
                <a:solidFill>
                  <a:srgbClr val="000000"/>
                </a:solidFill>
                <a:latin typeface="Lato"/>
              </a:rPr>
              <a:t> – Ito ang mga sagisag ng kaayusan at kapayapaan para sa lungsod.</a:t>
            </a:r>
            <a:endParaRPr b="0" lang="en-PH" sz="2200" spc="-1" strike="noStrike">
              <a:solidFill>
                <a:srgbClr val="000000"/>
              </a:solidFill>
              <a:latin typeface="Lato"/>
              <a:ea typeface="PingFang SC"/>
            </a:endParaRPr>
          </a:p>
        </p:txBody>
      </p:sp>
      <p:pic>
        <p:nvPicPr>
          <p:cNvPr id="168" name="" descr=""/>
          <p:cNvPicPr/>
          <p:nvPr/>
        </p:nvPicPr>
        <p:blipFill>
          <a:blip r:embed="rId1"/>
          <a:stretch/>
        </p:blipFill>
        <p:spPr>
          <a:xfrm>
            <a:off x="7979760" y="2135520"/>
            <a:ext cx="3144240" cy="31233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Rectangle 22"/>
          <p:cNvSpPr/>
          <p:nvPr/>
        </p:nvSpPr>
        <p:spPr>
          <a:xfrm>
            <a:off x="-113040" y="532080"/>
            <a:ext cx="1073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70" name="Rectangle 23"/>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PH" sz="3400" spc="-1" strike="noStrike">
                <a:solidFill>
                  <a:srgbClr val="ffffff"/>
                </a:solidFill>
                <a:latin typeface="Montserrat Medium"/>
                <a:ea typeface="DejaVu Sans"/>
              </a:rPr>
              <a:t>Seal</a:t>
            </a:r>
            <a:r>
              <a:rPr b="1" lang="en-PH" sz="3400" spc="-1" strike="noStrike">
                <a:solidFill>
                  <a:srgbClr val="ffffff"/>
                </a:solidFill>
                <a:latin typeface="Montserrat Medium"/>
                <a:ea typeface="DejaVu Sans"/>
              </a:rPr>
              <a:t> o </a:t>
            </a:r>
            <a:r>
              <a:rPr b="1" i="1" lang="en-PH" sz="3400" spc="-1" strike="noStrike">
                <a:solidFill>
                  <a:srgbClr val="ffffff"/>
                </a:solidFill>
                <a:latin typeface="Montserrat Medium"/>
                <a:ea typeface="DejaVu Sans"/>
              </a:rPr>
              <a:t>Logo</a:t>
            </a:r>
            <a:r>
              <a:rPr b="1" lang="en-PH" sz="3400" spc="-1" strike="noStrike">
                <a:solidFill>
                  <a:srgbClr val="ffffff"/>
                </a:solidFill>
                <a:latin typeface="Montserrat Medium"/>
                <a:ea typeface="DejaVu Sans"/>
              </a:rPr>
              <a:t> ng mga Lungsod o Munisipalidad</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71" name=""/>
          <p:cNvSpPr txBox="1"/>
          <p:nvPr/>
        </p:nvSpPr>
        <p:spPr>
          <a:xfrm>
            <a:off x="900000" y="1620000"/>
            <a:ext cx="6840000" cy="4680000"/>
          </a:xfrm>
          <a:prstGeom prst="rect">
            <a:avLst/>
          </a:prstGeom>
          <a:noFill/>
          <a:ln w="0">
            <a:noFill/>
          </a:ln>
        </p:spPr>
        <p:txBody>
          <a:bodyPr lIns="90000" rIns="90000" tIns="45000" bIns="45000" anchor="t">
            <a:noAutofit/>
          </a:bodyPr>
          <a:p>
            <a:pPr algn="just"/>
            <a:r>
              <a:rPr b="1" lang="en-PH" sz="2400" spc="-1" strike="noStrike">
                <a:solidFill>
                  <a:srgbClr val="000000"/>
                </a:solidFill>
                <a:latin typeface="Lato"/>
              </a:rPr>
              <a:t>Sagisag ng Lungsod ng Pateros</a:t>
            </a:r>
            <a:endParaRPr b="0" lang="en-PH" sz="2400" spc="-1" strike="noStrike">
              <a:solidFill>
                <a:srgbClr val="000000"/>
              </a:solidFill>
              <a:latin typeface="Lato"/>
            </a:endParaRPr>
          </a:p>
          <a:p>
            <a:pPr algn="just"/>
            <a:endParaRPr b="0" lang="en-PH" sz="2200" spc="-1" strike="noStrike">
              <a:solidFill>
                <a:srgbClr val="000000"/>
              </a:solidFill>
              <a:latin typeface="Lato"/>
            </a:endParaRPr>
          </a:p>
          <a:p>
            <a:pPr lvl="1" marL="432000" indent="-216000" algn="just">
              <a:lnSpc>
                <a:spcPct val="100000"/>
              </a:lnSpc>
              <a:spcBef>
                <a:spcPts val="567"/>
              </a:spcBef>
              <a:spcAft>
                <a:spcPts val="567"/>
              </a:spcAft>
              <a:buClr>
                <a:srgbClr val="000000"/>
              </a:buClr>
              <a:buSzPct val="45000"/>
              <a:buFont typeface="Symbol" charset="2"/>
              <a:buChar char=""/>
            </a:pPr>
            <a:r>
              <a:rPr b="1" lang="en-PH" sz="2200" spc="-1" strike="noStrike">
                <a:solidFill>
                  <a:srgbClr val="000000"/>
                </a:solidFill>
                <a:latin typeface="Lato"/>
              </a:rPr>
              <a:t>Larawan ng itik </a:t>
            </a:r>
            <a:r>
              <a:rPr b="0" lang="en-PH" sz="2200" spc="-1" strike="noStrike">
                <a:solidFill>
                  <a:srgbClr val="000000"/>
                </a:solidFill>
                <a:latin typeface="Lato"/>
              </a:rPr>
              <a:t>– Ito ay sumisimbolo sa katanyagan ng bayan sa kanyang pag-aalaga ng itik at ng itlog nitong ginagawang balot.</a:t>
            </a:r>
            <a:endParaRPr b="0" lang="en-PH" sz="2200" spc="-1" strike="noStrike">
              <a:solidFill>
                <a:srgbClr val="000000"/>
              </a:solidFill>
              <a:latin typeface="Lato"/>
              <a:ea typeface="PingFang SC"/>
            </a:endParaRPr>
          </a:p>
        </p:txBody>
      </p:sp>
      <p:pic>
        <p:nvPicPr>
          <p:cNvPr id="172" name="" descr=""/>
          <p:cNvPicPr/>
          <p:nvPr/>
        </p:nvPicPr>
        <p:blipFill>
          <a:blip r:embed="rId1"/>
          <a:stretch/>
        </p:blipFill>
        <p:spPr>
          <a:xfrm>
            <a:off x="7924320" y="2135520"/>
            <a:ext cx="3200040" cy="31888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Rectangle 24"/>
          <p:cNvSpPr/>
          <p:nvPr/>
        </p:nvSpPr>
        <p:spPr>
          <a:xfrm>
            <a:off x="-113040" y="532080"/>
            <a:ext cx="407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74" name="Rectangle 25"/>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Himno o Awit</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75" name=""/>
          <p:cNvSpPr txBox="1"/>
          <p:nvPr/>
        </p:nvSpPr>
        <p:spPr>
          <a:xfrm>
            <a:off x="900000" y="1620000"/>
            <a:ext cx="4680000" cy="2160000"/>
          </a:xfrm>
          <a:prstGeom prst="rect">
            <a:avLst/>
          </a:prstGeom>
          <a:noFill/>
          <a:ln w="0">
            <a:noFill/>
          </a:ln>
        </p:spPr>
        <p:txBody>
          <a:bodyPr lIns="90000" rIns="90000" tIns="45000" bIns="45000" anchor="t">
            <a:noAutofit/>
          </a:bodyPr>
          <a:p>
            <a:pPr algn="just"/>
            <a:r>
              <a:rPr b="0" lang="en-PH" sz="2200" spc="-1" strike="noStrike">
                <a:solidFill>
                  <a:srgbClr val="000000"/>
                </a:solidFill>
                <a:latin typeface="Lato"/>
              </a:rPr>
              <a:t>Ang nilikhang himno o awit ay isang sagisag din na nagpapakilala ng isang lugar, lungsod, o bayan.</a:t>
            </a:r>
            <a:endParaRPr b="0" lang="en-PH" sz="2200" spc="-1" strike="noStrike">
              <a:solidFill>
                <a:srgbClr val="000000"/>
              </a:solidFill>
              <a:latin typeface="Lato"/>
            </a:endParaRPr>
          </a:p>
        </p:txBody>
      </p:sp>
      <p:sp>
        <p:nvSpPr>
          <p:cNvPr id="176" name=""/>
          <p:cNvSpPr/>
          <p:nvPr/>
        </p:nvSpPr>
        <p:spPr>
          <a:xfrm>
            <a:off x="5832000" y="900000"/>
            <a:ext cx="4860000" cy="5220000"/>
          </a:xfrm>
          <a:prstGeom prst="rect">
            <a:avLst/>
          </a:prstGeom>
          <a:solidFill>
            <a:srgbClr val="ffffff"/>
          </a:solidFill>
          <a:ln w="29160">
            <a:solidFill>
              <a:srgbClr val="203864"/>
            </a:solidFill>
            <a:round/>
          </a:ln>
        </p:spPr>
        <p:style>
          <a:lnRef idx="0"/>
          <a:fillRef idx="0"/>
          <a:effectRef idx="0"/>
          <a:fontRef idx="minor"/>
        </p:style>
        <p:txBody>
          <a:bodyPr lIns="104400" rIns="104400" tIns="59400" bIns="59400" anchor="ctr">
            <a:noAutofit/>
          </a:bodyPr>
          <a:p>
            <a:pPr algn="ctr"/>
            <a:r>
              <a:rPr b="1" lang="en-PH" sz="2200" spc="-1" strike="noStrike">
                <a:solidFill>
                  <a:srgbClr val="000000"/>
                </a:solidFill>
                <a:latin typeface="Lato"/>
              </a:rPr>
              <a:t>NCR Hymn</a:t>
            </a:r>
            <a:endParaRPr b="0" lang="en-PH" sz="2200" spc="-1" strike="noStrike">
              <a:solidFill>
                <a:srgbClr val="000000"/>
              </a:solidFill>
              <a:latin typeface="Arial"/>
            </a:endParaRPr>
          </a:p>
          <a:p>
            <a:pPr algn="ctr"/>
            <a:endParaRPr b="0" lang="en-PH" sz="2200" spc="-1" strike="noStrike">
              <a:solidFill>
                <a:srgbClr val="000000"/>
              </a:solidFill>
              <a:latin typeface="Arial"/>
            </a:endParaRPr>
          </a:p>
          <a:p>
            <a:pPr algn="ctr"/>
            <a:r>
              <a:rPr b="0" lang="en-PH" sz="2200" spc="-1" strike="noStrike">
                <a:solidFill>
                  <a:srgbClr val="000000"/>
                </a:solidFill>
                <a:latin typeface="Lato"/>
              </a:rPr>
              <a:t>Bayang mahal nating lahat</a:t>
            </a:r>
            <a:endParaRPr b="0" lang="en-PH" sz="2200" spc="-1" strike="noStrike">
              <a:solidFill>
                <a:srgbClr val="000000"/>
              </a:solidFill>
              <a:latin typeface="Arial"/>
            </a:endParaRPr>
          </a:p>
          <a:p>
            <a:pPr algn="ctr"/>
            <a:r>
              <a:rPr b="0" lang="en-PH" sz="2200" spc="-1" strike="noStrike">
                <a:solidFill>
                  <a:srgbClr val="000000"/>
                </a:solidFill>
                <a:latin typeface="Lato"/>
              </a:rPr>
              <a:t>Tampok ng NCR</a:t>
            </a:r>
            <a:endParaRPr b="0" lang="en-PH" sz="2200" spc="-1" strike="noStrike">
              <a:solidFill>
                <a:srgbClr val="000000"/>
              </a:solidFill>
              <a:latin typeface="Arial"/>
            </a:endParaRPr>
          </a:p>
          <a:p>
            <a:pPr algn="ctr"/>
            <a:r>
              <a:rPr b="0" lang="en-PH" sz="2200" spc="-1" strike="noStrike">
                <a:solidFill>
                  <a:srgbClr val="000000"/>
                </a:solidFill>
                <a:latin typeface="Lato"/>
              </a:rPr>
              <a:t>Pusod nitong ating bansa</a:t>
            </a:r>
            <a:endParaRPr b="0" lang="en-PH" sz="2200" spc="-1" strike="noStrike">
              <a:solidFill>
                <a:srgbClr val="000000"/>
              </a:solidFill>
              <a:latin typeface="Arial"/>
            </a:endParaRPr>
          </a:p>
          <a:p>
            <a:pPr algn="ctr"/>
            <a:r>
              <a:rPr b="0" lang="en-PH" sz="2200" spc="-1" strike="noStrike">
                <a:solidFill>
                  <a:srgbClr val="000000"/>
                </a:solidFill>
                <a:latin typeface="Lato"/>
              </a:rPr>
              <a:t>Dulot kaunlaran</a:t>
            </a:r>
            <a:endParaRPr b="0" lang="en-PH" sz="2200" spc="-1" strike="noStrike">
              <a:solidFill>
                <a:srgbClr val="000000"/>
              </a:solidFill>
              <a:latin typeface="Arial"/>
            </a:endParaRPr>
          </a:p>
          <a:p>
            <a:pPr algn="ctr"/>
            <a:r>
              <a:rPr b="0" lang="en-PH" sz="2200" spc="-1" strike="noStrike">
                <a:solidFill>
                  <a:srgbClr val="000000"/>
                </a:solidFill>
                <a:latin typeface="Lato"/>
              </a:rPr>
              <a:t>Taas noong iwagayway</a:t>
            </a:r>
            <a:endParaRPr b="0" lang="en-PH" sz="2200" spc="-1" strike="noStrike">
              <a:solidFill>
                <a:srgbClr val="000000"/>
              </a:solidFill>
              <a:latin typeface="Arial"/>
            </a:endParaRPr>
          </a:p>
          <a:p>
            <a:pPr algn="ctr"/>
            <a:r>
              <a:rPr b="0" lang="en-PH" sz="2200" spc="-1" strike="noStrike">
                <a:solidFill>
                  <a:srgbClr val="000000"/>
                </a:solidFill>
                <a:latin typeface="Lato"/>
              </a:rPr>
              <a:t>Ang bandila ng NCR</a:t>
            </a:r>
            <a:endParaRPr b="0" lang="en-PH" sz="2200" spc="-1" strike="noStrike">
              <a:solidFill>
                <a:srgbClr val="000000"/>
              </a:solidFill>
              <a:latin typeface="Arial"/>
            </a:endParaRPr>
          </a:p>
          <a:p>
            <a:pPr algn="ctr"/>
            <a:r>
              <a:rPr b="0" lang="en-PH" sz="2200" spc="-1" strike="noStrike">
                <a:solidFill>
                  <a:srgbClr val="000000"/>
                </a:solidFill>
                <a:latin typeface="Lato"/>
              </a:rPr>
              <a:t>Karunungan at katarungan</a:t>
            </a:r>
            <a:endParaRPr b="0" lang="en-PH" sz="2200" spc="-1" strike="noStrike">
              <a:solidFill>
                <a:srgbClr val="000000"/>
              </a:solidFill>
              <a:latin typeface="Arial"/>
            </a:endParaRPr>
          </a:p>
          <a:p>
            <a:pPr algn="ctr"/>
            <a:r>
              <a:rPr b="0" lang="en-PH" sz="2200" spc="-1" strike="noStrike">
                <a:solidFill>
                  <a:srgbClr val="000000"/>
                </a:solidFill>
                <a:latin typeface="Lato"/>
              </a:rPr>
              <a:t>Sa bansa ay itanghal</a:t>
            </a:r>
            <a:endParaRPr b="0" lang="en-PH" sz="2200" spc="-1" strike="noStrike">
              <a:solidFill>
                <a:srgbClr val="000000"/>
              </a:solidFill>
              <a:latin typeface="Arial"/>
            </a:endParaRPr>
          </a:p>
          <a:p>
            <a:pPr algn="ctr"/>
            <a:r>
              <a:rPr b="0" lang="en-PH" sz="2200" spc="-1" strike="noStrike">
                <a:solidFill>
                  <a:srgbClr val="000000"/>
                </a:solidFill>
                <a:latin typeface="Lato"/>
              </a:rPr>
              <a:t>Mga lungsod ng NCR</a:t>
            </a:r>
            <a:endParaRPr b="0" lang="en-PH" sz="2200" spc="-1" strike="noStrike">
              <a:solidFill>
                <a:srgbClr val="000000"/>
              </a:solidFill>
              <a:latin typeface="Arial"/>
            </a:endParaRPr>
          </a:p>
          <a:p>
            <a:pPr algn="ctr"/>
            <a:endParaRPr b="0" lang="en-PH" sz="2200" spc="-1" strike="noStrike">
              <a:solidFill>
                <a:srgbClr val="000000"/>
              </a:solidFill>
              <a:latin typeface="Arial"/>
            </a:endParaRPr>
          </a:p>
          <a:p>
            <a:pPr algn="ctr"/>
            <a:r>
              <a:rPr b="0" lang="en-PH" sz="2200" spc="-1" strike="noStrike">
                <a:solidFill>
                  <a:srgbClr val="000000"/>
                </a:solidFill>
                <a:latin typeface="Lato"/>
              </a:rPr>
              <a:t>Sa puso ko’y dangal</a:t>
            </a:r>
            <a:endParaRPr b="0" lang="en-PH" sz="2200" spc="-1" strike="noStrike">
              <a:solidFill>
                <a:srgbClr val="000000"/>
              </a:solidFill>
              <a:latin typeface="Arial"/>
            </a:endParaRPr>
          </a:p>
          <a:p>
            <a:pPr algn="ctr"/>
            <a:r>
              <a:rPr b="0" lang="en-PH" sz="2200" spc="-1" strike="noStrike">
                <a:solidFill>
                  <a:srgbClr val="000000"/>
                </a:solidFill>
                <a:latin typeface="Lato"/>
              </a:rPr>
              <a:t>Ang adhikain isulong ta</a:t>
            </a:r>
            <a:endParaRPr b="0" lang="en-PH" sz="2200" spc="-1" strike="noStrike">
              <a:solidFill>
                <a:srgbClr val="000000"/>
              </a:solidFill>
              <a:latin typeface="Arial"/>
            </a:endParaRPr>
          </a:p>
          <a:p>
            <a:pPr algn="ctr"/>
            <a:r>
              <a:rPr b="0" lang="en-PH" sz="2200" spc="-1" strike="noStrike">
                <a:solidFill>
                  <a:srgbClr val="000000"/>
                </a:solidFill>
                <a:latin typeface="Lato"/>
              </a:rPr>
              <a:t>Ang tanging NCR</a:t>
            </a:r>
            <a:endParaRPr b="0" lang="en-PH"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Rectangle 26"/>
          <p:cNvSpPr/>
          <p:nvPr/>
        </p:nvSpPr>
        <p:spPr>
          <a:xfrm>
            <a:off x="-113040" y="532080"/>
            <a:ext cx="407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78" name="Rectangle 27"/>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Himno o Awit</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79" name=""/>
          <p:cNvSpPr/>
          <p:nvPr/>
        </p:nvSpPr>
        <p:spPr>
          <a:xfrm>
            <a:off x="1080000" y="1548000"/>
            <a:ext cx="4860000" cy="4500000"/>
          </a:xfrm>
          <a:prstGeom prst="rect">
            <a:avLst/>
          </a:prstGeom>
          <a:solidFill>
            <a:srgbClr val="ffffff"/>
          </a:solidFill>
          <a:ln w="29160">
            <a:solidFill>
              <a:srgbClr val="203864"/>
            </a:solidFill>
            <a:round/>
          </a:ln>
        </p:spPr>
        <p:style>
          <a:lnRef idx="0"/>
          <a:fillRef idx="0"/>
          <a:effectRef idx="0"/>
          <a:fontRef idx="minor"/>
        </p:style>
        <p:txBody>
          <a:bodyPr lIns="104400" rIns="104400" tIns="59400" bIns="59400" anchor="ctr">
            <a:noAutofit/>
          </a:bodyPr>
          <a:p>
            <a:pPr algn="ctr">
              <a:lnSpc>
                <a:spcPct val="100000"/>
              </a:lnSpc>
            </a:pPr>
            <a:r>
              <a:rPr b="1" lang="en-PH" sz="2200" spc="-1" strike="noStrike">
                <a:solidFill>
                  <a:srgbClr val="000000"/>
                </a:solidFill>
                <a:latin typeface="Lato"/>
              </a:rPr>
              <a:t>Awit ng Lungsod Quezon</a:t>
            </a:r>
            <a:endParaRPr b="0" lang="en-PH" sz="2200" spc="-1" strike="noStrike">
              <a:solidFill>
                <a:srgbClr val="000000"/>
              </a:solidFill>
              <a:latin typeface="Lato"/>
              <a:ea typeface="PingFang SC"/>
            </a:endParaRPr>
          </a:p>
          <a:p>
            <a:pPr algn="ctr">
              <a:lnSpc>
                <a:spcPct val="100000"/>
              </a:lnSpc>
            </a:pPr>
            <a:r>
              <a:rPr b="0" i="1" lang="en-PH" sz="2200" spc="-1" strike="noStrike">
                <a:solidFill>
                  <a:srgbClr val="000000"/>
                </a:solidFill>
                <a:latin typeface="Lato"/>
              </a:rPr>
              <a:t>Music by:</a:t>
            </a:r>
            <a:r>
              <a:rPr b="0" lang="en-PH" sz="2200" spc="-1" strike="noStrike">
                <a:solidFill>
                  <a:srgbClr val="000000"/>
                </a:solidFill>
                <a:latin typeface="Lato"/>
              </a:rPr>
              <a:t> Dr. Eliseo Pajaro</a:t>
            </a:r>
            <a:endParaRPr b="0" lang="en-PH" sz="2200" spc="-1" strike="noStrike">
              <a:solidFill>
                <a:srgbClr val="000000"/>
              </a:solidFill>
              <a:latin typeface="Lato"/>
              <a:ea typeface="PingFang SC"/>
            </a:endParaRPr>
          </a:p>
          <a:p>
            <a:pPr algn="ctr">
              <a:lnSpc>
                <a:spcPct val="100000"/>
              </a:lnSpc>
            </a:pPr>
            <a:r>
              <a:rPr b="0" i="1" lang="en-PH" sz="2200" spc="-1" strike="noStrike">
                <a:solidFill>
                  <a:srgbClr val="000000"/>
                </a:solidFill>
                <a:latin typeface="Lato"/>
              </a:rPr>
              <a:t>Lyrics by:</a:t>
            </a:r>
            <a:r>
              <a:rPr b="0" lang="en-PH" sz="2200" spc="-1" strike="noStrike">
                <a:solidFill>
                  <a:srgbClr val="000000"/>
                </a:solidFill>
                <a:latin typeface="Lato"/>
              </a:rPr>
              <a:t> Ligaya Perez</a:t>
            </a:r>
            <a:endParaRPr b="0" lang="en-PH" sz="2200" spc="-1" strike="noStrike">
              <a:solidFill>
                <a:srgbClr val="000000"/>
              </a:solidFill>
              <a:latin typeface="Lato"/>
              <a:ea typeface="PingFang SC"/>
            </a:endParaRPr>
          </a:p>
          <a:p>
            <a:pPr algn="ctr">
              <a:lnSpc>
                <a:spcPct val="100000"/>
              </a:lnSpc>
            </a:pPr>
            <a:endParaRPr b="0" lang="en-PH" sz="2200" spc="-1" strike="noStrike">
              <a:solidFill>
                <a:srgbClr val="000000"/>
              </a:solidFill>
              <a:latin typeface="Lato"/>
              <a:ea typeface="PingFang SC"/>
            </a:endParaRPr>
          </a:p>
          <a:p>
            <a:pPr algn="ctr">
              <a:lnSpc>
                <a:spcPct val="100000"/>
              </a:lnSpc>
            </a:pPr>
            <a:r>
              <a:rPr b="1" lang="en-PH" sz="2200" spc="-1" strike="noStrike">
                <a:solidFill>
                  <a:srgbClr val="000000"/>
                </a:solidFill>
                <a:latin typeface="Lato"/>
              </a:rPr>
              <a:t>I</a:t>
            </a:r>
            <a:endParaRPr b="0" lang="en-PH" sz="2200" spc="-1" strike="noStrike">
              <a:solidFill>
                <a:srgbClr val="000000"/>
              </a:solidFill>
              <a:latin typeface="Lato"/>
              <a:ea typeface="PingFang SC"/>
            </a:endParaRPr>
          </a:p>
          <a:p>
            <a:pPr algn="ctr">
              <a:lnSpc>
                <a:spcPct val="100000"/>
              </a:lnSpc>
            </a:pPr>
            <a:r>
              <a:rPr b="0" lang="en-PH" sz="2200" spc="-1" strike="noStrike">
                <a:solidFill>
                  <a:srgbClr val="000000"/>
                </a:solidFill>
                <a:latin typeface="Lato"/>
              </a:rPr>
              <a:t>Lungsod Quezon, aming mahal,</a:t>
            </a:r>
            <a:endParaRPr b="0" lang="en-PH" sz="2200" spc="-1" strike="noStrike">
              <a:solidFill>
                <a:srgbClr val="000000"/>
              </a:solidFill>
              <a:latin typeface="Lato"/>
              <a:ea typeface="PingFang SC"/>
            </a:endParaRPr>
          </a:p>
          <a:p>
            <a:pPr algn="ctr">
              <a:lnSpc>
                <a:spcPct val="100000"/>
              </a:lnSpc>
            </a:pPr>
            <a:r>
              <a:rPr b="0" lang="en-PH" sz="2200" spc="-1" strike="noStrike">
                <a:solidFill>
                  <a:srgbClr val="000000"/>
                </a:solidFill>
                <a:latin typeface="Lato"/>
              </a:rPr>
              <a:t>Araw mo ay saganang tunay,</a:t>
            </a:r>
            <a:endParaRPr b="0" lang="en-PH" sz="2200" spc="-1" strike="noStrike">
              <a:solidFill>
                <a:srgbClr val="000000"/>
              </a:solidFill>
              <a:latin typeface="Lato"/>
              <a:ea typeface="PingFang SC"/>
            </a:endParaRPr>
          </a:p>
          <a:p>
            <a:pPr algn="ctr">
              <a:lnSpc>
                <a:spcPct val="100000"/>
              </a:lnSpc>
            </a:pPr>
            <a:r>
              <a:rPr b="0" lang="en-PH" sz="2200" spc="-1" strike="noStrike">
                <a:solidFill>
                  <a:srgbClr val="000000"/>
                </a:solidFill>
                <a:latin typeface="Lato"/>
              </a:rPr>
              <a:t>Sa amin ang alab mo’y buhay,</a:t>
            </a:r>
            <a:endParaRPr b="0" lang="en-PH" sz="2200" spc="-1" strike="noStrike">
              <a:solidFill>
                <a:srgbClr val="000000"/>
              </a:solidFill>
              <a:latin typeface="Lato"/>
              <a:ea typeface="PingFang SC"/>
            </a:endParaRPr>
          </a:p>
          <a:p>
            <a:pPr algn="ctr">
              <a:lnSpc>
                <a:spcPct val="100000"/>
              </a:lnSpc>
            </a:pPr>
            <a:r>
              <a:rPr b="0" lang="en-PH" sz="2200" spc="-1" strike="noStrike">
                <a:solidFill>
                  <a:srgbClr val="000000"/>
                </a:solidFill>
                <a:latin typeface="Lato"/>
              </a:rPr>
              <a:t>Sa’yo buong sigla kaming nagpupugay.</a:t>
            </a:r>
            <a:endParaRPr b="0" lang="en-PH" sz="2200" spc="-1" strike="noStrike">
              <a:solidFill>
                <a:srgbClr val="000000"/>
              </a:solidFill>
              <a:latin typeface="Lato"/>
              <a:ea typeface="PingFang SC"/>
            </a:endParaRPr>
          </a:p>
          <a:p>
            <a:pPr algn="ctr">
              <a:lnSpc>
                <a:spcPct val="100000"/>
              </a:lnSpc>
            </a:pPr>
            <a:endParaRPr b="0" lang="en-PH" sz="2200" spc="-1" strike="noStrike">
              <a:solidFill>
                <a:srgbClr val="000000"/>
              </a:solidFill>
              <a:latin typeface="Lato"/>
              <a:ea typeface="PingFang SC"/>
            </a:endParaRPr>
          </a:p>
        </p:txBody>
      </p:sp>
      <p:sp>
        <p:nvSpPr>
          <p:cNvPr id="180" name=""/>
          <p:cNvSpPr/>
          <p:nvPr/>
        </p:nvSpPr>
        <p:spPr>
          <a:xfrm>
            <a:off x="6372000" y="1548000"/>
            <a:ext cx="4860000" cy="4500000"/>
          </a:xfrm>
          <a:prstGeom prst="rect">
            <a:avLst/>
          </a:prstGeom>
          <a:solidFill>
            <a:srgbClr val="ffffff"/>
          </a:solidFill>
          <a:ln w="29160">
            <a:solidFill>
              <a:srgbClr val="203864"/>
            </a:solidFill>
            <a:round/>
          </a:ln>
        </p:spPr>
        <p:style>
          <a:lnRef idx="0"/>
          <a:fillRef idx="0"/>
          <a:effectRef idx="0"/>
          <a:fontRef idx="minor"/>
        </p:style>
        <p:txBody>
          <a:bodyPr lIns="104400" rIns="104400" tIns="59400" bIns="59400" anchor="ctr">
            <a:noAutofit/>
          </a:bodyPr>
          <a:p>
            <a:pPr algn="ctr">
              <a:lnSpc>
                <a:spcPct val="100000"/>
              </a:lnSpc>
            </a:pPr>
            <a:r>
              <a:rPr b="1" lang="en-PH" sz="2200" spc="-1" strike="noStrike">
                <a:solidFill>
                  <a:srgbClr val="000000"/>
                </a:solidFill>
                <a:latin typeface="Lato"/>
                <a:ea typeface="PingFang SC"/>
              </a:rPr>
              <a:t>II</a:t>
            </a:r>
            <a:endParaRPr b="0" lang="en-PH" sz="2200" spc="-1" strike="noStrike">
              <a:solidFill>
                <a:srgbClr val="000000"/>
              </a:solidFill>
              <a:latin typeface="Lato"/>
              <a:ea typeface="PingFang SC"/>
            </a:endParaRPr>
          </a:p>
          <a:p>
            <a:pPr algn="ctr">
              <a:lnSpc>
                <a:spcPct val="100000"/>
              </a:lnSpc>
            </a:pPr>
            <a:r>
              <a:rPr b="0" lang="en-PH" sz="2200" spc="-1" strike="noStrike">
                <a:solidFill>
                  <a:srgbClr val="000000"/>
                </a:solidFill>
                <a:latin typeface="Lato"/>
                <a:ea typeface="PingFang SC"/>
              </a:rPr>
              <a:t>Dito’y ilaw ang diwa mo,</a:t>
            </a:r>
            <a:endParaRPr b="0" lang="en-PH" sz="2200" spc="-1" strike="noStrike">
              <a:solidFill>
                <a:srgbClr val="000000"/>
              </a:solidFill>
              <a:latin typeface="Lato"/>
              <a:ea typeface="PingFang SC"/>
            </a:endParaRPr>
          </a:p>
          <a:p>
            <a:pPr algn="ctr">
              <a:lnSpc>
                <a:spcPct val="100000"/>
              </a:lnSpc>
            </a:pPr>
            <a:r>
              <a:rPr b="0" lang="en-PH" sz="2200" spc="-1" strike="noStrike">
                <a:solidFill>
                  <a:srgbClr val="000000"/>
                </a:solidFill>
                <a:latin typeface="Lato"/>
                <a:ea typeface="PingFang SC"/>
              </a:rPr>
              <a:t>Hiyas ka ng bayang sinisinta,</a:t>
            </a:r>
            <a:endParaRPr b="0" lang="en-PH" sz="2200" spc="-1" strike="noStrike">
              <a:solidFill>
                <a:srgbClr val="000000"/>
              </a:solidFill>
              <a:latin typeface="Lato"/>
              <a:ea typeface="PingFang SC"/>
            </a:endParaRPr>
          </a:p>
          <a:p>
            <a:pPr algn="ctr">
              <a:lnSpc>
                <a:spcPct val="100000"/>
              </a:lnSpc>
            </a:pPr>
            <a:r>
              <a:rPr b="0" lang="en-PH" sz="2200" spc="-1" strike="noStrike">
                <a:solidFill>
                  <a:srgbClr val="000000"/>
                </a:solidFill>
                <a:latin typeface="Lato"/>
                <a:ea typeface="PingFang SC"/>
              </a:rPr>
              <a:t>Dito’y nupli mithiing banal,</a:t>
            </a:r>
            <a:endParaRPr b="0" lang="en-PH" sz="2200" spc="-1" strike="noStrike">
              <a:solidFill>
                <a:srgbClr val="000000"/>
              </a:solidFill>
              <a:latin typeface="Lato"/>
              <a:ea typeface="PingFang SC"/>
            </a:endParaRPr>
          </a:p>
          <a:p>
            <a:pPr algn="ctr">
              <a:lnSpc>
                <a:spcPct val="100000"/>
              </a:lnSpc>
            </a:pPr>
            <a:r>
              <a:rPr b="0" lang="en-PH" sz="2200" spc="-1" strike="noStrike">
                <a:solidFill>
                  <a:srgbClr val="000000"/>
                </a:solidFill>
                <a:latin typeface="Lato"/>
                <a:ea typeface="PingFang SC"/>
              </a:rPr>
              <a:t>Sa’yo ang pag-ibig namin at dangal.</a:t>
            </a:r>
            <a:endParaRPr b="0" lang="en-PH" sz="2200" spc="-1" strike="noStrike">
              <a:solidFill>
                <a:srgbClr val="000000"/>
              </a:solidFill>
              <a:latin typeface="Lato"/>
              <a:ea typeface="PingFang SC"/>
            </a:endParaRPr>
          </a:p>
          <a:p>
            <a:pPr algn="ctr">
              <a:lnSpc>
                <a:spcPct val="100000"/>
              </a:lnSpc>
            </a:pPr>
            <a:endParaRPr b="0" lang="en-PH" sz="2200" spc="-1" strike="noStrike">
              <a:solidFill>
                <a:srgbClr val="000000"/>
              </a:solidFill>
              <a:latin typeface="Lato"/>
              <a:ea typeface="PingFang SC"/>
            </a:endParaRPr>
          </a:p>
          <a:p>
            <a:pPr algn="ctr">
              <a:lnSpc>
                <a:spcPct val="100000"/>
              </a:lnSpc>
            </a:pPr>
            <a:r>
              <a:rPr b="1" lang="en-PH" sz="2200" spc="-1" strike="noStrike">
                <a:solidFill>
                  <a:srgbClr val="000000"/>
                </a:solidFill>
                <a:latin typeface="Lato"/>
              </a:rPr>
              <a:t>III</a:t>
            </a:r>
            <a:endParaRPr b="0" lang="en-PH" sz="2200" spc="-1" strike="noStrike">
              <a:solidFill>
                <a:srgbClr val="000000"/>
              </a:solidFill>
              <a:latin typeface="Lato"/>
              <a:ea typeface="PingFang SC"/>
            </a:endParaRPr>
          </a:p>
          <a:p>
            <a:pPr algn="ctr">
              <a:lnSpc>
                <a:spcPct val="100000"/>
              </a:lnSpc>
            </a:pPr>
            <a:r>
              <a:rPr b="0" lang="en-PH" sz="2200" spc="-1" strike="noStrike">
                <a:solidFill>
                  <a:srgbClr val="000000"/>
                </a:solidFill>
                <a:latin typeface="Lato"/>
              </a:rPr>
              <a:t>Lungsod Quezon, aming mahal,</a:t>
            </a:r>
            <a:endParaRPr b="0" lang="en-PH" sz="2200" spc="-1" strike="noStrike">
              <a:solidFill>
                <a:srgbClr val="000000"/>
              </a:solidFill>
              <a:latin typeface="Lato"/>
              <a:ea typeface="PingFang SC"/>
            </a:endParaRPr>
          </a:p>
          <a:p>
            <a:pPr algn="ctr">
              <a:lnSpc>
                <a:spcPct val="100000"/>
              </a:lnSpc>
            </a:pPr>
            <a:r>
              <a:rPr b="0" lang="en-PH" sz="2200" spc="-1" strike="noStrike">
                <a:solidFill>
                  <a:srgbClr val="000000"/>
                </a:solidFill>
                <a:latin typeface="Lato"/>
              </a:rPr>
              <a:t>Pugad ka ng laya’t kagitingan,</a:t>
            </a:r>
            <a:endParaRPr b="0" lang="en-PH" sz="2200" spc="-1" strike="noStrike">
              <a:solidFill>
                <a:srgbClr val="000000"/>
              </a:solidFill>
              <a:latin typeface="Lato"/>
              <a:ea typeface="PingFang SC"/>
            </a:endParaRPr>
          </a:p>
          <a:p>
            <a:pPr algn="ctr">
              <a:lnSpc>
                <a:spcPct val="100000"/>
              </a:lnSpc>
            </a:pPr>
            <a:r>
              <a:rPr b="0" lang="en-PH" sz="2200" spc="-1" strike="noStrike">
                <a:solidFill>
                  <a:srgbClr val="000000"/>
                </a:solidFill>
                <a:latin typeface="Lato"/>
              </a:rPr>
              <a:t>Dito’y nupli mithiing banal</a:t>
            </a:r>
            <a:endParaRPr b="0" lang="en-PH" sz="2200" spc="-1" strike="noStrike">
              <a:solidFill>
                <a:srgbClr val="000000"/>
              </a:solidFill>
              <a:latin typeface="Lato"/>
              <a:ea typeface="PingFang SC"/>
            </a:endParaRPr>
          </a:p>
          <a:p>
            <a:pPr algn="ctr">
              <a:lnSpc>
                <a:spcPct val="100000"/>
              </a:lnSpc>
            </a:pPr>
            <a:r>
              <a:rPr b="0" lang="en-PH" sz="2200" spc="-1" strike="noStrike">
                <a:solidFill>
                  <a:srgbClr val="000000"/>
                </a:solidFill>
                <a:latin typeface="Lato"/>
              </a:rPr>
              <a:t>Sa’yo ang pag-ibig namin at dangal</a:t>
            </a:r>
            <a:endParaRPr b="0" lang="en-PH" sz="2200" spc="-1" strike="noStrike">
              <a:solidFill>
                <a:srgbClr val="000000"/>
              </a:solidFill>
              <a:latin typeface="Lato"/>
              <a:ea typeface="PingFang SC"/>
            </a:endParaRPr>
          </a:p>
          <a:p>
            <a:pPr algn="ctr">
              <a:lnSpc>
                <a:spcPct val="100000"/>
              </a:lnSpc>
            </a:pPr>
            <a:r>
              <a:rPr b="0" lang="en-PH" sz="2200" spc="-1" strike="noStrike">
                <a:solidFill>
                  <a:srgbClr val="000000"/>
                </a:solidFill>
                <a:latin typeface="Lato"/>
              </a:rPr>
              <a:t>Sa’yo ang pag-ibig namin at buhay.</a:t>
            </a:r>
            <a:endParaRPr b="0" lang="en-PH" sz="2200" spc="-1" strike="noStrike">
              <a:solidFill>
                <a:srgbClr val="000000"/>
              </a:solidFill>
              <a:latin typeface="Lato"/>
              <a:ea typeface="PingFang SC"/>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Rectangle 28"/>
          <p:cNvSpPr/>
          <p:nvPr/>
        </p:nvSpPr>
        <p:spPr>
          <a:xfrm>
            <a:off x="-113040" y="532080"/>
            <a:ext cx="407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82" name="Rectangle 29"/>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Himno o Awit</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83" name=""/>
          <p:cNvSpPr/>
          <p:nvPr/>
        </p:nvSpPr>
        <p:spPr>
          <a:xfrm>
            <a:off x="2052000" y="1440000"/>
            <a:ext cx="8280000" cy="4680000"/>
          </a:xfrm>
          <a:prstGeom prst="rect">
            <a:avLst/>
          </a:prstGeom>
          <a:solidFill>
            <a:srgbClr val="ffffff"/>
          </a:solidFill>
          <a:ln w="29160">
            <a:solidFill>
              <a:srgbClr val="203864"/>
            </a:solidFill>
            <a:round/>
          </a:ln>
        </p:spPr>
        <p:style>
          <a:lnRef idx="0"/>
          <a:fillRef idx="0"/>
          <a:effectRef idx="0"/>
          <a:fontRef idx="minor"/>
        </p:style>
        <p:txBody>
          <a:bodyPr lIns="104400" rIns="104400" tIns="59400" bIns="59400" anchor="ctr">
            <a:noAutofit/>
          </a:bodyPr>
          <a:p>
            <a:pPr algn="ctr">
              <a:lnSpc>
                <a:spcPct val="100000"/>
              </a:lnSpc>
            </a:pPr>
            <a:r>
              <a:rPr b="1" lang="en-PH" sz="2200" spc="-1" strike="noStrike">
                <a:solidFill>
                  <a:srgbClr val="000000"/>
                </a:solidFill>
                <a:latin typeface="Lato"/>
              </a:rPr>
              <a:t>Awit ng San Juan</a:t>
            </a:r>
            <a:endParaRPr b="0" lang="en-PH" sz="2200" spc="-1" strike="noStrike">
              <a:solidFill>
                <a:srgbClr val="000000"/>
              </a:solidFill>
              <a:latin typeface="Lato"/>
              <a:ea typeface="PingFang SC"/>
            </a:endParaRPr>
          </a:p>
          <a:p>
            <a:pPr algn="ctr">
              <a:lnSpc>
                <a:spcPct val="100000"/>
              </a:lnSpc>
            </a:pPr>
            <a:endParaRPr b="0" lang="en-PH" sz="2200" spc="-1" strike="noStrike">
              <a:solidFill>
                <a:srgbClr val="000000"/>
              </a:solidFill>
              <a:latin typeface="Lato"/>
              <a:ea typeface="PingFang SC"/>
            </a:endParaRPr>
          </a:p>
          <a:p>
            <a:pPr algn="ctr">
              <a:lnSpc>
                <a:spcPct val="100000"/>
              </a:lnSpc>
            </a:pPr>
            <a:r>
              <a:rPr b="0" lang="en-PH" sz="2200" spc="-1" strike="noStrike">
                <a:solidFill>
                  <a:srgbClr val="000000"/>
                </a:solidFill>
                <a:latin typeface="Lato"/>
              </a:rPr>
              <a:t>Sa dilim ng gabi nitong bayang hinirang</a:t>
            </a:r>
            <a:endParaRPr b="0" lang="en-PH" sz="2200" spc="-1" strike="noStrike">
              <a:solidFill>
                <a:srgbClr val="000000"/>
              </a:solidFill>
              <a:latin typeface="Lato"/>
              <a:ea typeface="PingFang SC"/>
            </a:endParaRPr>
          </a:p>
          <a:p>
            <a:pPr algn="ctr">
              <a:lnSpc>
                <a:spcPct val="100000"/>
              </a:lnSpc>
            </a:pPr>
            <a:r>
              <a:rPr b="0" lang="en-PH" sz="2200" spc="-1" strike="noStrike">
                <a:solidFill>
                  <a:srgbClr val="000000"/>
                </a:solidFill>
                <a:latin typeface="Lato"/>
              </a:rPr>
              <a:t>Umusbong ang tuwa, galak, at kasiyahan</a:t>
            </a:r>
            <a:endParaRPr b="0" lang="en-PH" sz="2200" spc="-1" strike="noStrike">
              <a:solidFill>
                <a:srgbClr val="000000"/>
              </a:solidFill>
              <a:latin typeface="Lato"/>
              <a:ea typeface="PingFang SC"/>
            </a:endParaRPr>
          </a:p>
          <a:p>
            <a:pPr algn="ctr">
              <a:lnSpc>
                <a:spcPct val="100000"/>
              </a:lnSpc>
            </a:pPr>
            <a:r>
              <a:rPr b="0" lang="en-PH" sz="2200" spc="-1" strike="noStrike">
                <a:solidFill>
                  <a:srgbClr val="000000"/>
                </a:solidFill>
                <a:latin typeface="Lato"/>
              </a:rPr>
              <a:t>Ang tala sa langit mandi’y lumilitaw</a:t>
            </a:r>
            <a:endParaRPr b="0" lang="en-PH" sz="2200" spc="-1" strike="noStrike">
              <a:solidFill>
                <a:srgbClr val="000000"/>
              </a:solidFill>
              <a:latin typeface="Lato"/>
              <a:ea typeface="PingFang SC"/>
            </a:endParaRPr>
          </a:p>
          <a:p>
            <a:pPr algn="ctr">
              <a:lnSpc>
                <a:spcPct val="100000"/>
              </a:lnSpc>
            </a:pPr>
            <a:r>
              <a:rPr b="0" lang="en-PH" sz="2200" spc="-1" strike="noStrike">
                <a:solidFill>
                  <a:srgbClr val="000000"/>
                </a:solidFill>
                <a:latin typeface="Lato"/>
              </a:rPr>
              <a:t>Tanda ng pag-asa sa kinabukasan.</a:t>
            </a:r>
            <a:endParaRPr b="0" lang="en-PH" sz="2200" spc="-1" strike="noStrike">
              <a:solidFill>
                <a:srgbClr val="000000"/>
              </a:solidFill>
              <a:latin typeface="Lato"/>
              <a:ea typeface="PingFang SC"/>
            </a:endParaRPr>
          </a:p>
          <a:p>
            <a:pPr algn="ctr">
              <a:lnSpc>
                <a:spcPct val="100000"/>
              </a:lnSpc>
            </a:pPr>
            <a:endParaRPr b="0" lang="en-PH" sz="2200" spc="-1" strike="noStrike">
              <a:solidFill>
                <a:srgbClr val="000000"/>
              </a:solidFill>
              <a:latin typeface="Lato"/>
              <a:ea typeface="PingFang SC"/>
            </a:endParaRPr>
          </a:p>
          <a:p>
            <a:pPr algn="ctr">
              <a:lnSpc>
                <a:spcPct val="100000"/>
              </a:lnSpc>
            </a:pPr>
            <a:r>
              <a:rPr b="0" lang="en-PH" sz="2200" spc="-1" strike="noStrike">
                <a:solidFill>
                  <a:srgbClr val="000000"/>
                </a:solidFill>
                <a:latin typeface="Lato"/>
              </a:rPr>
              <a:t>(Koro)</a:t>
            </a:r>
            <a:endParaRPr b="0" lang="en-PH" sz="2200" spc="-1" strike="noStrike">
              <a:solidFill>
                <a:srgbClr val="000000"/>
              </a:solidFill>
              <a:latin typeface="Lato"/>
              <a:ea typeface="PingFang SC"/>
            </a:endParaRPr>
          </a:p>
          <a:p>
            <a:pPr algn="ctr">
              <a:lnSpc>
                <a:spcPct val="100000"/>
              </a:lnSpc>
            </a:pPr>
            <a:r>
              <a:rPr b="0" lang="en-PH" sz="2200" spc="-1" strike="noStrike">
                <a:solidFill>
                  <a:srgbClr val="000000"/>
                </a:solidFill>
                <a:latin typeface="Lato"/>
              </a:rPr>
              <a:t>O Bayan ng San Juan, sagisag ng kalayaan,</a:t>
            </a:r>
            <a:endParaRPr b="0" lang="en-PH" sz="2200" spc="-1" strike="noStrike">
              <a:solidFill>
                <a:srgbClr val="000000"/>
              </a:solidFill>
              <a:latin typeface="Lato"/>
              <a:ea typeface="PingFang SC"/>
            </a:endParaRPr>
          </a:p>
          <a:p>
            <a:pPr algn="ctr">
              <a:lnSpc>
                <a:spcPct val="100000"/>
              </a:lnSpc>
            </a:pPr>
            <a:r>
              <a:rPr b="0" lang="en-PH" sz="2200" spc="-1" strike="noStrike">
                <a:solidFill>
                  <a:srgbClr val="000000"/>
                </a:solidFill>
                <a:latin typeface="Lato"/>
              </a:rPr>
              <a:t>Dambana ng magigiting bayani ng himagsikan!</a:t>
            </a:r>
            <a:endParaRPr b="0" lang="en-PH" sz="2200" spc="-1" strike="noStrike">
              <a:solidFill>
                <a:srgbClr val="000000"/>
              </a:solidFill>
              <a:latin typeface="Lato"/>
              <a:ea typeface="PingFang SC"/>
            </a:endParaRPr>
          </a:p>
          <a:p>
            <a:pPr algn="ctr">
              <a:lnSpc>
                <a:spcPct val="100000"/>
              </a:lnSpc>
            </a:pPr>
            <a:r>
              <a:rPr b="0" lang="en-PH" sz="2200" spc="-1" strike="noStrike">
                <a:solidFill>
                  <a:srgbClr val="000000"/>
                </a:solidFill>
                <a:latin typeface="Lato"/>
              </a:rPr>
              <a:t>Sa iyong dibdib ay aming handog at iaalay</a:t>
            </a:r>
            <a:endParaRPr b="0" lang="en-PH" sz="2200" spc="-1" strike="noStrike">
              <a:solidFill>
                <a:srgbClr val="000000"/>
              </a:solidFill>
              <a:latin typeface="Lato"/>
              <a:ea typeface="PingFang SC"/>
            </a:endParaRPr>
          </a:p>
          <a:p>
            <a:pPr algn="ctr">
              <a:lnSpc>
                <a:spcPct val="100000"/>
              </a:lnSpc>
            </a:pPr>
            <a:r>
              <a:rPr b="0" lang="en-PH" sz="2200" spc="-1" strike="noStrike">
                <a:solidFill>
                  <a:srgbClr val="000000"/>
                </a:solidFill>
                <a:latin typeface="Lato"/>
              </a:rPr>
              <a:t>Ang matimyas na pag-ibig walang kupas na pagmamahal!</a:t>
            </a:r>
            <a:endParaRPr b="0" lang="en-PH" sz="2200" spc="-1" strike="noStrike">
              <a:solidFill>
                <a:srgbClr val="000000"/>
              </a:solidFill>
              <a:latin typeface="Lato"/>
              <a:ea typeface="PingFang SC"/>
            </a:endParaRPr>
          </a:p>
          <a:p>
            <a:pPr algn="r">
              <a:lnSpc>
                <a:spcPct val="100000"/>
              </a:lnSpc>
            </a:pPr>
            <a:endParaRPr b="0" lang="en-PH" sz="2000" spc="-1" strike="noStrike">
              <a:solidFill>
                <a:srgbClr val="000000"/>
              </a:solidFill>
              <a:latin typeface="Lato"/>
              <a:ea typeface="PingFang SC"/>
            </a:endParaRPr>
          </a:p>
          <a:p>
            <a:pPr algn="r">
              <a:lnSpc>
                <a:spcPct val="100000"/>
              </a:lnSpc>
            </a:pPr>
            <a:r>
              <a:rPr b="1" lang="en-PH" sz="2000" spc="-1" strike="noStrike">
                <a:solidFill>
                  <a:srgbClr val="000000"/>
                </a:solidFill>
                <a:latin typeface="Lato"/>
              </a:rPr>
              <a:t>Pinagkunan:</a:t>
            </a:r>
            <a:r>
              <a:rPr b="0" lang="en-PH" sz="2000" spc="-1" strike="noStrike">
                <a:solidFill>
                  <a:srgbClr val="000000"/>
                </a:solidFill>
                <a:latin typeface="Lato"/>
              </a:rPr>
              <a:t> www.sanjuancity.gov.ph</a:t>
            </a:r>
            <a:endParaRPr b="0" lang="en-PH" sz="2000" spc="-1" strike="noStrike">
              <a:solidFill>
                <a:srgbClr val="000000"/>
              </a:solidFill>
              <a:latin typeface="Lato"/>
              <a:ea typeface="PingFang SC"/>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Rectangle 30"/>
          <p:cNvSpPr/>
          <p:nvPr/>
        </p:nvSpPr>
        <p:spPr>
          <a:xfrm>
            <a:off x="-113040" y="532080"/>
            <a:ext cx="929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85" name="Rectangle 31"/>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Mahahalagang Pook ng Sining sa NCR</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86" name="" descr=""/>
          <p:cNvPicPr/>
          <p:nvPr/>
        </p:nvPicPr>
        <p:blipFill>
          <a:blip r:embed="rId1"/>
          <a:stretch/>
        </p:blipFill>
        <p:spPr>
          <a:xfrm>
            <a:off x="8640000" y="1384920"/>
            <a:ext cx="2160000" cy="2071080"/>
          </a:xfrm>
          <a:prstGeom prst="rect">
            <a:avLst/>
          </a:prstGeom>
          <a:ln w="0">
            <a:solidFill>
              <a:srgbClr val="3465a4"/>
            </a:solidFill>
          </a:ln>
        </p:spPr>
      </p:pic>
      <p:pic>
        <p:nvPicPr>
          <p:cNvPr id="187" name="" descr=""/>
          <p:cNvPicPr/>
          <p:nvPr/>
        </p:nvPicPr>
        <p:blipFill>
          <a:blip r:embed="rId2"/>
          <a:stretch/>
        </p:blipFill>
        <p:spPr>
          <a:xfrm>
            <a:off x="8640000" y="3816000"/>
            <a:ext cx="2160000" cy="2137320"/>
          </a:xfrm>
          <a:prstGeom prst="rect">
            <a:avLst/>
          </a:prstGeom>
          <a:ln w="0">
            <a:solidFill>
              <a:srgbClr val="3465a4"/>
            </a:solidFill>
          </a:ln>
        </p:spPr>
      </p:pic>
      <p:sp>
        <p:nvSpPr>
          <p:cNvPr id="188" name=""/>
          <p:cNvSpPr txBox="1"/>
          <p:nvPr/>
        </p:nvSpPr>
        <p:spPr>
          <a:xfrm>
            <a:off x="1080000" y="1720800"/>
            <a:ext cx="7200000" cy="3777120"/>
          </a:xfrm>
          <a:prstGeom prst="rect">
            <a:avLst/>
          </a:prstGeom>
          <a:noFill/>
          <a:ln w="0">
            <a:noFill/>
          </a:ln>
        </p:spPr>
        <p:txBody>
          <a:bodyPr lIns="90000" rIns="90000" tIns="45000" bIns="45000" anchor="t">
            <a:noAutofit/>
          </a:bodyPr>
          <a:p>
            <a:pPr marL="216000" indent="-216000" algn="just">
              <a:buClr>
                <a:srgbClr val="000000"/>
              </a:buClr>
              <a:buSzPct val="45000"/>
              <a:buFont typeface="Symbol" charset="2"/>
              <a:buChar char=""/>
            </a:pPr>
            <a:r>
              <a:rPr b="1" lang="en-PH" sz="2200" spc="-1" strike="noStrike">
                <a:solidFill>
                  <a:srgbClr val="000000"/>
                </a:solidFill>
                <a:latin typeface="Lato"/>
              </a:rPr>
              <a:t>Liwasang Bonifacio (Lawton, Maynila) </a:t>
            </a:r>
            <a:r>
              <a:rPr b="0" lang="en-PH" sz="2200" spc="-1" strike="noStrike">
                <a:solidFill>
                  <a:srgbClr val="000000"/>
                </a:solidFill>
                <a:latin typeface="Lato"/>
              </a:rPr>
              <a:t>– Isa itong parke na inalay kay Andres Bonifacio. Mayroon itong malaking fountain.</a:t>
            </a:r>
            <a:endParaRPr b="0" lang="en-PH" sz="2200" spc="-1" strike="noStrike">
              <a:solidFill>
                <a:srgbClr val="000000"/>
              </a:solidFill>
              <a:latin typeface="Lato"/>
            </a:endParaRPr>
          </a:p>
          <a:p>
            <a:endParaRPr b="0" lang="en-PH" sz="2200" spc="-1" strike="noStrike">
              <a:solidFill>
                <a:srgbClr val="000000"/>
              </a:solidFill>
              <a:latin typeface="Lato"/>
            </a:endParaRPr>
          </a:p>
          <a:p>
            <a:pPr marL="216000" indent="-216000" algn="just">
              <a:buClr>
                <a:srgbClr val="000000"/>
              </a:buClr>
              <a:buSzPct val="45000"/>
              <a:buFont typeface="Symbol" charset="2"/>
              <a:buChar char=""/>
            </a:pPr>
            <a:r>
              <a:rPr b="1" lang="en-PH" sz="2200" spc="-1" strike="noStrike">
                <a:solidFill>
                  <a:srgbClr val="000000"/>
                </a:solidFill>
                <a:latin typeface="Lato"/>
              </a:rPr>
              <a:t>Minor Basilica ng San Sebastian (Pasaje del Carmen St., Manila)</a:t>
            </a:r>
            <a:r>
              <a:rPr b="0" lang="en-PH" sz="2200" spc="-1" strike="noStrike">
                <a:solidFill>
                  <a:srgbClr val="000000"/>
                </a:solidFill>
                <a:latin typeface="Lato"/>
              </a:rPr>
              <a:t> – Naiiba at natatangi ang gusali ng simbahang ito dahil yari ito sa asero. Itinanghal itong World Heritage Site ng UNESCO.</a:t>
            </a:r>
            <a:endParaRPr b="0" lang="en-PH" sz="2200" spc="-1" strike="noStrike">
              <a:solidFill>
                <a:srgbClr val="000000"/>
              </a:solidFill>
              <a:latin typeface="Lato"/>
            </a:endParaRPr>
          </a:p>
          <a:p>
            <a:endParaRPr b="0" lang="en-PH" sz="2200" spc="-1" strike="noStrike">
              <a:solidFill>
                <a:srgbClr val="000000"/>
              </a:solidFill>
              <a:latin typeface="Lato"/>
            </a:endParaRPr>
          </a:p>
          <a:p>
            <a:pPr marL="216000" indent="-216000" algn="just">
              <a:buClr>
                <a:srgbClr val="000000"/>
              </a:buClr>
              <a:buSzPct val="45000"/>
              <a:buFont typeface="Symbol" charset="2"/>
              <a:buChar char=""/>
            </a:pPr>
            <a:r>
              <a:rPr b="1" lang="en-PH" sz="2200" spc="-1" strike="noStrike">
                <a:solidFill>
                  <a:srgbClr val="000000"/>
                </a:solidFill>
                <a:latin typeface="Lato"/>
              </a:rPr>
              <a:t>Simbahan ng San Agustin (Intramuros, Maynila)</a:t>
            </a:r>
            <a:r>
              <a:rPr b="0" lang="en-PH" sz="2200" spc="-1" strike="noStrike">
                <a:solidFill>
                  <a:srgbClr val="000000"/>
                </a:solidFill>
                <a:latin typeface="Lato"/>
              </a:rPr>
              <a:t> – Itinanghal itong World Heritage Site ng UNESCO.</a:t>
            </a:r>
            <a:endParaRPr b="0" lang="en-PH" sz="22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Rectangle 32"/>
          <p:cNvSpPr/>
          <p:nvPr/>
        </p:nvSpPr>
        <p:spPr>
          <a:xfrm>
            <a:off x="-113040" y="532080"/>
            <a:ext cx="929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90" name="Rectangle 33"/>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Mahahalagang Pook ng Sining sa NCR</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91" name=""/>
          <p:cNvSpPr txBox="1"/>
          <p:nvPr/>
        </p:nvSpPr>
        <p:spPr>
          <a:xfrm>
            <a:off x="1080000" y="1720800"/>
            <a:ext cx="6660000" cy="3106800"/>
          </a:xfrm>
          <a:prstGeom prst="rect">
            <a:avLst/>
          </a:prstGeom>
          <a:noFill/>
          <a:ln w="0">
            <a:noFill/>
          </a:ln>
        </p:spPr>
        <p:txBody>
          <a:bodyPr lIns="90000" rIns="90000" tIns="45000" bIns="45000" anchor="t">
            <a:noAutofit/>
          </a:bodyPr>
          <a:p>
            <a:pPr marL="216000" indent="-216000" algn="just">
              <a:buClr>
                <a:srgbClr val="000000"/>
              </a:buClr>
              <a:buSzPct val="45000"/>
              <a:buFont typeface="Symbol" charset="2"/>
              <a:buChar char=""/>
            </a:pPr>
            <a:r>
              <a:rPr b="1" lang="en-PH" sz="2200" spc="-1" strike="noStrike">
                <a:solidFill>
                  <a:srgbClr val="000000"/>
                </a:solidFill>
                <a:latin typeface="Lato"/>
              </a:rPr>
              <a:t>University of Santo Tomas (Sampaloc, Maynila)</a:t>
            </a:r>
            <a:r>
              <a:rPr b="0" lang="en-PH" sz="2200" spc="-1" strike="noStrike">
                <a:solidFill>
                  <a:srgbClr val="000000"/>
                </a:solidFill>
                <a:latin typeface="Lato"/>
              </a:rPr>
              <a:t> – Ito ang pinakamatandang pamantasang Katoliko sa Asya. Naiiba ang disenyo ng mga gusali nito. Ayon sa namumuno ng unibersidad, ito ang kauna-unahang gusali na </a:t>
            </a:r>
            <a:r>
              <a:rPr b="0" i="1" lang="en-PH" sz="2200" spc="-1" strike="noStrike">
                <a:solidFill>
                  <a:srgbClr val="000000"/>
                </a:solidFill>
                <a:latin typeface="Lato"/>
              </a:rPr>
              <a:t>earthquake resistant</a:t>
            </a:r>
            <a:r>
              <a:rPr b="0" lang="en-PH" sz="2200" spc="-1" strike="noStrike">
                <a:solidFill>
                  <a:srgbClr val="000000"/>
                </a:solidFill>
                <a:latin typeface="Lato"/>
              </a:rPr>
              <a:t> o matibay kahit lumilindol. Disenyo ito ng isang pari na may estatwa sa pedestal ng ikaapat na palapag nito. Simbolo ito ng espiritwal at intelektuwal na hangarin ng unibersidad.</a:t>
            </a:r>
            <a:endParaRPr b="0" lang="en-PH" sz="2200" spc="-1" strike="noStrike">
              <a:solidFill>
                <a:srgbClr val="000000"/>
              </a:solidFill>
              <a:latin typeface="Lato"/>
            </a:endParaRPr>
          </a:p>
        </p:txBody>
      </p:sp>
      <p:pic>
        <p:nvPicPr>
          <p:cNvPr id="192" name="" descr=""/>
          <p:cNvPicPr/>
          <p:nvPr/>
        </p:nvPicPr>
        <p:blipFill>
          <a:blip r:embed="rId1"/>
          <a:stretch/>
        </p:blipFill>
        <p:spPr>
          <a:xfrm>
            <a:off x="8280000" y="1736280"/>
            <a:ext cx="3111840" cy="2043720"/>
          </a:xfrm>
          <a:prstGeom prst="rect">
            <a:avLst/>
          </a:prstGeom>
          <a:ln w="0">
            <a:solidFill>
              <a:srgbClr val="3465a4"/>
            </a:solid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Rectangle 34"/>
          <p:cNvSpPr/>
          <p:nvPr/>
        </p:nvSpPr>
        <p:spPr>
          <a:xfrm>
            <a:off x="-113040" y="532080"/>
            <a:ext cx="929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94" name="Rectangle 35"/>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Mahahalagang Pook ng Sining sa NCR</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95" name=""/>
          <p:cNvSpPr txBox="1"/>
          <p:nvPr/>
        </p:nvSpPr>
        <p:spPr>
          <a:xfrm>
            <a:off x="1080000" y="1720800"/>
            <a:ext cx="10080000" cy="3106800"/>
          </a:xfrm>
          <a:prstGeom prst="rect">
            <a:avLst/>
          </a:prstGeom>
          <a:noFill/>
          <a:ln w="0">
            <a:noFill/>
          </a:ln>
        </p:spPr>
        <p:txBody>
          <a:bodyPr lIns="90000" rIns="90000" tIns="45000" bIns="45000" anchor="t">
            <a:noAutofit/>
          </a:bodyPr>
          <a:p>
            <a:pPr marL="216000" indent="-216000" algn="just">
              <a:buClr>
                <a:srgbClr val="000000"/>
              </a:buClr>
              <a:buSzPct val="45000"/>
              <a:buFont typeface="Symbol" charset="2"/>
              <a:buChar char=""/>
            </a:pPr>
            <a:r>
              <a:rPr b="1" lang="en-PH" sz="2200" spc="-1" strike="noStrike">
                <a:solidFill>
                  <a:srgbClr val="000000"/>
                </a:solidFill>
                <a:latin typeface="Lato"/>
              </a:rPr>
              <a:t>Folk Arts Theater (CCP Complex, Lungsod Pasay) –</a:t>
            </a:r>
            <a:r>
              <a:rPr b="0" lang="en-PH" sz="2200" spc="-1" strike="noStrike">
                <a:solidFill>
                  <a:srgbClr val="000000"/>
                </a:solidFill>
                <a:latin typeface="Lato"/>
              </a:rPr>
              <a:t> Tinatawag din ito bilang “Tanghalang Francisco Balagtas.” May maliit na teatro ito na pinagtatanghalan ng mga konsiyerto, dula, at iba pang sining na palabas.</a:t>
            </a:r>
            <a:endParaRPr b="0" lang="en-PH" sz="2200" spc="-1" strike="noStrike">
              <a:solidFill>
                <a:srgbClr val="000000"/>
              </a:solidFill>
              <a:latin typeface="Lato"/>
            </a:endParaRPr>
          </a:p>
          <a:p>
            <a:pPr marL="216000" indent="-216000" algn="just">
              <a:buClr>
                <a:srgbClr val="000000"/>
              </a:buClr>
              <a:buSzPct val="45000"/>
              <a:buFont typeface="Symbol" charset="2"/>
              <a:buChar char=""/>
            </a:pPr>
            <a:endParaRPr b="0" lang="en-PH" sz="2200" spc="-1" strike="noStrike">
              <a:solidFill>
                <a:srgbClr val="000000"/>
              </a:solidFill>
              <a:latin typeface="Lato"/>
            </a:endParaRPr>
          </a:p>
          <a:p>
            <a:pPr marL="216000" indent="-216000" algn="just">
              <a:buClr>
                <a:srgbClr val="000000"/>
              </a:buClr>
              <a:buSzPct val="45000"/>
              <a:buFont typeface="Symbol" charset="2"/>
              <a:buChar char=""/>
            </a:pPr>
            <a:r>
              <a:rPr b="1" lang="en-PH" sz="2200" spc="-1" strike="noStrike">
                <a:solidFill>
                  <a:srgbClr val="000000"/>
                </a:solidFill>
                <a:latin typeface="Lato"/>
              </a:rPr>
              <a:t>City Hall of Manila –</a:t>
            </a:r>
            <a:r>
              <a:rPr b="0" lang="en-PH" sz="2200" spc="-1" strike="noStrike">
                <a:solidFill>
                  <a:srgbClr val="000000"/>
                </a:solidFill>
                <a:latin typeface="Lato"/>
              </a:rPr>
              <a:t> Isang tatak na nagpapakilala sa Maynila ay ang </a:t>
            </a:r>
            <a:r>
              <a:rPr b="0" i="1" lang="en-PH" sz="2200" spc="-1" strike="noStrike">
                <a:solidFill>
                  <a:srgbClr val="000000"/>
                </a:solidFill>
                <a:latin typeface="Lato"/>
              </a:rPr>
              <a:t>city hall</a:t>
            </a:r>
            <a:r>
              <a:rPr b="0" lang="en-PH" sz="2200" spc="-1" strike="noStrike">
                <a:solidFill>
                  <a:srgbClr val="000000"/>
                </a:solidFill>
                <a:latin typeface="Lato"/>
              </a:rPr>
              <a:t> nito na mataas ang tore at may malaking orasan. Matatanaw mula rito ang lumang gusali ng kongreso. Sa hindi kalayuan nito, matatagpuan din ang mga gusali ng Pambansang Museo ng Pilipinas, Kagawaran ng Turismo, at Manila Central Post Office.</a:t>
            </a:r>
            <a:endParaRPr b="0" lang="en-PH" sz="22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Rectangle 36"/>
          <p:cNvSpPr/>
          <p:nvPr/>
        </p:nvSpPr>
        <p:spPr>
          <a:xfrm>
            <a:off x="-113040" y="532080"/>
            <a:ext cx="929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97" name="Rectangle 37"/>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Mahahalagang Pook ng Sining sa NCR</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98" name=""/>
          <p:cNvSpPr txBox="1"/>
          <p:nvPr/>
        </p:nvSpPr>
        <p:spPr>
          <a:xfrm>
            <a:off x="1080000" y="1720800"/>
            <a:ext cx="7200000" cy="3106800"/>
          </a:xfrm>
          <a:prstGeom prst="rect">
            <a:avLst/>
          </a:prstGeom>
          <a:noFill/>
          <a:ln w="0">
            <a:noFill/>
          </a:ln>
        </p:spPr>
        <p:txBody>
          <a:bodyPr lIns="90000" rIns="90000" tIns="45000" bIns="45000" anchor="t">
            <a:noAutofit/>
          </a:bodyPr>
          <a:p>
            <a:pPr marL="216000" indent="-216000" algn="just">
              <a:buClr>
                <a:srgbClr val="000000"/>
              </a:buClr>
              <a:buSzPct val="45000"/>
              <a:buFont typeface="Symbol" charset="2"/>
              <a:buChar char=""/>
            </a:pPr>
            <a:r>
              <a:rPr b="1" lang="en-PH" sz="2200" spc="-1" strike="noStrike">
                <a:solidFill>
                  <a:srgbClr val="000000"/>
                </a:solidFill>
                <a:latin typeface="Lato"/>
              </a:rPr>
              <a:t>Quezon Memorial Circle (Lungsod Quezon) </a:t>
            </a:r>
            <a:r>
              <a:rPr b="0" lang="en-PH" sz="2200" spc="-1" strike="noStrike">
                <a:solidFill>
                  <a:srgbClr val="000000"/>
                </a:solidFill>
                <a:latin typeface="Lato"/>
              </a:rPr>
              <a:t>– Ito ay isang pambansang parke. Nagsisilbi rin ito bilang dambana ng lungsod. May </a:t>
            </a:r>
            <a:r>
              <a:rPr b="0" i="1" lang="en-PH" sz="2200" spc="-1" strike="noStrike">
                <a:solidFill>
                  <a:srgbClr val="000000"/>
                </a:solidFill>
                <a:latin typeface="Lato"/>
              </a:rPr>
              <a:t>fountain</a:t>
            </a:r>
            <a:r>
              <a:rPr b="0" lang="en-PH" sz="2200" spc="-1" strike="noStrike">
                <a:solidFill>
                  <a:srgbClr val="000000"/>
                </a:solidFill>
                <a:latin typeface="Lato"/>
              </a:rPr>
              <a:t> at mailaw ito lalo na sa gabi.</a:t>
            </a:r>
            <a:endParaRPr b="0" lang="en-PH" sz="2200" spc="-1" strike="noStrike">
              <a:solidFill>
                <a:srgbClr val="000000"/>
              </a:solidFill>
              <a:latin typeface="Lato"/>
            </a:endParaRPr>
          </a:p>
          <a:p>
            <a:pPr algn="just"/>
            <a:endParaRPr b="0" lang="en-PH" sz="2200" spc="-1" strike="noStrike">
              <a:solidFill>
                <a:srgbClr val="000000"/>
              </a:solidFill>
              <a:latin typeface="Lato"/>
            </a:endParaRPr>
          </a:p>
          <a:p>
            <a:pPr algn="just"/>
            <a:endParaRPr b="0" lang="en-PH" sz="2200" spc="-1" strike="noStrike">
              <a:solidFill>
                <a:srgbClr val="000000"/>
              </a:solidFill>
              <a:latin typeface="Lato"/>
            </a:endParaRPr>
          </a:p>
          <a:p>
            <a:pPr marL="216000" indent="-216000" algn="just">
              <a:buClr>
                <a:srgbClr val="000000"/>
              </a:buClr>
              <a:buSzPct val="45000"/>
              <a:buFont typeface="Symbol" charset="2"/>
              <a:buChar char=""/>
            </a:pPr>
            <a:r>
              <a:rPr b="1" lang="en-PH" sz="2200" spc="-1" strike="noStrike">
                <a:solidFill>
                  <a:srgbClr val="000000"/>
                </a:solidFill>
                <a:latin typeface="Lato"/>
              </a:rPr>
              <a:t>EDSA Shrine (Lungsod Quezon)</a:t>
            </a:r>
            <a:r>
              <a:rPr b="0" lang="en-PH" sz="2200" spc="-1" strike="noStrike">
                <a:solidFill>
                  <a:srgbClr val="000000"/>
                </a:solidFill>
                <a:latin typeface="Lato"/>
              </a:rPr>
              <a:t> – Ito ay binubuo ng isang maliit na simbahan at bantayog na itinayo bilang paggunita sa People Power Revolution.</a:t>
            </a:r>
            <a:endParaRPr b="0" lang="en-PH" sz="2200" spc="-1" strike="noStrike">
              <a:solidFill>
                <a:srgbClr val="000000"/>
              </a:solidFill>
              <a:latin typeface="Lato"/>
            </a:endParaRPr>
          </a:p>
        </p:txBody>
      </p:sp>
      <p:pic>
        <p:nvPicPr>
          <p:cNvPr id="199" name="" descr=""/>
          <p:cNvPicPr/>
          <p:nvPr/>
        </p:nvPicPr>
        <p:blipFill>
          <a:blip r:embed="rId1"/>
          <a:stretch/>
        </p:blipFill>
        <p:spPr>
          <a:xfrm>
            <a:off x="8398440" y="1620000"/>
            <a:ext cx="2948760" cy="1980000"/>
          </a:xfrm>
          <a:prstGeom prst="rect">
            <a:avLst/>
          </a:prstGeom>
          <a:ln w="0">
            <a:solidFill>
              <a:srgbClr val="3465a4"/>
            </a:solidFill>
          </a:ln>
        </p:spPr>
      </p:pic>
      <p:pic>
        <p:nvPicPr>
          <p:cNvPr id="200" name="" descr=""/>
          <p:cNvPicPr/>
          <p:nvPr/>
        </p:nvPicPr>
        <p:blipFill>
          <a:blip r:embed="rId2"/>
          <a:stretch/>
        </p:blipFill>
        <p:spPr>
          <a:xfrm>
            <a:off x="8398440" y="3888000"/>
            <a:ext cx="2948760" cy="1980000"/>
          </a:xfrm>
          <a:prstGeom prst="rect">
            <a:avLst/>
          </a:prstGeom>
          <a:ln w="0">
            <a:solidFill>
              <a:srgbClr val="3465a4"/>
            </a:solid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Rectangle 40"/>
          <p:cNvSpPr/>
          <p:nvPr/>
        </p:nvSpPr>
        <p:spPr>
          <a:xfrm>
            <a:off x="-113040" y="532080"/>
            <a:ext cx="929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202" name="Rectangle 41"/>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Mahahalagang Pook ng Sining sa NCR</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203" name=""/>
          <p:cNvSpPr txBox="1"/>
          <p:nvPr/>
        </p:nvSpPr>
        <p:spPr>
          <a:xfrm>
            <a:off x="1080000" y="1720800"/>
            <a:ext cx="6660000" cy="4112280"/>
          </a:xfrm>
          <a:prstGeom prst="rect">
            <a:avLst/>
          </a:prstGeom>
          <a:noFill/>
          <a:ln w="0">
            <a:noFill/>
          </a:ln>
        </p:spPr>
        <p:txBody>
          <a:bodyPr lIns="90000" rIns="90000" tIns="45000" bIns="45000" anchor="t">
            <a:noAutofit/>
          </a:bodyPr>
          <a:p>
            <a:pPr marL="216000" indent="-216000" algn="just">
              <a:buClr>
                <a:srgbClr val="000000"/>
              </a:buClr>
              <a:buSzPct val="45000"/>
              <a:buFont typeface="Symbol" charset="2"/>
              <a:buChar char=""/>
            </a:pPr>
            <a:r>
              <a:rPr b="1" lang="en-PH" sz="2200" spc="-1" strike="noStrike">
                <a:solidFill>
                  <a:srgbClr val="000000"/>
                </a:solidFill>
                <a:latin typeface="Lato"/>
              </a:rPr>
              <a:t>La Mesa Eco Park (Lungsod Quezon) </a:t>
            </a:r>
            <a:r>
              <a:rPr b="0" lang="en-PH" sz="2200" spc="-1" strike="noStrike">
                <a:solidFill>
                  <a:srgbClr val="000000"/>
                </a:solidFill>
                <a:latin typeface="Lato"/>
              </a:rPr>
              <a:t>– Ito ay isang pook ng sining at parke na inayos at pinaganda upang mapanatili at mapangalagaan ang La Mesa Watershed. Mayroon itong libangang pangkalusugan. May kagubatan din ito na maaaring pasyalan. Isa ito sa mga lugar na nagtataguyod ng pangangalaga ng ating kapaligiran.</a:t>
            </a:r>
            <a:endParaRPr b="0" lang="en-PH" sz="2200" spc="-1" strike="noStrike">
              <a:solidFill>
                <a:srgbClr val="000000"/>
              </a:solidFill>
              <a:latin typeface="Lato"/>
            </a:endParaRPr>
          </a:p>
          <a:p>
            <a:pPr algn="just"/>
            <a:endParaRPr b="0" lang="en-PH" sz="2200" spc="-1" strike="noStrike">
              <a:solidFill>
                <a:srgbClr val="000000"/>
              </a:solidFill>
              <a:latin typeface="Lato"/>
            </a:endParaRPr>
          </a:p>
          <a:p>
            <a:pPr marL="216000" indent="-216000" algn="just">
              <a:buClr>
                <a:srgbClr val="000000"/>
              </a:buClr>
              <a:buSzPct val="45000"/>
              <a:buFont typeface="Symbol" charset="2"/>
              <a:buChar char=""/>
            </a:pPr>
            <a:r>
              <a:rPr b="1" lang="en-PH" sz="2200" spc="-1" strike="noStrike">
                <a:solidFill>
                  <a:srgbClr val="000000"/>
                </a:solidFill>
                <a:latin typeface="Lato"/>
              </a:rPr>
              <a:t>Museo ng Makati (J.P. Rizal) </a:t>
            </a:r>
            <a:r>
              <a:rPr b="0" lang="en-PH" sz="2200" spc="-1" strike="noStrike">
                <a:solidFill>
                  <a:srgbClr val="000000"/>
                </a:solidFill>
                <a:latin typeface="Lato"/>
              </a:rPr>
              <a:t>– Ito ang pambansang museo ng komunidad. Nakatago rito ang mga yaman, </a:t>
            </a:r>
            <a:r>
              <a:rPr b="0" i="1" lang="en-PH" sz="2200" spc="-1" strike="noStrike">
                <a:solidFill>
                  <a:srgbClr val="000000"/>
                </a:solidFill>
                <a:latin typeface="Lato"/>
              </a:rPr>
              <a:t>artifact</a:t>
            </a:r>
            <a:r>
              <a:rPr b="0" lang="en-PH" sz="2200" spc="-1" strike="noStrike">
                <a:solidFill>
                  <a:srgbClr val="000000"/>
                </a:solidFill>
                <a:latin typeface="Lato"/>
              </a:rPr>
              <a:t>, at </a:t>
            </a:r>
            <a:r>
              <a:rPr b="0" i="1" lang="en-PH" sz="2200" spc="-1" strike="noStrike">
                <a:solidFill>
                  <a:srgbClr val="000000"/>
                </a:solidFill>
                <a:latin typeface="Lato"/>
              </a:rPr>
              <a:t>relic</a:t>
            </a:r>
            <a:r>
              <a:rPr b="0" lang="en-PH" sz="2200" spc="-1" strike="noStrike">
                <a:solidFill>
                  <a:srgbClr val="000000"/>
                </a:solidFill>
                <a:latin typeface="Lato"/>
              </a:rPr>
              <a:t> o banal na alaala ng pinagdaanan ng lungsod.</a:t>
            </a:r>
            <a:endParaRPr b="0" lang="en-PH" sz="2200" spc="-1" strike="noStrike">
              <a:solidFill>
                <a:srgbClr val="000000"/>
              </a:solidFill>
              <a:latin typeface="Lato"/>
            </a:endParaRPr>
          </a:p>
        </p:txBody>
      </p:sp>
      <p:pic>
        <p:nvPicPr>
          <p:cNvPr id="204" name="" descr=""/>
          <p:cNvPicPr/>
          <p:nvPr/>
        </p:nvPicPr>
        <p:blipFill>
          <a:blip r:embed="rId1"/>
          <a:stretch/>
        </p:blipFill>
        <p:spPr>
          <a:xfrm>
            <a:off x="8280000" y="1736640"/>
            <a:ext cx="3082320" cy="2043720"/>
          </a:xfrm>
          <a:prstGeom prst="rect">
            <a:avLst/>
          </a:prstGeom>
          <a:ln w="0">
            <a:solidFill>
              <a:srgbClr val="3465a4"/>
            </a:solidFill>
          </a:ln>
        </p:spPr>
      </p:pic>
      <p:pic>
        <p:nvPicPr>
          <p:cNvPr id="205" name="" descr=""/>
          <p:cNvPicPr/>
          <p:nvPr/>
        </p:nvPicPr>
        <p:blipFill>
          <a:blip r:embed="rId2"/>
          <a:stretch/>
        </p:blipFill>
        <p:spPr>
          <a:xfrm>
            <a:off x="8280000" y="3968640"/>
            <a:ext cx="3082320" cy="2043720"/>
          </a:xfrm>
          <a:prstGeom prst="rect">
            <a:avLst/>
          </a:prstGeom>
          <a:ln w="0">
            <a:solidFill>
              <a:srgbClr val="3465a4"/>
            </a:solid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1073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PH" sz="3400" spc="-1" strike="noStrike">
                <a:solidFill>
                  <a:srgbClr val="ffffff"/>
                </a:solidFill>
                <a:latin typeface="Montserrat Medium"/>
                <a:ea typeface="DejaVu Sans"/>
              </a:rPr>
              <a:t>Seal</a:t>
            </a:r>
            <a:r>
              <a:rPr b="1" lang="en-PH" sz="3400" spc="-1" strike="noStrike">
                <a:solidFill>
                  <a:srgbClr val="ffffff"/>
                </a:solidFill>
                <a:latin typeface="Montserrat Medium"/>
                <a:ea typeface="DejaVu Sans"/>
              </a:rPr>
              <a:t> o </a:t>
            </a:r>
            <a:r>
              <a:rPr b="1" i="1" lang="en-PH" sz="3400" spc="-1" strike="noStrike">
                <a:solidFill>
                  <a:srgbClr val="ffffff"/>
                </a:solidFill>
                <a:latin typeface="Montserrat Medium"/>
                <a:ea typeface="DejaVu Sans"/>
              </a:rPr>
              <a:t>Logo</a:t>
            </a:r>
            <a:r>
              <a:rPr b="1" lang="en-PH" sz="3400" spc="-1" strike="noStrike">
                <a:solidFill>
                  <a:srgbClr val="ffffff"/>
                </a:solidFill>
                <a:latin typeface="Montserrat Medium"/>
                <a:ea typeface="DejaVu Sans"/>
              </a:rPr>
              <a:t> ng mga Lungsod o Munisipalidad</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txBox="1"/>
          <p:nvPr/>
        </p:nvSpPr>
        <p:spPr>
          <a:xfrm>
            <a:off x="900000" y="1620000"/>
            <a:ext cx="10260000" cy="111456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2200" spc="-1" strike="noStrike">
                <a:solidFill>
                  <a:srgbClr val="000000"/>
                </a:solidFill>
                <a:latin typeface="Lato"/>
              </a:rPr>
              <a:t>Ang sagisag o seal ay may pangalan ng lungsod o munisipalidad. Karaniwang hugis bilog ang mga ito. May mga larawan pa ito na may kahulugan. Iba-iba pa ang mga kulay ng bawat sagisag.</a:t>
            </a:r>
            <a:endParaRPr b="0" lang="en-PH" sz="22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Rectangle 38"/>
          <p:cNvSpPr/>
          <p:nvPr/>
        </p:nvSpPr>
        <p:spPr>
          <a:xfrm>
            <a:off x="-113040" y="532080"/>
            <a:ext cx="929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207" name="Rectangle 39"/>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Mahahalagang Pook ng Sining sa NCR</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208" name=""/>
          <p:cNvSpPr txBox="1"/>
          <p:nvPr/>
        </p:nvSpPr>
        <p:spPr>
          <a:xfrm>
            <a:off x="1080000" y="1720800"/>
            <a:ext cx="6660000" cy="3106800"/>
          </a:xfrm>
          <a:prstGeom prst="rect">
            <a:avLst/>
          </a:prstGeom>
          <a:noFill/>
          <a:ln w="0">
            <a:noFill/>
          </a:ln>
        </p:spPr>
        <p:txBody>
          <a:bodyPr lIns="90000" rIns="90000" tIns="45000" bIns="45000" anchor="t">
            <a:noAutofit/>
          </a:bodyPr>
          <a:p>
            <a:pPr marL="216000" indent="-216000" algn="just">
              <a:buClr>
                <a:srgbClr val="000000"/>
              </a:buClr>
              <a:buSzPct val="45000"/>
              <a:buFont typeface="Symbol" charset="2"/>
              <a:buChar char=""/>
            </a:pPr>
            <a:r>
              <a:rPr b="1" lang="en-PH" sz="2200" spc="-1" strike="noStrike">
                <a:solidFill>
                  <a:srgbClr val="000000"/>
                </a:solidFill>
                <a:latin typeface="Lato"/>
              </a:rPr>
              <a:t>Filipinas Heritage Library (Ayala Triangle)</a:t>
            </a:r>
            <a:r>
              <a:rPr b="0" lang="en-PH" sz="2200" spc="-1" strike="noStrike">
                <a:solidFill>
                  <a:srgbClr val="000000"/>
                </a:solidFill>
                <a:latin typeface="Lato"/>
              </a:rPr>
              <a:t> – Ito ay kasalukuyang aklatan na elektroniko. Mayroon itong </a:t>
            </a:r>
            <a:r>
              <a:rPr b="0" i="1" lang="en-PH" sz="2200" spc="-1" strike="noStrike">
                <a:solidFill>
                  <a:srgbClr val="000000"/>
                </a:solidFill>
                <a:latin typeface="Lato"/>
              </a:rPr>
              <a:t>digital</a:t>
            </a:r>
            <a:r>
              <a:rPr b="0" lang="en-PH" sz="2200" spc="-1" strike="noStrike">
                <a:solidFill>
                  <a:srgbClr val="000000"/>
                </a:solidFill>
                <a:latin typeface="Lato"/>
              </a:rPr>
              <a:t> na mga proyekto, CD-ROM </a:t>
            </a:r>
            <a:r>
              <a:rPr b="0" i="1" lang="en-PH" sz="2200" spc="-1" strike="noStrike">
                <a:solidFill>
                  <a:srgbClr val="000000"/>
                </a:solidFill>
                <a:latin typeface="Lato"/>
              </a:rPr>
              <a:t>publishing</a:t>
            </a:r>
            <a:r>
              <a:rPr b="0" lang="en-PH" sz="2200" spc="-1" strike="noStrike">
                <a:solidFill>
                  <a:srgbClr val="000000"/>
                </a:solidFill>
                <a:latin typeface="Lato"/>
              </a:rPr>
              <a:t>, at </a:t>
            </a:r>
            <a:r>
              <a:rPr b="0" i="1" lang="en-PH" sz="2200" spc="-1" strike="noStrike">
                <a:solidFill>
                  <a:srgbClr val="000000"/>
                </a:solidFill>
                <a:latin typeface="Lato"/>
              </a:rPr>
              <a:t>electronic database.</a:t>
            </a:r>
            <a:endParaRPr b="0" lang="en-PH" sz="2200" spc="-1" strike="noStrike">
              <a:solidFill>
                <a:srgbClr val="000000"/>
              </a:solidFill>
              <a:latin typeface="Lato"/>
            </a:endParaRPr>
          </a:p>
          <a:p>
            <a:pPr algn="just"/>
            <a:endParaRPr b="0" lang="en-PH" sz="2200" spc="-1" strike="noStrike">
              <a:solidFill>
                <a:srgbClr val="000000"/>
              </a:solidFill>
              <a:latin typeface="Lato"/>
            </a:endParaRPr>
          </a:p>
          <a:p>
            <a:pPr marL="216000" indent="-216000" algn="just">
              <a:buClr>
                <a:srgbClr val="000000"/>
              </a:buClr>
              <a:buSzPct val="45000"/>
              <a:buFont typeface="Symbol" charset="2"/>
              <a:buChar char=""/>
            </a:pPr>
            <a:r>
              <a:rPr b="1" lang="en-PH" sz="2200" spc="-1" strike="noStrike">
                <a:solidFill>
                  <a:srgbClr val="000000"/>
                </a:solidFill>
                <a:latin typeface="Lato"/>
              </a:rPr>
              <a:t>Iba pang Museo (Lungsod Makati) </a:t>
            </a:r>
            <a:r>
              <a:rPr b="0" lang="en-PH" sz="2200" spc="-1" strike="noStrike">
                <a:solidFill>
                  <a:srgbClr val="000000"/>
                </a:solidFill>
                <a:latin typeface="Lato"/>
              </a:rPr>
              <a:t>– Ayala Museum at Yuchengco Museum</a:t>
            </a:r>
            <a:endParaRPr b="0" lang="en-PH" sz="2200" spc="-1" strike="noStrike">
              <a:solidFill>
                <a:srgbClr val="000000"/>
              </a:solidFill>
              <a:latin typeface="Lato"/>
            </a:endParaRPr>
          </a:p>
        </p:txBody>
      </p:sp>
      <p:pic>
        <p:nvPicPr>
          <p:cNvPr id="209" name="" descr=""/>
          <p:cNvPicPr/>
          <p:nvPr/>
        </p:nvPicPr>
        <p:blipFill>
          <a:blip r:embed="rId1"/>
          <a:stretch/>
        </p:blipFill>
        <p:spPr>
          <a:xfrm>
            <a:off x="8280000" y="3240000"/>
            <a:ext cx="2941560" cy="2267280"/>
          </a:xfrm>
          <a:prstGeom prst="rect">
            <a:avLst/>
          </a:prstGeom>
          <a:ln w="0">
            <a:solidFill>
              <a:srgbClr val="3465a4"/>
            </a:solid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Rectangle 42"/>
          <p:cNvSpPr/>
          <p:nvPr/>
        </p:nvSpPr>
        <p:spPr>
          <a:xfrm>
            <a:off x="-113040" y="532080"/>
            <a:ext cx="929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211" name="Rectangle 43"/>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Mahahalagang Pook ng Sining sa NCR</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212" name=""/>
          <p:cNvSpPr txBox="1"/>
          <p:nvPr/>
        </p:nvSpPr>
        <p:spPr>
          <a:xfrm>
            <a:off x="934560" y="1565640"/>
            <a:ext cx="5545440" cy="3807720"/>
          </a:xfrm>
          <a:prstGeom prst="rect">
            <a:avLst/>
          </a:prstGeom>
          <a:noFill/>
          <a:ln w="0">
            <a:noFill/>
          </a:ln>
        </p:spPr>
        <p:txBody>
          <a:bodyPr lIns="90000" rIns="90000" tIns="45000" bIns="45000" anchor="t">
            <a:noAutofit/>
          </a:bodyPr>
          <a:p>
            <a:r>
              <a:rPr b="1" lang="en-PH" sz="2400" spc="-1" strike="noStrike">
                <a:solidFill>
                  <a:srgbClr val="000000"/>
                </a:solidFill>
                <a:latin typeface="Lato"/>
              </a:rPr>
              <a:t>Mga Parke sa Makati</a:t>
            </a:r>
            <a:endParaRPr b="0" lang="en-PH" sz="2400" spc="-1" strike="noStrike">
              <a:solidFill>
                <a:srgbClr val="000000"/>
              </a:solidFill>
              <a:latin typeface="Lato"/>
            </a:endParaRPr>
          </a:p>
          <a:p>
            <a:endParaRPr b="0" lang="en-PH" sz="2200" spc="-1" strike="noStrike">
              <a:solidFill>
                <a:srgbClr val="000000"/>
              </a:solidFill>
              <a:latin typeface="Lato"/>
            </a:endParaRPr>
          </a:p>
          <a:p>
            <a:pPr algn="just"/>
            <a:r>
              <a:rPr b="0" lang="en-PH" sz="2200" spc="-1" strike="noStrike">
                <a:solidFill>
                  <a:srgbClr val="000000"/>
                </a:solidFill>
                <a:latin typeface="Lato"/>
              </a:rPr>
              <a:t>Maaliwas, presko, at luntian ang mga parke sa Lungsod Makati. May magagandang halaman dito at mga upuan kung saan makapagpapahinga ka. May makikita rito na </a:t>
            </a:r>
            <a:r>
              <a:rPr b="0" i="1" lang="en-PH" sz="2200" spc="-1" strike="noStrike">
                <a:solidFill>
                  <a:srgbClr val="000000"/>
                </a:solidFill>
                <a:latin typeface="Lato"/>
              </a:rPr>
              <a:t>chapel</a:t>
            </a:r>
            <a:r>
              <a:rPr b="0" lang="en-PH" sz="2200" spc="-1" strike="noStrike">
                <a:solidFill>
                  <a:srgbClr val="000000"/>
                </a:solidFill>
                <a:latin typeface="Lato"/>
              </a:rPr>
              <a:t> at malulusog na puno ng palmera sa bandang Greenbelt Park. Nakawiwili ring panoorin dito ang sumasayaw na </a:t>
            </a:r>
            <a:r>
              <a:rPr b="0" i="1" lang="en-PH" sz="2200" spc="-1" strike="noStrike">
                <a:solidFill>
                  <a:srgbClr val="000000"/>
                </a:solidFill>
                <a:latin typeface="Lato"/>
              </a:rPr>
              <a:t>Christmas lights</a:t>
            </a:r>
            <a:r>
              <a:rPr b="0" lang="en-PH" sz="2200" spc="-1" strike="noStrike">
                <a:solidFill>
                  <a:srgbClr val="000000"/>
                </a:solidFill>
                <a:latin typeface="Lato"/>
              </a:rPr>
              <a:t> tuwing panahon ng Kapaskuhan sa may Ayala Triangle Gardens.</a:t>
            </a:r>
            <a:endParaRPr b="0" lang="en-PH" sz="2200" spc="-1" strike="noStrike">
              <a:solidFill>
                <a:srgbClr val="000000"/>
              </a:solidFill>
              <a:latin typeface="Lato"/>
            </a:endParaRPr>
          </a:p>
        </p:txBody>
      </p:sp>
      <p:pic>
        <p:nvPicPr>
          <p:cNvPr id="213" name="" descr=""/>
          <p:cNvPicPr/>
          <p:nvPr/>
        </p:nvPicPr>
        <p:blipFill>
          <a:blip r:embed="rId1"/>
          <a:stretch/>
        </p:blipFill>
        <p:spPr>
          <a:xfrm>
            <a:off x="6840000" y="2093760"/>
            <a:ext cx="4500000" cy="3029760"/>
          </a:xfrm>
          <a:prstGeom prst="rect">
            <a:avLst/>
          </a:prstGeom>
          <a:ln w="0">
            <a:solidFill>
              <a:srgbClr val="3465a4"/>
            </a:solid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Rectangle 44"/>
          <p:cNvSpPr/>
          <p:nvPr/>
        </p:nvSpPr>
        <p:spPr>
          <a:xfrm>
            <a:off x="-113040" y="532080"/>
            <a:ext cx="929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215" name="Rectangle 45"/>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Mahahalagang Pook ng Sining sa NCR</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216" name=""/>
          <p:cNvSpPr txBox="1"/>
          <p:nvPr/>
        </p:nvSpPr>
        <p:spPr>
          <a:xfrm>
            <a:off x="934560" y="1565640"/>
            <a:ext cx="10225440" cy="1854360"/>
          </a:xfrm>
          <a:prstGeom prst="rect">
            <a:avLst/>
          </a:prstGeom>
          <a:noFill/>
          <a:ln w="0">
            <a:noFill/>
          </a:ln>
        </p:spPr>
        <p:txBody>
          <a:bodyPr lIns="90000" rIns="90000" tIns="45000" bIns="45000" anchor="t">
            <a:noAutofit/>
          </a:bodyPr>
          <a:p>
            <a:r>
              <a:rPr b="1" lang="en-PH" sz="2400" spc="-1" strike="noStrike">
                <a:solidFill>
                  <a:srgbClr val="000000"/>
                </a:solidFill>
                <a:latin typeface="Lato"/>
              </a:rPr>
              <a:t>Mga Kilalang Bantayog at Landmark sa NCR</a:t>
            </a:r>
            <a:endParaRPr b="0" lang="en-PH" sz="2400" spc="-1" strike="noStrike">
              <a:solidFill>
                <a:srgbClr val="000000"/>
              </a:solidFill>
              <a:latin typeface="Lato"/>
            </a:endParaRPr>
          </a:p>
          <a:p>
            <a:pPr algn="just"/>
            <a:r>
              <a:rPr b="0" lang="en-PH" sz="2200" spc="-1" strike="noStrike">
                <a:solidFill>
                  <a:srgbClr val="000000"/>
                </a:solidFill>
                <a:latin typeface="Lato"/>
              </a:rPr>
              <a:t>Ang mga larawan sa ibaba ay nagpapakita ng mga kilalang monumento at mga nililok na rebulto o bantayog sa NCR. Ang mga ito ay nagsisilbing paggunita at parangal sa ating mga natatanging bayani. Ang iba naman ay mas kilalang mural sa rehiyon.</a:t>
            </a:r>
            <a:endParaRPr b="0" lang="en-PH" sz="2200" spc="-1" strike="noStrike">
              <a:solidFill>
                <a:srgbClr val="000000"/>
              </a:solidFill>
              <a:latin typeface="Lato"/>
            </a:endParaRPr>
          </a:p>
        </p:txBody>
      </p:sp>
      <p:pic>
        <p:nvPicPr>
          <p:cNvPr id="217" name="" descr=""/>
          <p:cNvPicPr/>
          <p:nvPr/>
        </p:nvPicPr>
        <p:blipFill>
          <a:blip r:embed="rId1"/>
          <a:stretch/>
        </p:blipFill>
        <p:spPr>
          <a:xfrm>
            <a:off x="1473480" y="3528000"/>
            <a:ext cx="2666520" cy="1998000"/>
          </a:xfrm>
          <a:prstGeom prst="rect">
            <a:avLst/>
          </a:prstGeom>
          <a:ln w="0">
            <a:solidFill>
              <a:srgbClr val="3465a4"/>
            </a:solidFill>
          </a:ln>
        </p:spPr>
      </p:pic>
      <p:pic>
        <p:nvPicPr>
          <p:cNvPr id="218" name="" descr=""/>
          <p:cNvPicPr/>
          <p:nvPr/>
        </p:nvPicPr>
        <p:blipFill>
          <a:blip r:embed="rId2"/>
          <a:stretch/>
        </p:blipFill>
        <p:spPr>
          <a:xfrm>
            <a:off x="5145480" y="3528000"/>
            <a:ext cx="2666520" cy="1998000"/>
          </a:xfrm>
          <a:prstGeom prst="rect">
            <a:avLst/>
          </a:prstGeom>
          <a:ln w="0">
            <a:solidFill>
              <a:srgbClr val="3465a4"/>
            </a:solidFill>
          </a:ln>
        </p:spPr>
      </p:pic>
      <p:pic>
        <p:nvPicPr>
          <p:cNvPr id="219" name="" descr=""/>
          <p:cNvPicPr/>
          <p:nvPr/>
        </p:nvPicPr>
        <p:blipFill>
          <a:blip r:embed="rId3"/>
          <a:stretch/>
        </p:blipFill>
        <p:spPr>
          <a:xfrm>
            <a:off x="9068760" y="3060000"/>
            <a:ext cx="1659240" cy="2520000"/>
          </a:xfrm>
          <a:prstGeom prst="rect">
            <a:avLst/>
          </a:prstGeom>
          <a:ln w="0">
            <a:solidFill>
              <a:srgbClr val="3465a4"/>
            </a:solidFill>
          </a:ln>
        </p:spPr>
      </p:pic>
      <p:sp>
        <p:nvSpPr>
          <p:cNvPr id="220" name=""/>
          <p:cNvSpPr txBox="1"/>
          <p:nvPr/>
        </p:nvSpPr>
        <p:spPr>
          <a:xfrm>
            <a:off x="1800000" y="5562000"/>
            <a:ext cx="2070360" cy="364680"/>
          </a:xfrm>
          <a:prstGeom prst="rect">
            <a:avLst/>
          </a:prstGeom>
          <a:noFill/>
          <a:ln w="0">
            <a:noFill/>
          </a:ln>
        </p:spPr>
        <p:txBody>
          <a:bodyPr lIns="90000" rIns="90000" tIns="45000" bIns="45000" anchor="t">
            <a:noAutofit/>
          </a:bodyPr>
          <a:p>
            <a:r>
              <a:rPr b="0" lang="en-PH" sz="1800" spc="-1" strike="noStrike">
                <a:solidFill>
                  <a:srgbClr val="000000"/>
                </a:solidFill>
                <a:latin typeface="Lato"/>
              </a:rPr>
              <a:t>Nine Muses sa UP</a:t>
            </a:r>
            <a:endParaRPr b="0" lang="en-PH" sz="1800" spc="-1" strike="noStrike">
              <a:solidFill>
                <a:srgbClr val="000000"/>
              </a:solidFill>
              <a:latin typeface="Lato"/>
            </a:endParaRPr>
          </a:p>
        </p:txBody>
      </p:sp>
      <p:sp>
        <p:nvSpPr>
          <p:cNvPr id="221" name=""/>
          <p:cNvSpPr txBox="1"/>
          <p:nvPr/>
        </p:nvSpPr>
        <p:spPr>
          <a:xfrm>
            <a:off x="4212000" y="5562000"/>
            <a:ext cx="4500000" cy="639000"/>
          </a:xfrm>
          <a:prstGeom prst="rect">
            <a:avLst/>
          </a:prstGeom>
          <a:noFill/>
          <a:ln w="0">
            <a:noFill/>
          </a:ln>
        </p:spPr>
        <p:txBody>
          <a:bodyPr lIns="90000" rIns="90000" tIns="45000" bIns="45000" anchor="t">
            <a:noAutofit/>
          </a:bodyPr>
          <a:p>
            <a:pPr algn="ctr"/>
            <a:r>
              <a:rPr b="0" lang="en-PH" sz="1800" spc="-1" strike="noStrike">
                <a:solidFill>
                  <a:srgbClr val="000000"/>
                </a:solidFill>
                <a:latin typeface="Lato"/>
              </a:rPr>
              <a:t>Neptune at Aphrodite sa </a:t>
            </a:r>
            <a:endParaRPr b="0" lang="en-PH" sz="1800" spc="-1" strike="noStrike">
              <a:solidFill>
                <a:srgbClr val="000000"/>
              </a:solidFill>
              <a:latin typeface="Lato"/>
            </a:endParaRPr>
          </a:p>
          <a:p>
            <a:pPr algn="ctr"/>
            <a:r>
              <a:rPr b="0" lang="en-PH" sz="1800" spc="-1" strike="noStrike">
                <a:solidFill>
                  <a:srgbClr val="000000"/>
                </a:solidFill>
                <a:latin typeface="Lato"/>
              </a:rPr>
              <a:t>La Mesa Ecopark</a:t>
            </a:r>
            <a:endParaRPr b="0" lang="en-PH" sz="1800" spc="-1" strike="noStrike">
              <a:solidFill>
                <a:srgbClr val="000000"/>
              </a:solidFill>
              <a:latin typeface="Lato"/>
            </a:endParaRPr>
          </a:p>
        </p:txBody>
      </p:sp>
      <p:sp>
        <p:nvSpPr>
          <p:cNvPr id="222" name=""/>
          <p:cNvSpPr txBox="1"/>
          <p:nvPr/>
        </p:nvSpPr>
        <p:spPr>
          <a:xfrm>
            <a:off x="8604000" y="5549400"/>
            <a:ext cx="2520000" cy="858600"/>
          </a:xfrm>
          <a:prstGeom prst="rect">
            <a:avLst/>
          </a:prstGeom>
          <a:noFill/>
          <a:ln w="0">
            <a:noFill/>
          </a:ln>
        </p:spPr>
        <p:txBody>
          <a:bodyPr lIns="90000" rIns="90000" tIns="45000" bIns="45000" anchor="t">
            <a:noAutofit/>
          </a:bodyPr>
          <a:p>
            <a:pPr algn="ctr"/>
            <a:r>
              <a:rPr b="0" lang="en-PH" sz="1800" spc="-1" strike="noStrike">
                <a:solidFill>
                  <a:srgbClr val="000000"/>
                </a:solidFill>
                <a:latin typeface="Lato"/>
              </a:rPr>
              <a:t>Bantayog ni Lapulapu sa Rizal Park</a:t>
            </a:r>
            <a:endParaRPr b="0" lang="en-PH" sz="18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Rectangle 46"/>
          <p:cNvSpPr/>
          <p:nvPr/>
        </p:nvSpPr>
        <p:spPr>
          <a:xfrm>
            <a:off x="-113040" y="532080"/>
            <a:ext cx="965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224" name="Rectangle 47"/>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Mga Bayaning Ipinagmamalaki ng NCR</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225" name=""/>
          <p:cNvSpPr txBox="1"/>
          <p:nvPr/>
        </p:nvSpPr>
        <p:spPr>
          <a:xfrm>
            <a:off x="934560" y="1565640"/>
            <a:ext cx="7525440" cy="3777120"/>
          </a:xfrm>
          <a:prstGeom prst="rect">
            <a:avLst/>
          </a:prstGeom>
          <a:noFill/>
          <a:ln w="0">
            <a:noFill/>
          </a:ln>
        </p:spPr>
        <p:txBody>
          <a:bodyPr lIns="90000" rIns="90000" tIns="45000" bIns="45000" anchor="t">
            <a:noAutofit/>
          </a:bodyPr>
          <a:p>
            <a:pPr marL="216000" indent="-216000" algn="just">
              <a:buClr>
                <a:srgbClr val="000000"/>
              </a:buClr>
              <a:buSzPct val="45000"/>
              <a:buFont typeface="Symbol" charset="2"/>
              <a:buChar char=""/>
            </a:pPr>
            <a:r>
              <a:rPr b="0" lang="en-PH" sz="2200" spc="-1" strike="noStrike">
                <a:solidFill>
                  <a:srgbClr val="000000"/>
                </a:solidFill>
                <a:latin typeface="Lato"/>
              </a:rPr>
              <a:t>Tubong Tondo sa Maynila si </a:t>
            </a:r>
            <a:r>
              <a:rPr b="1" lang="en-PH" sz="2200" spc="-1" strike="noStrike">
                <a:solidFill>
                  <a:srgbClr val="000000"/>
                </a:solidFill>
                <a:latin typeface="Lato"/>
              </a:rPr>
              <a:t>Andres Bonifacio</a:t>
            </a:r>
            <a:r>
              <a:rPr b="0" lang="en-PH" sz="2200" spc="-1" strike="noStrike">
                <a:solidFill>
                  <a:srgbClr val="000000"/>
                </a:solidFill>
                <a:latin typeface="Lato"/>
              </a:rPr>
              <a:t>. Isa siyang rebolusyonaryo. Siya ang itinuturing na “Ama ng Rebolusyon.” Itinatag niya ang Katipunan at kalaunan naging Supremo nito. Ang katipunan ay isang samahang nagpunyagi upang makamit ang ating kalayaan sa pananakop ng mga Espanyol.</a:t>
            </a:r>
            <a:endParaRPr b="0" lang="en-PH" sz="2200" spc="-1" strike="noStrike">
              <a:solidFill>
                <a:srgbClr val="000000"/>
              </a:solidFill>
              <a:latin typeface="Lato"/>
            </a:endParaRPr>
          </a:p>
          <a:p>
            <a:pPr algn="just"/>
            <a:endParaRPr b="0" lang="en-PH" sz="2200" spc="-1" strike="noStrike">
              <a:solidFill>
                <a:srgbClr val="000000"/>
              </a:solidFill>
              <a:latin typeface="Lato"/>
            </a:endParaRPr>
          </a:p>
          <a:p>
            <a:pPr marL="216000" indent="-216000" algn="just">
              <a:buClr>
                <a:srgbClr val="000000"/>
              </a:buClr>
              <a:buSzPct val="45000"/>
              <a:buFont typeface="Symbol" charset="2"/>
              <a:buChar char=""/>
            </a:pPr>
            <a:r>
              <a:rPr b="0" lang="en-PH" sz="2200" spc="-1" strike="noStrike">
                <a:solidFill>
                  <a:srgbClr val="000000"/>
                </a:solidFill>
                <a:latin typeface="Lato"/>
              </a:rPr>
              <a:t>Tulad ni Bonifacio, isa ring rebolusyonaryo si </a:t>
            </a:r>
            <a:r>
              <a:rPr b="1" lang="en-PH" sz="2200" spc="-1" strike="noStrike">
                <a:solidFill>
                  <a:srgbClr val="000000"/>
                </a:solidFill>
                <a:latin typeface="Lato"/>
              </a:rPr>
              <a:t>Emilio Jacinto</a:t>
            </a:r>
            <a:r>
              <a:rPr b="0" lang="en-PH" sz="2200" spc="-1" strike="noStrike">
                <a:solidFill>
                  <a:srgbClr val="000000"/>
                </a:solidFill>
                <a:latin typeface="Lato"/>
              </a:rPr>
              <a:t>. Taga-Maynila rin siya. Tinawag siyang “Utak ng Katipunan” dahil sa kanyang talino. Sa ngayon, makikita ang kanyang bantayog sa Mehan Garden sa Maynila.</a:t>
            </a:r>
            <a:endParaRPr b="0" lang="en-PH" sz="2200" spc="-1" strike="noStrike">
              <a:solidFill>
                <a:srgbClr val="000000"/>
              </a:solidFill>
              <a:latin typeface="Lato"/>
            </a:endParaRPr>
          </a:p>
        </p:txBody>
      </p:sp>
      <p:pic>
        <p:nvPicPr>
          <p:cNvPr id="226" name="" descr=""/>
          <p:cNvPicPr/>
          <p:nvPr/>
        </p:nvPicPr>
        <p:blipFill>
          <a:blip r:embed="rId1"/>
          <a:stretch/>
        </p:blipFill>
        <p:spPr>
          <a:xfrm>
            <a:off x="8532000" y="1476000"/>
            <a:ext cx="2880000" cy="2228760"/>
          </a:xfrm>
          <a:prstGeom prst="rect">
            <a:avLst/>
          </a:prstGeom>
          <a:ln w="0">
            <a:noFill/>
          </a:ln>
        </p:spPr>
      </p:pic>
      <p:pic>
        <p:nvPicPr>
          <p:cNvPr id="227" name="" descr=""/>
          <p:cNvPicPr/>
          <p:nvPr/>
        </p:nvPicPr>
        <p:blipFill>
          <a:blip r:embed="rId2"/>
          <a:stretch/>
        </p:blipFill>
        <p:spPr>
          <a:xfrm>
            <a:off x="8568000" y="3823560"/>
            <a:ext cx="2788920" cy="208044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Rectangle 48"/>
          <p:cNvSpPr/>
          <p:nvPr/>
        </p:nvSpPr>
        <p:spPr>
          <a:xfrm>
            <a:off x="-113040" y="532080"/>
            <a:ext cx="965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229" name="Rectangle 49"/>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Mga Bayaning Ipinagmamalaki ng NCR</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230" name=""/>
          <p:cNvSpPr txBox="1"/>
          <p:nvPr/>
        </p:nvSpPr>
        <p:spPr>
          <a:xfrm>
            <a:off x="934560" y="1565640"/>
            <a:ext cx="7525440" cy="3747960"/>
          </a:xfrm>
          <a:prstGeom prst="rect">
            <a:avLst/>
          </a:prstGeom>
          <a:noFill/>
          <a:ln w="0">
            <a:noFill/>
          </a:ln>
        </p:spPr>
        <p:txBody>
          <a:bodyPr lIns="90000" rIns="90000" tIns="45000" bIns="45000" anchor="t">
            <a:noAutofit/>
          </a:bodyPr>
          <a:p>
            <a:pPr marL="216000" indent="-216000" algn="just">
              <a:buClr>
                <a:srgbClr val="000000"/>
              </a:buClr>
              <a:buSzPct val="45000"/>
              <a:buFont typeface="Symbol" charset="2"/>
              <a:buChar char=""/>
            </a:pPr>
            <a:r>
              <a:rPr b="0" lang="en-PH" sz="2200" spc="-1" strike="noStrike">
                <a:solidFill>
                  <a:srgbClr val="000000"/>
                </a:solidFill>
                <a:latin typeface="Lato"/>
              </a:rPr>
              <a:t>Ipinanganak din sa Maynila si </a:t>
            </a:r>
            <a:r>
              <a:rPr b="1" lang="en-PH" sz="2200" spc="-1" strike="noStrike">
                <a:solidFill>
                  <a:srgbClr val="000000"/>
                </a:solidFill>
                <a:latin typeface="Lato"/>
              </a:rPr>
              <a:t>General Antonio Luna</a:t>
            </a:r>
            <a:r>
              <a:rPr b="0" lang="en-PH" sz="2200" spc="-1" strike="noStrike">
                <a:solidFill>
                  <a:srgbClr val="000000"/>
                </a:solidFill>
                <a:latin typeface="Lato"/>
              </a:rPr>
              <a:t>. Nakipaglaban siya sa Digmaang Pilipino-Amerikano noon para makamtan ang kalayaan sa kamay ng mga mananakop. Itinatag niya ang isang paaralan para sa mga sundalong Pilipino noong 1898. Sa kasalukuyan, ang paaralang ito ay tinatawag na Philippine Military Academy.</a:t>
            </a:r>
            <a:endParaRPr b="0" lang="en-PH" sz="2200" spc="-1" strike="noStrike">
              <a:solidFill>
                <a:srgbClr val="000000"/>
              </a:solidFill>
              <a:latin typeface="Lato"/>
            </a:endParaRPr>
          </a:p>
          <a:p>
            <a:pPr algn="just"/>
            <a:endParaRPr b="0" lang="en-PH" sz="2200" spc="-1" strike="noStrike">
              <a:solidFill>
                <a:srgbClr val="000000"/>
              </a:solidFill>
              <a:latin typeface="Lato"/>
            </a:endParaRPr>
          </a:p>
          <a:p>
            <a:pPr marL="216000" indent="-216000" algn="just">
              <a:buClr>
                <a:srgbClr val="000000"/>
              </a:buClr>
              <a:buSzPct val="45000"/>
              <a:buFont typeface="Symbol" charset="2"/>
              <a:buChar char=""/>
            </a:pPr>
            <a:r>
              <a:rPr b="1" lang="en-PH" sz="2200" spc="-1" strike="noStrike">
                <a:solidFill>
                  <a:srgbClr val="000000"/>
                </a:solidFill>
                <a:latin typeface="Lato"/>
              </a:rPr>
              <a:t>Raha Lakandula.</a:t>
            </a:r>
            <a:r>
              <a:rPr b="0" lang="en-PH" sz="2200" spc="-1" strike="noStrike">
                <a:solidFill>
                  <a:srgbClr val="000000"/>
                </a:solidFill>
                <a:latin typeface="Lato"/>
              </a:rPr>
              <a:t> Siya ay kilala bilang “Ang Dakilang Raha ng Tondo.” Lumaban siya sa mga Espanyol dahil sa hindi pagtupad sa kanilang kasunduan.</a:t>
            </a:r>
            <a:endParaRPr b="0" lang="en-PH" sz="2200" spc="-1" strike="noStrike">
              <a:solidFill>
                <a:srgbClr val="000000"/>
              </a:solidFill>
              <a:latin typeface="Lato"/>
            </a:endParaRPr>
          </a:p>
        </p:txBody>
      </p:sp>
      <p:pic>
        <p:nvPicPr>
          <p:cNvPr id="231" name="" descr=""/>
          <p:cNvPicPr/>
          <p:nvPr/>
        </p:nvPicPr>
        <p:blipFill>
          <a:blip r:embed="rId1"/>
          <a:stretch/>
        </p:blipFill>
        <p:spPr>
          <a:xfrm>
            <a:off x="8532000" y="1476000"/>
            <a:ext cx="2880000" cy="2228760"/>
          </a:xfrm>
          <a:prstGeom prst="rect">
            <a:avLst/>
          </a:prstGeom>
          <a:ln w="0">
            <a:noFill/>
          </a:ln>
        </p:spPr>
      </p:pic>
      <p:pic>
        <p:nvPicPr>
          <p:cNvPr id="232" name="" descr=""/>
          <p:cNvPicPr/>
          <p:nvPr/>
        </p:nvPicPr>
        <p:blipFill>
          <a:blip r:embed="rId2"/>
          <a:stretch/>
        </p:blipFill>
        <p:spPr>
          <a:xfrm>
            <a:off x="8532000" y="1476000"/>
            <a:ext cx="2808000" cy="2160000"/>
          </a:xfrm>
          <a:prstGeom prst="rect">
            <a:avLst/>
          </a:prstGeom>
          <a:ln w="0">
            <a:noFill/>
          </a:ln>
        </p:spPr>
      </p:pic>
      <p:pic>
        <p:nvPicPr>
          <p:cNvPr id="233" name="" descr=""/>
          <p:cNvPicPr/>
          <p:nvPr/>
        </p:nvPicPr>
        <p:blipFill>
          <a:blip r:embed="rId3"/>
          <a:stretch/>
        </p:blipFill>
        <p:spPr>
          <a:xfrm>
            <a:off x="8496360" y="3672000"/>
            <a:ext cx="2896920" cy="226800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Rectangle 50"/>
          <p:cNvSpPr/>
          <p:nvPr/>
        </p:nvSpPr>
        <p:spPr>
          <a:xfrm>
            <a:off x="-113040" y="532080"/>
            <a:ext cx="965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235" name="Rectangle 51"/>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Mga Bayaning Ipinagmamalaki ng NCR</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236" name=""/>
          <p:cNvSpPr txBox="1"/>
          <p:nvPr/>
        </p:nvSpPr>
        <p:spPr>
          <a:xfrm>
            <a:off x="934560" y="1565640"/>
            <a:ext cx="7345440" cy="4478040"/>
          </a:xfrm>
          <a:prstGeom prst="rect">
            <a:avLst/>
          </a:prstGeom>
          <a:noFill/>
          <a:ln w="0">
            <a:noFill/>
          </a:ln>
        </p:spPr>
        <p:txBody>
          <a:bodyPr lIns="90000" rIns="90000" tIns="45000" bIns="45000" anchor="t">
            <a:noAutofit/>
          </a:bodyPr>
          <a:p>
            <a:pPr algn="just"/>
            <a:r>
              <a:rPr b="1" lang="en-PH" sz="2400" spc="-1" strike="noStrike">
                <a:solidFill>
                  <a:srgbClr val="000000"/>
                </a:solidFill>
                <a:latin typeface="Lato"/>
              </a:rPr>
              <a:t>Iba pang Bayani ng Metro Manila</a:t>
            </a:r>
            <a:endParaRPr b="0" lang="en-PH" sz="2400" spc="-1" strike="noStrike">
              <a:solidFill>
                <a:srgbClr val="000000"/>
              </a:solidFill>
              <a:latin typeface="Lato"/>
            </a:endParaRPr>
          </a:p>
          <a:p>
            <a:pPr marL="216000" indent="-216000" algn="just">
              <a:buClr>
                <a:srgbClr val="000000"/>
              </a:buClr>
              <a:buSzPct val="45000"/>
              <a:buFont typeface="Symbol" charset="2"/>
              <a:buChar char=""/>
            </a:pPr>
            <a:r>
              <a:rPr b="0" lang="en-PH" sz="2200" spc="-1" strike="noStrike">
                <a:solidFill>
                  <a:srgbClr val="000000"/>
                </a:solidFill>
                <a:latin typeface="Lato"/>
              </a:rPr>
              <a:t>Dr. Pio Valenzuela. Mula sa Bulacan si Dr. Pio Valenzuela. Ipinangalan sa kanya ang Lungsod Valenzuela dahil sa kanyang ugnayan sa Katipunan. Siya ang nagbigay ng pangalan sa kanilang pahayagan, ang “Kalayaan.”</a:t>
            </a:r>
            <a:endParaRPr b="0" lang="en-PH" sz="2200" spc="-1" strike="noStrike">
              <a:solidFill>
                <a:srgbClr val="000000"/>
              </a:solidFill>
              <a:latin typeface="Lato"/>
            </a:endParaRPr>
          </a:p>
          <a:p>
            <a:pPr algn="just"/>
            <a:endParaRPr b="0" lang="en-PH" sz="2200" spc="-1" strike="noStrike">
              <a:solidFill>
                <a:srgbClr val="000000"/>
              </a:solidFill>
              <a:latin typeface="Lato"/>
            </a:endParaRPr>
          </a:p>
          <a:p>
            <a:pPr marL="216000" indent="-216000" algn="just">
              <a:buClr>
                <a:srgbClr val="000000"/>
              </a:buClr>
              <a:buSzPct val="45000"/>
              <a:buFont typeface="Symbol" charset="2"/>
              <a:buChar char=""/>
            </a:pPr>
            <a:r>
              <a:rPr b="1" lang="en-PH" sz="2200" spc="-1" strike="noStrike">
                <a:solidFill>
                  <a:srgbClr val="000000"/>
                </a:solidFill>
                <a:latin typeface="Lato"/>
              </a:rPr>
              <a:t>Epifanio de los Santos.</a:t>
            </a:r>
            <a:r>
              <a:rPr b="0" lang="en-PH" sz="2200" spc="-1" strike="noStrike">
                <a:solidFill>
                  <a:srgbClr val="000000"/>
                </a:solidFill>
                <a:latin typeface="Lato"/>
              </a:rPr>
              <a:t> Isinilang si Epifanio de los Santos sa Lungsod Malabon. Siya ay isang mamamahayag, mananalaysay, at manunulat. Sa kanya ipinangalan ang EDSA na pangunahing daan sa Metro Manila. Naipangalan din sa kanya ang ilan pang daan, paaralan, kolehiyo, pagamutan, at isang awditoryo sa ating Pambansang Aklatan ng Pilipinas.</a:t>
            </a:r>
            <a:endParaRPr b="0" lang="en-PH" sz="2200" spc="-1" strike="noStrike">
              <a:solidFill>
                <a:srgbClr val="000000"/>
              </a:solidFill>
              <a:latin typeface="Lato"/>
            </a:endParaRPr>
          </a:p>
        </p:txBody>
      </p:sp>
      <p:pic>
        <p:nvPicPr>
          <p:cNvPr id="237" name="" descr=""/>
          <p:cNvPicPr/>
          <p:nvPr/>
        </p:nvPicPr>
        <p:blipFill>
          <a:blip r:embed="rId1"/>
          <a:stretch/>
        </p:blipFill>
        <p:spPr>
          <a:xfrm>
            <a:off x="8460360" y="1476000"/>
            <a:ext cx="2880360" cy="2124000"/>
          </a:xfrm>
          <a:prstGeom prst="rect">
            <a:avLst/>
          </a:prstGeom>
          <a:ln w="0">
            <a:noFill/>
          </a:ln>
        </p:spPr>
      </p:pic>
      <p:pic>
        <p:nvPicPr>
          <p:cNvPr id="238" name="" descr=""/>
          <p:cNvPicPr/>
          <p:nvPr/>
        </p:nvPicPr>
        <p:blipFill>
          <a:blip r:embed="rId2"/>
          <a:stretch/>
        </p:blipFill>
        <p:spPr>
          <a:xfrm>
            <a:off x="8399520" y="3672000"/>
            <a:ext cx="2940480" cy="223200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Rectangle 54"/>
          <p:cNvSpPr/>
          <p:nvPr/>
        </p:nvSpPr>
        <p:spPr>
          <a:xfrm>
            <a:off x="-113040" y="532080"/>
            <a:ext cx="965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240" name="Rectangle 55"/>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Mga Bayaning Ipinagmamalaki ng NCR</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241" name=""/>
          <p:cNvSpPr txBox="1"/>
          <p:nvPr/>
        </p:nvSpPr>
        <p:spPr>
          <a:xfrm>
            <a:off x="934560" y="1565640"/>
            <a:ext cx="7345440" cy="791280"/>
          </a:xfrm>
          <a:prstGeom prst="rect">
            <a:avLst/>
          </a:prstGeom>
          <a:noFill/>
          <a:ln w="0">
            <a:noFill/>
          </a:ln>
        </p:spPr>
        <p:txBody>
          <a:bodyPr lIns="90000" rIns="90000" tIns="45000" bIns="45000" anchor="t">
            <a:noAutofit/>
          </a:bodyPr>
          <a:p>
            <a:pPr algn="just"/>
            <a:r>
              <a:rPr b="1" lang="en-PH" sz="2400" spc="-1" strike="noStrike">
                <a:solidFill>
                  <a:srgbClr val="000000"/>
                </a:solidFill>
                <a:latin typeface="Lato"/>
              </a:rPr>
              <a:t>Pagmamalaki sa Ating mga Bayani</a:t>
            </a:r>
            <a:endParaRPr b="0" lang="en-PH" sz="2400" spc="-1" strike="noStrike">
              <a:solidFill>
                <a:srgbClr val="000000"/>
              </a:solidFill>
              <a:latin typeface="Lato"/>
            </a:endParaRPr>
          </a:p>
          <a:p>
            <a:pPr marL="216000" indent="-216000" algn="just">
              <a:buClr>
                <a:srgbClr val="000000"/>
              </a:buClr>
              <a:buSzPct val="45000"/>
              <a:buFont typeface="Symbol" charset="2"/>
              <a:buChar char=""/>
            </a:pPr>
            <a:endParaRPr b="0" lang="en-PH" sz="2200" spc="-1" strike="noStrike">
              <a:solidFill>
                <a:srgbClr val="000000"/>
              </a:solidFill>
              <a:latin typeface="Lato"/>
            </a:endParaRPr>
          </a:p>
        </p:txBody>
      </p:sp>
      <p:pic>
        <p:nvPicPr>
          <p:cNvPr id="242" name="" descr=""/>
          <p:cNvPicPr/>
          <p:nvPr/>
        </p:nvPicPr>
        <p:blipFill>
          <a:blip r:embed="rId1"/>
          <a:stretch/>
        </p:blipFill>
        <p:spPr>
          <a:xfrm>
            <a:off x="1260000" y="2116080"/>
            <a:ext cx="2268000" cy="1843920"/>
          </a:xfrm>
          <a:prstGeom prst="rect">
            <a:avLst/>
          </a:prstGeom>
          <a:ln w="0">
            <a:solidFill>
              <a:srgbClr val="3465a4"/>
            </a:solidFill>
          </a:ln>
        </p:spPr>
      </p:pic>
      <p:pic>
        <p:nvPicPr>
          <p:cNvPr id="243" name="" descr=""/>
          <p:cNvPicPr/>
          <p:nvPr/>
        </p:nvPicPr>
        <p:blipFill>
          <a:blip r:embed="rId2"/>
          <a:stretch/>
        </p:blipFill>
        <p:spPr>
          <a:xfrm>
            <a:off x="6480000" y="4140000"/>
            <a:ext cx="2268000" cy="1800000"/>
          </a:xfrm>
          <a:prstGeom prst="rect">
            <a:avLst/>
          </a:prstGeom>
          <a:ln w="0">
            <a:solidFill>
              <a:srgbClr val="3465a4"/>
            </a:solidFill>
          </a:ln>
        </p:spPr>
      </p:pic>
      <p:pic>
        <p:nvPicPr>
          <p:cNvPr id="244" name="" descr=""/>
          <p:cNvPicPr/>
          <p:nvPr/>
        </p:nvPicPr>
        <p:blipFill>
          <a:blip r:embed="rId3"/>
          <a:stretch/>
        </p:blipFill>
        <p:spPr>
          <a:xfrm>
            <a:off x="1296000" y="4168080"/>
            <a:ext cx="2268000" cy="1771920"/>
          </a:xfrm>
          <a:prstGeom prst="rect">
            <a:avLst/>
          </a:prstGeom>
          <a:ln w="0">
            <a:solidFill>
              <a:srgbClr val="3465a4"/>
            </a:solidFill>
          </a:ln>
        </p:spPr>
      </p:pic>
      <p:pic>
        <p:nvPicPr>
          <p:cNvPr id="245" name="" descr=""/>
          <p:cNvPicPr/>
          <p:nvPr/>
        </p:nvPicPr>
        <p:blipFill>
          <a:blip r:embed="rId4"/>
          <a:stretch/>
        </p:blipFill>
        <p:spPr>
          <a:xfrm>
            <a:off x="6480000" y="2116080"/>
            <a:ext cx="2268000" cy="1843920"/>
          </a:xfrm>
          <a:prstGeom prst="rect">
            <a:avLst/>
          </a:prstGeom>
          <a:ln w="0">
            <a:solidFill>
              <a:srgbClr val="3465a4"/>
            </a:solidFill>
          </a:ln>
        </p:spPr>
      </p:pic>
      <p:sp>
        <p:nvSpPr>
          <p:cNvPr id="246" name=""/>
          <p:cNvSpPr txBox="1"/>
          <p:nvPr/>
        </p:nvSpPr>
        <p:spPr>
          <a:xfrm>
            <a:off x="3672000" y="2561760"/>
            <a:ext cx="2556000" cy="1095840"/>
          </a:xfrm>
          <a:prstGeom prst="rect">
            <a:avLst/>
          </a:prstGeom>
          <a:noFill/>
          <a:ln w="0">
            <a:noFill/>
          </a:ln>
        </p:spPr>
        <p:txBody>
          <a:bodyPr lIns="90000" rIns="90000" tIns="45000" bIns="45000" anchor="t">
            <a:noAutofit/>
          </a:bodyPr>
          <a:p>
            <a:r>
              <a:rPr b="0" lang="en-PH" sz="2200" spc="-1" strike="noStrike">
                <a:solidFill>
                  <a:srgbClr val="000000"/>
                </a:solidFill>
                <a:latin typeface="Lato"/>
              </a:rPr>
              <a:t>Magbasa ng mga aklat tungkol sa kanila.</a:t>
            </a:r>
            <a:endParaRPr b="0" lang="en-PH" sz="2200" spc="-1" strike="noStrike">
              <a:solidFill>
                <a:srgbClr val="000000"/>
              </a:solidFill>
              <a:latin typeface="Lato"/>
            </a:endParaRPr>
          </a:p>
        </p:txBody>
      </p:sp>
      <p:sp>
        <p:nvSpPr>
          <p:cNvPr id="247" name=""/>
          <p:cNvSpPr txBox="1"/>
          <p:nvPr/>
        </p:nvSpPr>
        <p:spPr>
          <a:xfrm>
            <a:off x="3708000" y="4570560"/>
            <a:ext cx="2520000" cy="1095840"/>
          </a:xfrm>
          <a:prstGeom prst="rect">
            <a:avLst/>
          </a:prstGeom>
          <a:noFill/>
          <a:ln w="0">
            <a:noFill/>
          </a:ln>
        </p:spPr>
        <p:txBody>
          <a:bodyPr lIns="90000" rIns="90000" tIns="45000" bIns="45000" anchor="t">
            <a:noAutofit/>
          </a:bodyPr>
          <a:p>
            <a:r>
              <a:rPr b="0" lang="en-PH" sz="2200" spc="-1" strike="noStrike">
                <a:solidFill>
                  <a:srgbClr val="000000"/>
                </a:solidFill>
                <a:latin typeface="Lato"/>
              </a:rPr>
              <a:t>Magkuwento ng mga anekdota at katangian nila.</a:t>
            </a:r>
            <a:endParaRPr b="0" lang="en-PH" sz="2200" spc="-1" strike="noStrike">
              <a:solidFill>
                <a:srgbClr val="000000"/>
              </a:solidFill>
              <a:latin typeface="Lato"/>
            </a:endParaRPr>
          </a:p>
        </p:txBody>
      </p:sp>
      <p:sp>
        <p:nvSpPr>
          <p:cNvPr id="248" name=""/>
          <p:cNvSpPr txBox="1"/>
          <p:nvPr/>
        </p:nvSpPr>
        <p:spPr>
          <a:xfrm>
            <a:off x="8892000" y="2453760"/>
            <a:ext cx="2700000" cy="1095840"/>
          </a:xfrm>
          <a:prstGeom prst="rect">
            <a:avLst/>
          </a:prstGeom>
          <a:noFill/>
          <a:ln w="0">
            <a:noFill/>
          </a:ln>
        </p:spPr>
        <p:txBody>
          <a:bodyPr lIns="90000" rIns="90000" tIns="45000" bIns="45000" anchor="t">
            <a:noAutofit/>
          </a:bodyPr>
          <a:p>
            <a:r>
              <a:rPr b="0" lang="en-PH" sz="2200" spc="-1" strike="noStrike">
                <a:solidFill>
                  <a:srgbClr val="000000"/>
                </a:solidFill>
                <a:latin typeface="Lato"/>
              </a:rPr>
              <a:t>Magtungo sa kanilang bantayog o parke.</a:t>
            </a:r>
            <a:endParaRPr b="0" lang="en-PH" sz="2200" spc="-1" strike="noStrike">
              <a:solidFill>
                <a:srgbClr val="000000"/>
              </a:solidFill>
              <a:latin typeface="Lato"/>
            </a:endParaRPr>
          </a:p>
        </p:txBody>
      </p:sp>
      <p:sp>
        <p:nvSpPr>
          <p:cNvPr id="249" name=""/>
          <p:cNvSpPr txBox="1"/>
          <p:nvPr/>
        </p:nvSpPr>
        <p:spPr>
          <a:xfrm>
            <a:off x="8892000" y="4464000"/>
            <a:ext cx="2556000" cy="1095840"/>
          </a:xfrm>
          <a:prstGeom prst="rect">
            <a:avLst/>
          </a:prstGeom>
          <a:noFill/>
          <a:ln w="0">
            <a:noFill/>
          </a:ln>
        </p:spPr>
        <p:txBody>
          <a:bodyPr lIns="90000" rIns="90000" tIns="45000" bIns="45000" anchor="t">
            <a:noAutofit/>
          </a:bodyPr>
          <a:p>
            <a:r>
              <a:rPr b="0" lang="en-PH" sz="2200" spc="-1" strike="noStrike">
                <a:solidFill>
                  <a:srgbClr val="000000"/>
                </a:solidFill>
                <a:latin typeface="Lato"/>
              </a:rPr>
              <a:t>Lumahok sa mga palatuntunan tungkol sa kanila.</a:t>
            </a:r>
            <a:endParaRPr b="0" lang="en-PH" sz="22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Rectangle 52"/>
          <p:cNvSpPr/>
          <p:nvPr/>
        </p:nvSpPr>
        <p:spPr>
          <a:xfrm>
            <a:off x="-113040" y="532080"/>
            <a:ext cx="965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251" name="Rectangle 53"/>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Mga Bayaning Ipinagmamalaki ng NCR</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252" name=""/>
          <p:cNvSpPr txBox="1"/>
          <p:nvPr/>
        </p:nvSpPr>
        <p:spPr>
          <a:xfrm>
            <a:off x="934560" y="1565640"/>
            <a:ext cx="7345440" cy="791280"/>
          </a:xfrm>
          <a:prstGeom prst="rect">
            <a:avLst/>
          </a:prstGeom>
          <a:noFill/>
          <a:ln w="0">
            <a:noFill/>
          </a:ln>
        </p:spPr>
        <p:txBody>
          <a:bodyPr lIns="90000" rIns="90000" tIns="45000" bIns="45000" anchor="t">
            <a:noAutofit/>
          </a:bodyPr>
          <a:p>
            <a:pPr algn="just"/>
            <a:r>
              <a:rPr b="1" lang="en-PH" sz="2400" spc="-1" strike="noStrike">
                <a:solidFill>
                  <a:srgbClr val="000000"/>
                </a:solidFill>
                <a:latin typeface="Lato"/>
              </a:rPr>
              <a:t>Pagmamalaki sa Ating mga Bayani</a:t>
            </a:r>
            <a:endParaRPr b="0" lang="en-PH" sz="2400" spc="-1" strike="noStrike">
              <a:solidFill>
                <a:srgbClr val="000000"/>
              </a:solidFill>
              <a:latin typeface="Lato"/>
            </a:endParaRPr>
          </a:p>
          <a:p>
            <a:pPr marL="216000" indent="-216000" algn="just">
              <a:buClr>
                <a:srgbClr val="000000"/>
              </a:buClr>
              <a:buSzPct val="45000"/>
              <a:buFont typeface="Symbol" charset="2"/>
              <a:buChar char=""/>
            </a:pPr>
            <a:endParaRPr b="0" lang="en-PH" sz="2200" spc="-1" strike="noStrike">
              <a:solidFill>
                <a:srgbClr val="000000"/>
              </a:solidFill>
              <a:latin typeface="Lato"/>
            </a:endParaRPr>
          </a:p>
        </p:txBody>
      </p:sp>
      <p:pic>
        <p:nvPicPr>
          <p:cNvPr id="253" name="" descr=""/>
          <p:cNvPicPr/>
          <p:nvPr/>
        </p:nvPicPr>
        <p:blipFill>
          <a:blip r:embed="rId1"/>
          <a:stretch/>
        </p:blipFill>
        <p:spPr>
          <a:xfrm>
            <a:off x="1094760" y="2346480"/>
            <a:ext cx="1785240" cy="2246400"/>
          </a:xfrm>
          <a:prstGeom prst="rect">
            <a:avLst/>
          </a:prstGeom>
          <a:ln w="0">
            <a:solidFill>
              <a:srgbClr val="3465a4"/>
            </a:solidFill>
          </a:ln>
        </p:spPr>
      </p:pic>
      <p:pic>
        <p:nvPicPr>
          <p:cNvPr id="254" name="" descr=""/>
          <p:cNvPicPr/>
          <p:nvPr/>
        </p:nvPicPr>
        <p:blipFill>
          <a:blip r:embed="rId2"/>
          <a:stretch/>
        </p:blipFill>
        <p:spPr>
          <a:xfrm>
            <a:off x="6300000" y="2372040"/>
            <a:ext cx="1785240" cy="2235960"/>
          </a:xfrm>
          <a:prstGeom prst="rect">
            <a:avLst/>
          </a:prstGeom>
          <a:ln w="0">
            <a:solidFill>
              <a:srgbClr val="3465a4"/>
            </a:solidFill>
          </a:ln>
        </p:spPr>
      </p:pic>
      <p:sp>
        <p:nvSpPr>
          <p:cNvPr id="255" name=""/>
          <p:cNvSpPr txBox="1"/>
          <p:nvPr/>
        </p:nvSpPr>
        <p:spPr>
          <a:xfrm>
            <a:off x="3024000" y="2554560"/>
            <a:ext cx="2736000" cy="1766160"/>
          </a:xfrm>
          <a:prstGeom prst="rect">
            <a:avLst/>
          </a:prstGeom>
          <a:noFill/>
          <a:ln w="0">
            <a:noFill/>
          </a:ln>
        </p:spPr>
        <p:txBody>
          <a:bodyPr lIns="90000" rIns="90000" tIns="45000" bIns="45000" anchor="t">
            <a:noAutofit/>
          </a:bodyPr>
          <a:p>
            <a:r>
              <a:rPr b="0" lang="en-PH" sz="2200" spc="-1" strike="noStrike">
                <a:solidFill>
                  <a:srgbClr val="000000"/>
                </a:solidFill>
                <a:latin typeface="Lato"/>
              </a:rPr>
              <a:t>Sumulat ng kuwento o tula tungkol sa kanilang mga kagalingan at katangian.</a:t>
            </a:r>
            <a:endParaRPr b="0" lang="en-PH" sz="2200" spc="-1" strike="noStrike">
              <a:solidFill>
                <a:srgbClr val="000000"/>
              </a:solidFill>
              <a:latin typeface="Lato"/>
            </a:endParaRPr>
          </a:p>
        </p:txBody>
      </p:sp>
      <p:sp>
        <p:nvSpPr>
          <p:cNvPr id="256" name=""/>
          <p:cNvSpPr txBox="1"/>
          <p:nvPr/>
        </p:nvSpPr>
        <p:spPr>
          <a:xfrm>
            <a:off x="8208000" y="2914560"/>
            <a:ext cx="2736000" cy="1431000"/>
          </a:xfrm>
          <a:prstGeom prst="rect">
            <a:avLst/>
          </a:prstGeom>
          <a:noFill/>
          <a:ln w="0">
            <a:noFill/>
          </a:ln>
        </p:spPr>
        <p:txBody>
          <a:bodyPr lIns="90000" rIns="90000" tIns="45000" bIns="45000" anchor="t">
            <a:noAutofit/>
          </a:bodyPr>
          <a:p>
            <a:r>
              <a:rPr b="0" lang="en-PH" sz="2200" spc="-1" strike="noStrike">
                <a:solidFill>
                  <a:srgbClr val="000000"/>
                </a:solidFill>
                <a:latin typeface="Lato"/>
              </a:rPr>
              <a:t>Gumuhit at ipaskil</a:t>
            </a:r>
            <a:endParaRPr b="0" lang="en-PH" sz="2200" spc="-1" strike="noStrike">
              <a:solidFill>
                <a:srgbClr val="000000"/>
              </a:solidFill>
              <a:latin typeface="Lato"/>
            </a:endParaRPr>
          </a:p>
          <a:p>
            <a:r>
              <a:rPr b="0" lang="en-PH" sz="2200" spc="-1" strike="noStrike">
                <a:solidFill>
                  <a:srgbClr val="000000"/>
                </a:solidFill>
                <a:latin typeface="Lato"/>
              </a:rPr>
              <a:t>ang mga larawan</a:t>
            </a:r>
            <a:endParaRPr b="0" lang="en-PH" sz="2200" spc="-1" strike="noStrike">
              <a:solidFill>
                <a:srgbClr val="000000"/>
              </a:solidFill>
              <a:latin typeface="Lato"/>
            </a:endParaRPr>
          </a:p>
          <a:p>
            <a:r>
              <a:rPr b="0" lang="en-PH" sz="2200" spc="-1" strike="noStrike">
                <a:solidFill>
                  <a:srgbClr val="000000"/>
                </a:solidFill>
                <a:latin typeface="Lato"/>
              </a:rPr>
              <a:t>nila.</a:t>
            </a:r>
            <a:endParaRPr b="0" lang="en-PH" sz="22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2"/>
          <p:cNvSpPr/>
          <p:nvPr/>
        </p:nvSpPr>
        <p:spPr>
          <a:xfrm>
            <a:off x="-113040" y="532080"/>
            <a:ext cx="1073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8" name="Rectangle 4"/>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PH" sz="3400" spc="-1" strike="noStrike">
                <a:solidFill>
                  <a:srgbClr val="ffffff"/>
                </a:solidFill>
                <a:latin typeface="Montserrat Medium"/>
                <a:ea typeface="DejaVu Sans"/>
              </a:rPr>
              <a:t>Seal</a:t>
            </a:r>
            <a:r>
              <a:rPr b="1" lang="en-PH" sz="3400" spc="-1" strike="noStrike">
                <a:solidFill>
                  <a:srgbClr val="ffffff"/>
                </a:solidFill>
                <a:latin typeface="Montserrat Medium"/>
                <a:ea typeface="DejaVu Sans"/>
              </a:rPr>
              <a:t> o </a:t>
            </a:r>
            <a:r>
              <a:rPr b="1" i="1" lang="en-PH" sz="3400" spc="-1" strike="noStrike">
                <a:solidFill>
                  <a:srgbClr val="ffffff"/>
                </a:solidFill>
                <a:latin typeface="Montserrat Medium"/>
                <a:ea typeface="DejaVu Sans"/>
              </a:rPr>
              <a:t>Logo</a:t>
            </a:r>
            <a:r>
              <a:rPr b="1" lang="en-PH" sz="3400" spc="-1" strike="noStrike">
                <a:solidFill>
                  <a:srgbClr val="ffffff"/>
                </a:solidFill>
                <a:latin typeface="Montserrat Medium"/>
                <a:ea typeface="DejaVu Sans"/>
              </a:rPr>
              <a:t> ng mga Lungsod o Munisipalidad</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txBox="1"/>
          <p:nvPr/>
        </p:nvSpPr>
        <p:spPr>
          <a:xfrm>
            <a:off x="900000" y="1620000"/>
            <a:ext cx="5220000" cy="3807720"/>
          </a:xfrm>
          <a:prstGeom prst="rect">
            <a:avLst/>
          </a:prstGeom>
          <a:noFill/>
          <a:ln w="0">
            <a:noFill/>
          </a:ln>
        </p:spPr>
        <p:txBody>
          <a:bodyPr lIns="90000" rIns="90000" tIns="45000" bIns="45000" anchor="t">
            <a:noAutofit/>
          </a:bodyPr>
          <a:p>
            <a:pPr algn="just"/>
            <a:r>
              <a:rPr b="1" lang="en-PH" sz="2400" spc="-1" strike="noStrike">
                <a:solidFill>
                  <a:srgbClr val="000000"/>
                </a:solidFill>
                <a:latin typeface="Lato"/>
              </a:rPr>
              <a:t>Sagisag ng Lungsod ng Quezon</a:t>
            </a:r>
            <a:endParaRPr b="0" lang="en-PH" sz="2400" spc="-1" strike="noStrike">
              <a:solidFill>
                <a:srgbClr val="000000"/>
              </a:solidFill>
              <a:latin typeface="Lato"/>
            </a:endParaRPr>
          </a:p>
          <a:p>
            <a:pPr algn="just"/>
            <a:endParaRPr b="0" lang="en-PH" sz="2200" spc="-1" strike="noStrike">
              <a:solidFill>
                <a:srgbClr val="000000"/>
              </a:solidFill>
              <a:latin typeface="Lato"/>
            </a:endParaRPr>
          </a:p>
          <a:p>
            <a:pPr algn="just"/>
            <a:r>
              <a:rPr b="0" lang="en-PH" sz="2200" spc="-1" strike="noStrike">
                <a:solidFill>
                  <a:srgbClr val="000000"/>
                </a:solidFill>
                <a:latin typeface="Lato"/>
              </a:rPr>
              <a:t>Sa lahat ng logo ng mga lungsod at munisipalidad sa NCR, naiiba ang logo ng Lungsod Quezon. Hugis tatsulok ito. May tatlong bituin at may pangalan ng ating bansa. May larawan din ito ng Quezon Memorial Monument.</a:t>
            </a:r>
            <a:endParaRPr b="0" lang="en-PH" sz="2200" spc="-1" strike="noStrike">
              <a:solidFill>
                <a:srgbClr val="000000"/>
              </a:solidFill>
              <a:latin typeface="Lato"/>
            </a:endParaRPr>
          </a:p>
        </p:txBody>
      </p:sp>
      <p:pic>
        <p:nvPicPr>
          <p:cNvPr id="140" name="" descr=""/>
          <p:cNvPicPr/>
          <p:nvPr/>
        </p:nvPicPr>
        <p:blipFill>
          <a:blip r:embed="rId1"/>
          <a:stretch/>
        </p:blipFill>
        <p:spPr>
          <a:xfrm>
            <a:off x="6841080" y="1800000"/>
            <a:ext cx="3958920" cy="30600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Rectangle 5"/>
          <p:cNvSpPr/>
          <p:nvPr/>
        </p:nvSpPr>
        <p:spPr>
          <a:xfrm>
            <a:off x="-113040" y="532080"/>
            <a:ext cx="1073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2" name="Rectangle 8"/>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PH" sz="3400" spc="-1" strike="noStrike">
                <a:solidFill>
                  <a:srgbClr val="ffffff"/>
                </a:solidFill>
                <a:latin typeface="Montserrat Medium"/>
                <a:ea typeface="DejaVu Sans"/>
              </a:rPr>
              <a:t>Seal</a:t>
            </a:r>
            <a:r>
              <a:rPr b="1" lang="en-PH" sz="3400" spc="-1" strike="noStrike">
                <a:solidFill>
                  <a:srgbClr val="ffffff"/>
                </a:solidFill>
                <a:latin typeface="Montserrat Medium"/>
                <a:ea typeface="DejaVu Sans"/>
              </a:rPr>
              <a:t> o </a:t>
            </a:r>
            <a:r>
              <a:rPr b="1" i="1" lang="en-PH" sz="3400" spc="-1" strike="noStrike">
                <a:solidFill>
                  <a:srgbClr val="ffffff"/>
                </a:solidFill>
                <a:latin typeface="Montserrat Medium"/>
                <a:ea typeface="DejaVu Sans"/>
              </a:rPr>
              <a:t>Logo</a:t>
            </a:r>
            <a:r>
              <a:rPr b="1" lang="en-PH" sz="3400" spc="-1" strike="noStrike">
                <a:solidFill>
                  <a:srgbClr val="ffffff"/>
                </a:solidFill>
                <a:latin typeface="Montserrat Medium"/>
                <a:ea typeface="DejaVu Sans"/>
              </a:rPr>
              <a:t> ng mga Lungsod o Munisipalidad</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3" name=""/>
          <p:cNvSpPr txBox="1"/>
          <p:nvPr/>
        </p:nvSpPr>
        <p:spPr>
          <a:xfrm>
            <a:off x="900000" y="1620000"/>
            <a:ext cx="6120000" cy="4142880"/>
          </a:xfrm>
          <a:prstGeom prst="rect">
            <a:avLst/>
          </a:prstGeom>
          <a:noFill/>
          <a:ln w="0">
            <a:noFill/>
          </a:ln>
        </p:spPr>
        <p:txBody>
          <a:bodyPr lIns="90000" rIns="90000" tIns="45000" bIns="45000" anchor="t">
            <a:noAutofit/>
          </a:bodyPr>
          <a:p>
            <a:pPr algn="just"/>
            <a:r>
              <a:rPr b="1" lang="en-PH" sz="2400" spc="-1" strike="noStrike">
                <a:solidFill>
                  <a:srgbClr val="000000"/>
                </a:solidFill>
                <a:latin typeface="Lato"/>
              </a:rPr>
              <a:t>Sagisag ng Lungsod ng Maynila</a:t>
            </a:r>
            <a:endParaRPr b="0" lang="en-PH" sz="2400" spc="-1" strike="noStrike">
              <a:solidFill>
                <a:srgbClr val="000000"/>
              </a:solidFill>
              <a:latin typeface="Lato"/>
            </a:endParaRPr>
          </a:p>
          <a:p>
            <a:pPr algn="just"/>
            <a:endParaRPr b="0" lang="en-PH" sz="2200" spc="-1" strike="noStrike">
              <a:solidFill>
                <a:srgbClr val="000000"/>
              </a:solidFill>
              <a:latin typeface="Lato"/>
            </a:endParaRPr>
          </a:p>
          <a:p>
            <a:pPr lvl="1" marL="432000" indent="-216000" algn="just">
              <a:lnSpc>
                <a:spcPct val="100000"/>
              </a:lnSpc>
              <a:spcBef>
                <a:spcPts val="283"/>
              </a:spcBef>
              <a:spcAft>
                <a:spcPts val="283"/>
              </a:spcAft>
              <a:buClr>
                <a:srgbClr val="000000"/>
              </a:buClr>
              <a:buSzPct val="45000"/>
              <a:buFont typeface="Symbol" charset="2"/>
              <a:buChar char=""/>
            </a:pPr>
            <a:r>
              <a:rPr b="1" lang="en-PH" sz="2200" spc="-1" strike="noStrike">
                <a:solidFill>
                  <a:srgbClr val="000000"/>
                </a:solidFill>
                <a:latin typeface="Lato"/>
              </a:rPr>
              <a:t>Kalasag</a:t>
            </a:r>
            <a:r>
              <a:rPr b="0" lang="en-PH" sz="2200" spc="-1" strike="noStrike">
                <a:solidFill>
                  <a:srgbClr val="000000"/>
                </a:solidFill>
                <a:latin typeface="Lato"/>
              </a:rPr>
              <a:t> – sumisimbolo sa kasaysayan ng bansa bago dumating ang mga Espanyol</a:t>
            </a:r>
            <a:endParaRPr b="0" lang="en-PH" sz="2200" spc="-1" strike="noStrike">
              <a:solidFill>
                <a:srgbClr val="000000"/>
              </a:solidFill>
              <a:latin typeface="Lato"/>
              <a:ea typeface="PingFang SC"/>
            </a:endParaRPr>
          </a:p>
          <a:p>
            <a:pPr lvl="1" marL="432000" indent="-216000" algn="just">
              <a:lnSpc>
                <a:spcPct val="100000"/>
              </a:lnSpc>
              <a:spcBef>
                <a:spcPts val="283"/>
              </a:spcBef>
              <a:spcAft>
                <a:spcPts val="283"/>
              </a:spcAft>
              <a:buClr>
                <a:srgbClr val="000000"/>
              </a:buClr>
              <a:buSzPct val="45000"/>
              <a:buFont typeface="Symbol" charset="2"/>
              <a:buChar char=""/>
            </a:pPr>
            <a:r>
              <a:rPr b="1" i="1" lang="en-PH" sz="2200" spc="-1" strike="noStrike">
                <a:solidFill>
                  <a:srgbClr val="000000"/>
                </a:solidFill>
                <a:latin typeface="Lato"/>
              </a:rPr>
              <a:t>Sea lion</a:t>
            </a:r>
            <a:r>
              <a:rPr b="0" lang="en-PH" sz="2200" spc="-1" strike="noStrike">
                <a:solidFill>
                  <a:srgbClr val="000000"/>
                </a:solidFill>
                <a:latin typeface="Lato"/>
              </a:rPr>
              <a:t> – sumisimbolo sa katatagan ng Pilipinas</a:t>
            </a:r>
            <a:endParaRPr b="0" lang="en-PH" sz="2200" spc="-1" strike="noStrike">
              <a:solidFill>
                <a:srgbClr val="000000"/>
              </a:solidFill>
              <a:latin typeface="Lato"/>
              <a:ea typeface="PingFang SC"/>
            </a:endParaRPr>
          </a:p>
          <a:p>
            <a:pPr lvl="1" marL="432000" indent="-216000" algn="just">
              <a:lnSpc>
                <a:spcPct val="100000"/>
              </a:lnSpc>
              <a:spcBef>
                <a:spcPts val="283"/>
              </a:spcBef>
              <a:spcAft>
                <a:spcPts val="283"/>
              </a:spcAft>
              <a:buClr>
                <a:srgbClr val="000000"/>
              </a:buClr>
              <a:buSzPct val="45000"/>
              <a:buFont typeface="Symbol" charset="2"/>
              <a:buChar char=""/>
            </a:pPr>
            <a:r>
              <a:rPr b="1" lang="en-PH" sz="2200" spc="-1" strike="noStrike">
                <a:solidFill>
                  <a:srgbClr val="000000"/>
                </a:solidFill>
                <a:latin typeface="Lato"/>
              </a:rPr>
              <a:t>Mga kulay na pula, asul, dilaw</a:t>
            </a:r>
            <a:r>
              <a:rPr b="0" lang="en-PH" sz="2200" spc="-1" strike="noStrike">
                <a:solidFill>
                  <a:srgbClr val="000000"/>
                </a:solidFill>
                <a:latin typeface="Lato"/>
              </a:rPr>
              <a:t> – kulay ng ating watawat</a:t>
            </a:r>
            <a:endParaRPr b="0" lang="en-PH" sz="2200" spc="-1" strike="noStrike">
              <a:solidFill>
                <a:srgbClr val="000000"/>
              </a:solidFill>
              <a:latin typeface="Lato"/>
              <a:ea typeface="PingFang SC"/>
            </a:endParaRPr>
          </a:p>
          <a:p>
            <a:pPr lvl="1" marL="432000" indent="-216000" algn="just">
              <a:lnSpc>
                <a:spcPct val="100000"/>
              </a:lnSpc>
              <a:spcBef>
                <a:spcPts val="283"/>
              </a:spcBef>
              <a:spcAft>
                <a:spcPts val="283"/>
              </a:spcAft>
              <a:buClr>
                <a:srgbClr val="000000"/>
              </a:buClr>
              <a:buSzPct val="45000"/>
              <a:buFont typeface="Symbol" charset="2"/>
              <a:buChar char=""/>
            </a:pPr>
            <a:r>
              <a:rPr b="1" lang="en-PH" sz="2200" spc="-1" strike="noStrike">
                <a:solidFill>
                  <a:srgbClr val="000000"/>
                </a:solidFill>
                <a:latin typeface="Lato"/>
              </a:rPr>
              <a:t>Perlas</a:t>
            </a:r>
            <a:r>
              <a:rPr b="0" lang="en-PH" sz="2200" spc="-1" strike="noStrike">
                <a:solidFill>
                  <a:srgbClr val="000000"/>
                </a:solidFill>
                <a:latin typeface="Lato"/>
              </a:rPr>
              <a:t> – </a:t>
            </a:r>
            <a:r>
              <a:rPr b="0" i="1" lang="en-PH" sz="2200" spc="-1" strike="noStrike">
                <a:solidFill>
                  <a:srgbClr val="000000"/>
                </a:solidFill>
                <a:latin typeface="Lato"/>
              </a:rPr>
              <a:t>Pearl of the Orient</a:t>
            </a:r>
            <a:endParaRPr b="0" lang="en-PH" sz="2200" spc="-1" strike="noStrike">
              <a:solidFill>
                <a:srgbClr val="000000"/>
              </a:solidFill>
              <a:latin typeface="Lato"/>
              <a:ea typeface="PingFang SC"/>
            </a:endParaRPr>
          </a:p>
          <a:p>
            <a:pPr lvl="1" marL="432000" indent="-216000" algn="just">
              <a:lnSpc>
                <a:spcPct val="100000"/>
              </a:lnSpc>
              <a:spcBef>
                <a:spcPts val="283"/>
              </a:spcBef>
              <a:spcAft>
                <a:spcPts val="283"/>
              </a:spcAft>
              <a:buClr>
                <a:srgbClr val="000000"/>
              </a:buClr>
              <a:buSzPct val="45000"/>
              <a:buFont typeface="Symbol" charset="2"/>
              <a:buChar char=""/>
            </a:pPr>
            <a:r>
              <a:rPr b="1" lang="en-PH" sz="2200" spc="-1" strike="noStrike">
                <a:solidFill>
                  <a:srgbClr val="000000"/>
                </a:solidFill>
                <a:latin typeface="Lato"/>
              </a:rPr>
              <a:t>Mga alon</a:t>
            </a:r>
            <a:r>
              <a:rPr b="0" lang="en-PH" sz="2200" spc="-1" strike="noStrike">
                <a:solidFill>
                  <a:srgbClr val="000000"/>
                </a:solidFill>
                <a:latin typeface="Lato"/>
              </a:rPr>
              <a:t> – sumisimbolo sa Ilog Pasig at Look Maynila</a:t>
            </a:r>
            <a:endParaRPr b="0" lang="en-PH" sz="2200" spc="-1" strike="noStrike">
              <a:solidFill>
                <a:srgbClr val="000000"/>
              </a:solidFill>
              <a:latin typeface="Lato"/>
              <a:ea typeface="PingFang SC"/>
            </a:endParaRPr>
          </a:p>
        </p:txBody>
      </p:sp>
      <p:pic>
        <p:nvPicPr>
          <p:cNvPr id="144" name="" descr=""/>
          <p:cNvPicPr/>
          <p:nvPr/>
        </p:nvPicPr>
        <p:blipFill>
          <a:blip r:embed="rId1"/>
          <a:stretch/>
        </p:blipFill>
        <p:spPr>
          <a:xfrm>
            <a:off x="7760160" y="1944360"/>
            <a:ext cx="3436200" cy="33836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Rectangle 11"/>
          <p:cNvSpPr/>
          <p:nvPr/>
        </p:nvSpPr>
        <p:spPr>
          <a:xfrm>
            <a:off x="-113040" y="532080"/>
            <a:ext cx="1073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6" name="Rectangle 12"/>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PH" sz="3400" spc="-1" strike="noStrike">
                <a:solidFill>
                  <a:srgbClr val="ffffff"/>
                </a:solidFill>
                <a:latin typeface="Montserrat Medium"/>
                <a:ea typeface="DejaVu Sans"/>
              </a:rPr>
              <a:t>Seal</a:t>
            </a:r>
            <a:r>
              <a:rPr b="1" lang="en-PH" sz="3400" spc="-1" strike="noStrike">
                <a:solidFill>
                  <a:srgbClr val="ffffff"/>
                </a:solidFill>
                <a:latin typeface="Montserrat Medium"/>
                <a:ea typeface="DejaVu Sans"/>
              </a:rPr>
              <a:t> o </a:t>
            </a:r>
            <a:r>
              <a:rPr b="1" i="1" lang="en-PH" sz="3400" spc="-1" strike="noStrike">
                <a:solidFill>
                  <a:srgbClr val="ffffff"/>
                </a:solidFill>
                <a:latin typeface="Montserrat Medium"/>
                <a:ea typeface="DejaVu Sans"/>
              </a:rPr>
              <a:t>Logo</a:t>
            </a:r>
            <a:r>
              <a:rPr b="1" lang="en-PH" sz="3400" spc="-1" strike="noStrike">
                <a:solidFill>
                  <a:srgbClr val="ffffff"/>
                </a:solidFill>
                <a:latin typeface="Montserrat Medium"/>
                <a:ea typeface="DejaVu Sans"/>
              </a:rPr>
              <a:t> ng mga Lungsod o Munisipalidad</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7" name=""/>
          <p:cNvSpPr txBox="1"/>
          <p:nvPr/>
        </p:nvSpPr>
        <p:spPr>
          <a:xfrm>
            <a:off x="900000" y="1620000"/>
            <a:ext cx="6840000" cy="4680000"/>
          </a:xfrm>
          <a:prstGeom prst="rect">
            <a:avLst/>
          </a:prstGeom>
          <a:noFill/>
          <a:ln w="0">
            <a:noFill/>
          </a:ln>
        </p:spPr>
        <p:txBody>
          <a:bodyPr lIns="90000" rIns="90000" tIns="45000" bIns="45000" anchor="t">
            <a:noAutofit/>
          </a:bodyPr>
          <a:p>
            <a:pPr algn="just"/>
            <a:r>
              <a:rPr b="1" lang="en-PH" sz="2400" spc="-1" strike="noStrike">
                <a:solidFill>
                  <a:srgbClr val="000000"/>
                </a:solidFill>
                <a:latin typeface="Lato"/>
              </a:rPr>
              <a:t>Sagisag ng Lungsod ng Pasig</a:t>
            </a:r>
            <a:endParaRPr b="0" lang="en-PH" sz="2400" spc="-1" strike="noStrike">
              <a:solidFill>
                <a:srgbClr val="000000"/>
              </a:solidFill>
              <a:latin typeface="Lato"/>
            </a:endParaRPr>
          </a:p>
          <a:p>
            <a:pPr algn="just"/>
            <a:endParaRPr b="0" lang="en-PH" sz="2200" spc="-1" strike="noStrike">
              <a:solidFill>
                <a:srgbClr val="000000"/>
              </a:solidFill>
              <a:latin typeface="Lato"/>
            </a:endParaRPr>
          </a:p>
          <a:p>
            <a:pPr lvl="1" marL="432000" indent="-216000" algn="just">
              <a:lnSpc>
                <a:spcPct val="100000"/>
              </a:lnSpc>
              <a:spcBef>
                <a:spcPts val="567"/>
              </a:spcBef>
              <a:spcAft>
                <a:spcPts val="567"/>
              </a:spcAft>
              <a:buClr>
                <a:srgbClr val="000000"/>
              </a:buClr>
              <a:buSzPct val="45000"/>
              <a:buFont typeface="Symbol" charset="2"/>
              <a:buChar char=""/>
            </a:pPr>
            <a:r>
              <a:rPr b="1" lang="en-PH" sz="2200" spc="-1" strike="noStrike">
                <a:solidFill>
                  <a:srgbClr val="000000"/>
                </a:solidFill>
                <a:latin typeface="Lato"/>
                <a:ea typeface="PingFang SC"/>
              </a:rPr>
              <a:t>Babae</a:t>
            </a:r>
            <a:r>
              <a:rPr b="0" lang="en-PH" sz="2200" spc="-1" strike="noStrike">
                <a:solidFill>
                  <a:srgbClr val="000000"/>
                </a:solidFill>
                <a:latin typeface="Lato"/>
                <a:ea typeface="PingFang SC"/>
              </a:rPr>
              <a:t> – Ito ay sumisimbolo sa Mutya ng Pasig. Ito ang ideyalismo ng kagalingan sa lahat ng aspekto. Ito ang sumasagisag sa katapatan, mabuting pakikipagkapwa, at kagandahan ng lungsod.</a:t>
            </a:r>
            <a:endParaRPr b="0" lang="en-PH" sz="2200" spc="-1" strike="noStrike">
              <a:solidFill>
                <a:srgbClr val="000000"/>
              </a:solidFill>
              <a:latin typeface="Lato"/>
              <a:ea typeface="PingFang SC"/>
            </a:endParaRPr>
          </a:p>
          <a:p>
            <a:pPr lvl="1" marL="432000" indent="-216000" algn="just">
              <a:lnSpc>
                <a:spcPct val="100000"/>
              </a:lnSpc>
              <a:spcBef>
                <a:spcPts val="567"/>
              </a:spcBef>
              <a:spcAft>
                <a:spcPts val="567"/>
              </a:spcAft>
              <a:buClr>
                <a:srgbClr val="000000"/>
              </a:buClr>
              <a:buSzPct val="45000"/>
              <a:buFont typeface="Symbol" charset="2"/>
              <a:buChar char=""/>
            </a:pPr>
            <a:r>
              <a:rPr b="1" lang="en-PH" sz="2200" spc="-1" strike="noStrike">
                <a:solidFill>
                  <a:srgbClr val="000000"/>
                </a:solidFill>
                <a:latin typeface="Lato"/>
                <a:ea typeface="PingFang SC"/>
              </a:rPr>
              <a:t>Anyong tubig sa gilid ng babae</a:t>
            </a:r>
            <a:r>
              <a:rPr b="0" lang="en-PH" sz="2200" spc="-1" strike="noStrike">
                <a:solidFill>
                  <a:srgbClr val="000000"/>
                </a:solidFill>
                <a:latin typeface="Lato"/>
                <a:ea typeface="PingFang SC"/>
              </a:rPr>
              <a:t> – Ito ay sumasagisag sa pag-uugnay ng Ilog Pasig sa Lawang Laguna at Look Maynila.</a:t>
            </a:r>
            <a:endParaRPr b="0" lang="en-PH" sz="2200" spc="-1" strike="noStrike">
              <a:solidFill>
                <a:srgbClr val="000000"/>
              </a:solidFill>
              <a:latin typeface="Lato"/>
              <a:ea typeface="PingFang SC"/>
            </a:endParaRPr>
          </a:p>
          <a:p>
            <a:pPr lvl="1" marL="432000" indent="-216000" algn="just">
              <a:lnSpc>
                <a:spcPct val="100000"/>
              </a:lnSpc>
              <a:spcBef>
                <a:spcPts val="567"/>
              </a:spcBef>
              <a:spcAft>
                <a:spcPts val="567"/>
              </a:spcAft>
              <a:buClr>
                <a:srgbClr val="000000"/>
              </a:buClr>
              <a:buSzPct val="45000"/>
              <a:buFont typeface="Symbol" charset="2"/>
              <a:buChar char=""/>
            </a:pPr>
            <a:r>
              <a:rPr b="1" lang="en-PH" sz="2200" spc="-1" strike="noStrike">
                <a:solidFill>
                  <a:srgbClr val="000000"/>
                </a:solidFill>
                <a:latin typeface="Lato"/>
                <a:ea typeface="PingFang SC"/>
              </a:rPr>
              <a:t>Immaculate Concepcion Cathedral</a:t>
            </a:r>
            <a:r>
              <a:rPr b="0" lang="en-PH" sz="2200" spc="-1" strike="noStrike">
                <a:solidFill>
                  <a:srgbClr val="000000"/>
                </a:solidFill>
                <a:latin typeface="Lato"/>
                <a:ea typeface="PingFang SC"/>
              </a:rPr>
              <a:t> – Ito ay sumasagisag sa isang lumang gusali ng lungsod. Isa rin itong sentro ng Katolikong Romano.</a:t>
            </a:r>
            <a:endParaRPr b="0" lang="en-PH" sz="2200" spc="-1" strike="noStrike">
              <a:solidFill>
                <a:srgbClr val="000000"/>
              </a:solidFill>
              <a:latin typeface="Lato"/>
              <a:ea typeface="PingFang SC"/>
            </a:endParaRPr>
          </a:p>
        </p:txBody>
      </p:sp>
      <p:pic>
        <p:nvPicPr>
          <p:cNvPr id="148" name="" descr=""/>
          <p:cNvPicPr/>
          <p:nvPr/>
        </p:nvPicPr>
        <p:blipFill>
          <a:blip r:embed="rId1"/>
          <a:stretch/>
        </p:blipFill>
        <p:spPr>
          <a:xfrm>
            <a:off x="7953120" y="2155320"/>
            <a:ext cx="3027240" cy="30672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9"/>
          <p:cNvSpPr/>
          <p:nvPr/>
        </p:nvSpPr>
        <p:spPr>
          <a:xfrm>
            <a:off x="-113040" y="532080"/>
            <a:ext cx="1073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0" name="Rectangle 10"/>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PH" sz="3400" spc="-1" strike="noStrike">
                <a:solidFill>
                  <a:srgbClr val="ffffff"/>
                </a:solidFill>
                <a:latin typeface="Montserrat Medium"/>
                <a:ea typeface="DejaVu Sans"/>
              </a:rPr>
              <a:t>Seal</a:t>
            </a:r>
            <a:r>
              <a:rPr b="1" lang="en-PH" sz="3400" spc="-1" strike="noStrike">
                <a:solidFill>
                  <a:srgbClr val="ffffff"/>
                </a:solidFill>
                <a:latin typeface="Montserrat Medium"/>
                <a:ea typeface="DejaVu Sans"/>
              </a:rPr>
              <a:t> o </a:t>
            </a:r>
            <a:r>
              <a:rPr b="1" i="1" lang="en-PH" sz="3400" spc="-1" strike="noStrike">
                <a:solidFill>
                  <a:srgbClr val="ffffff"/>
                </a:solidFill>
                <a:latin typeface="Montserrat Medium"/>
                <a:ea typeface="DejaVu Sans"/>
              </a:rPr>
              <a:t>Logo</a:t>
            </a:r>
            <a:r>
              <a:rPr b="1" lang="en-PH" sz="3400" spc="-1" strike="noStrike">
                <a:solidFill>
                  <a:srgbClr val="ffffff"/>
                </a:solidFill>
                <a:latin typeface="Montserrat Medium"/>
                <a:ea typeface="DejaVu Sans"/>
              </a:rPr>
              <a:t> ng mga Lungsod o Munisipalidad</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1" name=""/>
          <p:cNvSpPr txBox="1"/>
          <p:nvPr/>
        </p:nvSpPr>
        <p:spPr>
          <a:xfrm>
            <a:off x="900000" y="1620000"/>
            <a:ext cx="6840000" cy="4680000"/>
          </a:xfrm>
          <a:prstGeom prst="rect">
            <a:avLst/>
          </a:prstGeom>
          <a:noFill/>
          <a:ln w="0">
            <a:noFill/>
          </a:ln>
        </p:spPr>
        <p:txBody>
          <a:bodyPr lIns="90000" rIns="90000" tIns="45000" bIns="45000" anchor="t">
            <a:noAutofit/>
          </a:bodyPr>
          <a:p>
            <a:pPr algn="just"/>
            <a:r>
              <a:rPr b="1" lang="en-PH" sz="2400" spc="-1" strike="noStrike">
                <a:solidFill>
                  <a:srgbClr val="000000"/>
                </a:solidFill>
                <a:latin typeface="Lato"/>
              </a:rPr>
              <a:t>Sagisag ng Lungsod ng Pasig</a:t>
            </a:r>
            <a:endParaRPr b="0" lang="en-PH" sz="2400" spc="-1" strike="noStrike">
              <a:solidFill>
                <a:srgbClr val="000000"/>
              </a:solidFill>
              <a:latin typeface="Lato"/>
            </a:endParaRPr>
          </a:p>
          <a:p>
            <a:pPr algn="just"/>
            <a:endParaRPr b="0" lang="en-PH" sz="2200" spc="-1" strike="noStrike">
              <a:solidFill>
                <a:srgbClr val="000000"/>
              </a:solidFill>
              <a:latin typeface="Lato"/>
            </a:endParaRPr>
          </a:p>
          <a:p>
            <a:pPr lvl="1" marL="432000" indent="-216000" algn="just">
              <a:lnSpc>
                <a:spcPct val="100000"/>
              </a:lnSpc>
              <a:spcBef>
                <a:spcPts val="567"/>
              </a:spcBef>
              <a:spcAft>
                <a:spcPts val="567"/>
              </a:spcAft>
              <a:buClr>
                <a:srgbClr val="000000"/>
              </a:buClr>
              <a:buSzPct val="45000"/>
              <a:buFont typeface="Symbol" charset="2"/>
              <a:buChar char=""/>
            </a:pPr>
            <a:r>
              <a:rPr b="1" lang="en-PH" sz="2200" spc="-1" strike="noStrike">
                <a:solidFill>
                  <a:srgbClr val="000000"/>
                </a:solidFill>
                <a:latin typeface="Lato"/>
                <a:ea typeface="PingFang SC"/>
              </a:rPr>
              <a:t>Pagawaan sa kanang bahagi</a:t>
            </a:r>
            <a:r>
              <a:rPr b="0" lang="en-PH" sz="2200" spc="-1" strike="noStrike">
                <a:solidFill>
                  <a:srgbClr val="000000"/>
                </a:solidFill>
                <a:latin typeface="Lato"/>
                <a:ea typeface="PingFang SC"/>
              </a:rPr>
              <a:t> – Ipinahahayag nito ang kasaganaan at kaunlaran ng lungsod.</a:t>
            </a:r>
            <a:endParaRPr b="0" lang="en-PH" sz="2200" spc="-1" strike="noStrike">
              <a:solidFill>
                <a:srgbClr val="000000"/>
              </a:solidFill>
              <a:latin typeface="Lato"/>
              <a:ea typeface="PingFang SC"/>
            </a:endParaRPr>
          </a:p>
        </p:txBody>
      </p:sp>
      <p:pic>
        <p:nvPicPr>
          <p:cNvPr id="152" name="" descr=""/>
          <p:cNvPicPr/>
          <p:nvPr/>
        </p:nvPicPr>
        <p:blipFill>
          <a:blip r:embed="rId1"/>
          <a:stretch/>
        </p:blipFill>
        <p:spPr>
          <a:xfrm>
            <a:off x="7953120" y="2155320"/>
            <a:ext cx="3027240" cy="30672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Rectangle 13"/>
          <p:cNvSpPr/>
          <p:nvPr/>
        </p:nvSpPr>
        <p:spPr>
          <a:xfrm>
            <a:off x="-113040" y="532080"/>
            <a:ext cx="1073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4" name="Rectangle 14"/>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PH" sz="3400" spc="-1" strike="noStrike">
                <a:solidFill>
                  <a:srgbClr val="ffffff"/>
                </a:solidFill>
                <a:latin typeface="Montserrat Medium"/>
                <a:ea typeface="DejaVu Sans"/>
              </a:rPr>
              <a:t>Seal</a:t>
            </a:r>
            <a:r>
              <a:rPr b="1" lang="en-PH" sz="3400" spc="-1" strike="noStrike">
                <a:solidFill>
                  <a:srgbClr val="ffffff"/>
                </a:solidFill>
                <a:latin typeface="Montserrat Medium"/>
                <a:ea typeface="DejaVu Sans"/>
              </a:rPr>
              <a:t> o </a:t>
            </a:r>
            <a:r>
              <a:rPr b="1" i="1" lang="en-PH" sz="3400" spc="-1" strike="noStrike">
                <a:solidFill>
                  <a:srgbClr val="ffffff"/>
                </a:solidFill>
                <a:latin typeface="Montserrat Medium"/>
                <a:ea typeface="DejaVu Sans"/>
              </a:rPr>
              <a:t>Logo</a:t>
            </a:r>
            <a:r>
              <a:rPr b="1" lang="en-PH" sz="3400" spc="-1" strike="noStrike">
                <a:solidFill>
                  <a:srgbClr val="ffffff"/>
                </a:solidFill>
                <a:latin typeface="Montserrat Medium"/>
                <a:ea typeface="DejaVu Sans"/>
              </a:rPr>
              <a:t> ng mga Lungsod o Munisipalidad</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5" name=""/>
          <p:cNvSpPr txBox="1"/>
          <p:nvPr/>
        </p:nvSpPr>
        <p:spPr>
          <a:xfrm>
            <a:off x="900000" y="1620000"/>
            <a:ext cx="6840000" cy="4680000"/>
          </a:xfrm>
          <a:prstGeom prst="rect">
            <a:avLst/>
          </a:prstGeom>
          <a:noFill/>
          <a:ln w="0">
            <a:noFill/>
          </a:ln>
        </p:spPr>
        <p:txBody>
          <a:bodyPr lIns="90000" rIns="90000" tIns="45000" bIns="45000" anchor="t">
            <a:noAutofit/>
          </a:bodyPr>
          <a:p>
            <a:pPr algn="just"/>
            <a:r>
              <a:rPr b="1" lang="en-PH" sz="2400" spc="-1" strike="noStrike">
                <a:solidFill>
                  <a:srgbClr val="000000"/>
                </a:solidFill>
                <a:latin typeface="Lato"/>
              </a:rPr>
              <a:t>Sagisag ng Lungsod ng Makati</a:t>
            </a:r>
            <a:endParaRPr b="0" lang="en-PH" sz="2400" spc="-1" strike="noStrike">
              <a:solidFill>
                <a:srgbClr val="000000"/>
              </a:solidFill>
              <a:latin typeface="Lato"/>
            </a:endParaRPr>
          </a:p>
          <a:p>
            <a:pPr algn="just"/>
            <a:endParaRPr b="0" lang="en-PH" sz="2200" spc="-1" strike="noStrike">
              <a:solidFill>
                <a:srgbClr val="000000"/>
              </a:solidFill>
              <a:latin typeface="Lato"/>
            </a:endParaRPr>
          </a:p>
          <a:p>
            <a:pPr lvl="1" marL="432000" indent="-216000" algn="just">
              <a:lnSpc>
                <a:spcPct val="100000"/>
              </a:lnSpc>
              <a:spcBef>
                <a:spcPts val="567"/>
              </a:spcBef>
              <a:spcAft>
                <a:spcPts val="567"/>
              </a:spcAft>
              <a:buClr>
                <a:srgbClr val="000000"/>
              </a:buClr>
              <a:buSzPct val="45000"/>
              <a:buFont typeface="Symbol" charset="2"/>
              <a:buChar char=""/>
            </a:pPr>
            <a:r>
              <a:rPr b="1" lang="en-PH" sz="2200" spc="-1" strike="noStrike">
                <a:solidFill>
                  <a:srgbClr val="000000"/>
                </a:solidFill>
                <a:latin typeface="Lato"/>
              </a:rPr>
              <a:t>Mga alon</a:t>
            </a:r>
            <a:r>
              <a:rPr b="0" lang="en-PH" sz="2200" spc="-1" strike="noStrike">
                <a:solidFill>
                  <a:srgbClr val="000000"/>
                </a:solidFill>
                <a:latin typeface="Lato"/>
              </a:rPr>
              <a:t> – Ito ay sumisimbolo sa Ilog Pasig na matatagpuan sa hilagang hangganan ng lungsod.</a:t>
            </a:r>
            <a:endParaRPr b="0" lang="en-PH" sz="2200" spc="-1" strike="noStrike">
              <a:solidFill>
                <a:srgbClr val="000000"/>
              </a:solidFill>
              <a:latin typeface="Lato"/>
              <a:ea typeface="PingFang SC"/>
            </a:endParaRPr>
          </a:p>
          <a:p>
            <a:pPr lvl="1" marL="432000" indent="-216000" algn="just">
              <a:lnSpc>
                <a:spcPct val="100000"/>
              </a:lnSpc>
              <a:spcBef>
                <a:spcPts val="567"/>
              </a:spcBef>
              <a:spcAft>
                <a:spcPts val="567"/>
              </a:spcAft>
              <a:buClr>
                <a:srgbClr val="000000"/>
              </a:buClr>
              <a:buSzPct val="45000"/>
              <a:buFont typeface="Symbol" charset="2"/>
              <a:buChar char=""/>
            </a:pPr>
            <a:r>
              <a:rPr b="1" lang="en-PH" sz="2200" spc="-1" strike="noStrike">
                <a:solidFill>
                  <a:srgbClr val="000000"/>
                </a:solidFill>
                <a:latin typeface="Lato"/>
              </a:rPr>
              <a:t>Simbahan</a:t>
            </a:r>
            <a:r>
              <a:rPr b="0" lang="en-PH" sz="2200" spc="-1" strike="noStrike">
                <a:solidFill>
                  <a:srgbClr val="000000"/>
                </a:solidFill>
                <a:latin typeface="Lato"/>
              </a:rPr>
              <a:t> – Ito ay sumisimbolo sa Simbahang Guadalupe na pinakamatandang simbahan sa Makati. Ito rin ang simbolo ng impluwensiya ng mga Espanyol sa rehiyon.</a:t>
            </a:r>
            <a:endParaRPr b="0" lang="en-PH" sz="2200" spc="-1" strike="noStrike">
              <a:solidFill>
                <a:srgbClr val="000000"/>
              </a:solidFill>
              <a:latin typeface="Lato"/>
              <a:ea typeface="PingFang SC"/>
            </a:endParaRPr>
          </a:p>
          <a:p>
            <a:pPr lvl="1" marL="432000" indent="-216000" algn="just">
              <a:lnSpc>
                <a:spcPct val="100000"/>
              </a:lnSpc>
              <a:spcBef>
                <a:spcPts val="567"/>
              </a:spcBef>
              <a:spcAft>
                <a:spcPts val="567"/>
              </a:spcAft>
              <a:buClr>
                <a:srgbClr val="000000"/>
              </a:buClr>
              <a:buSzPct val="45000"/>
              <a:buFont typeface="Symbol" charset="2"/>
              <a:buChar char=""/>
            </a:pPr>
            <a:r>
              <a:rPr b="1" lang="en-PH" sz="2200" spc="-1" strike="noStrike">
                <a:solidFill>
                  <a:srgbClr val="000000"/>
                </a:solidFill>
                <a:latin typeface="Lato"/>
              </a:rPr>
              <a:t>33 sinag sa likod ng skyscraper </a:t>
            </a:r>
            <a:r>
              <a:rPr b="0" lang="en-PH" sz="2200" spc="-1" strike="noStrike">
                <a:solidFill>
                  <a:srgbClr val="000000"/>
                </a:solidFill>
                <a:latin typeface="Lato"/>
              </a:rPr>
              <a:t>– Ito ay kumakatawan sa mga barangay ng Makati.</a:t>
            </a:r>
            <a:endParaRPr b="0" lang="en-PH" sz="2200" spc="-1" strike="noStrike">
              <a:solidFill>
                <a:srgbClr val="000000"/>
              </a:solidFill>
              <a:latin typeface="Lato"/>
              <a:ea typeface="PingFang SC"/>
            </a:endParaRPr>
          </a:p>
        </p:txBody>
      </p:sp>
      <p:pic>
        <p:nvPicPr>
          <p:cNvPr id="156" name="" descr=""/>
          <p:cNvPicPr/>
          <p:nvPr/>
        </p:nvPicPr>
        <p:blipFill>
          <a:blip r:embed="rId1"/>
          <a:stretch/>
        </p:blipFill>
        <p:spPr>
          <a:xfrm>
            <a:off x="7956000" y="2135520"/>
            <a:ext cx="3060000" cy="30330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Rectangle 18"/>
          <p:cNvSpPr/>
          <p:nvPr/>
        </p:nvSpPr>
        <p:spPr>
          <a:xfrm>
            <a:off x="-113040" y="532080"/>
            <a:ext cx="1073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8" name="Rectangle 19"/>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PH" sz="3400" spc="-1" strike="noStrike">
                <a:solidFill>
                  <a:srgbClr val="ffffff"/>
                </a:solidFill>
                <a:latin typeface="Montserrat Medium"/>
                <a:ea typeface="DejaVu Sans"/>
              </a:rPr>
              <a:t>Seal</a:t>
            </a:r>
            <a:r>
              <a:rPr b="1" lang="en-PH" sz="3400" spc="-1" strike="noStrike">
                <a:solidFill>
                  <a:srgbClr val="ffffff"/>
                </a:solidFill>
                <a:latin typeface="Montserrat Medium"/>
                <a:ea typeface="DejaVu Sans"/>
              </a:rPr>
              <a:t> o </a:t>
            </a:r>
            <a:r>
              <a:rPr b="1" i="1" lang="en-PH" sz="3400" spc="-1" strike="noStrike">
                <a:solidFill>
                  <a:srgbClr val="ffffff"/>
                </a:solidFill>
                <a:latin typeface="Montserrat Medium"/>
                <a:ea typeface="DejaVu Sans"/>
              </a:rPr>
              <a:t>Logo</a:t>
            </a:r>
            <a:r>
              <a:rPr b="1" lang="en-PH" sz="3400" spc="-1" strike="noStrike">
                <a:solidFill>
                  <a:srgbClr val="ffffff"/>
                </a:solidFill>
                <a:latin typeface="Montserrat Medium"/>
                <a:ea typeface="DejaVu Sans"/>
              </a:rPr>
              <a:t> ng mga Lungsod o Munisipalidad</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9" name=""/>
          <p:cNvSpPr txBox="1"/>
          <p:nvPr/>
        </p:nvSpPr>
        <p:spPr>
          <a:xfrm>
            <a:off x="900000" y="1620000"/>
            <a:ext cx="6840000" cy="4680000"/>
          </a:xfrm>
          <a:prstGeom prst="rect">
            <a:avLst/>
          </a:prstGeom>
          <a:noFill/>
          <a:ln w="0">
            <a:noFill/>
          </a:ln>
        </p:spPr>
        <p:txBody>
          <a:bodyPr lIns="90000" rIns="90000" tIns="45000" bIns="45000" anchor="t">
            <a:noAutofit/>
          </a:bodyPr>
          <a:p>
            <a:pPr algn="just"/>
            <a:r>
              <a:rPr b="1" lang="en-PH" sz="2400" spc="-1" strike="noStrike">
                <a:solidFill>
                  <a:srgbClr val="000000"/>
                </a:solidFill>
                <a:latin typeface="Lato"/>
              </a:rPr>
              <a:t>Sagisag ng Lungsod ng Marikina</a:t>
            </a:r>
            <a:endParaRPr b="0" lang="en-PH" sz="2400" spc="-1" strike="noStrike">
              <a:solidFill>
                <a:srgbClr val="000000"/>
              </a:solidFill>
              <a:latin typeface="Lato"/>
            </a:endParaRPr>
          </a:p>
          <a:p>
            <a:pPr algn="just"/>
            <a:endParaRPr b="0" lang="en-PH" sz="2200" spc="-1" strike="noStrike">
              <a:solidFill>
                <a:srgbClr val="000000"/>
              </a:solidFill>
              <a:latin typeface="Lato"/>
            </a:endParaRPr>
          </a:p>
          <a:p>
            <a:pPr lvl="1" marL="432000" indent="-216000" algn="just">
              <a:lnSpc>
                <a:spcPct val="100000"/>
              </a:lnSpc>
              <a:spcBef>
                <a:spcPts val="283"/>
              </a:spcBef>
              <a:spcAft>
                <a:spcPts val="283"/>
              </a:spcAft>
              <a:buClr>
                <a:srgbClr val="000000"/>
              </a:buClr>
              <a:buSzPct val="45000"/>
              <a:buFont typeface="Symbol" charset="2"/>
              <a:buChar char=""/>
            </a:pPr>
            <a:r>
              <a:rPr b="1" lang="en-PH" sz="2200" spc="-1" strike="noStrike">
                <a:solidFill>
                  <a:srgbClr val="000000"/>
                </a:solidFill>
                <a:latin typeface="Lato"/>
              </a:rPr>
              <a:t>1630</a:t>
            </a:r>
            <a:r>
              <a:rPr b="0" lang="en-PH" sz="2200" spc="-1" strike="noStrike">
                <a:solidFill>
                  <a:srgbClr val="000000"/>
                </a:solidFill>
                <a:latin typeface="Lato"/>
              </a:rPr>
              <a:t> – Taon kung kailan itinatag ang lungsod</a:t>
            </a:r>
            <a:endParaRPr b="0" lang="en-PH" sz="2200" spc="-1" strike="noStrike">
              <a:solidFill>
                <a:srgbClr val="000000"/>
              </a:solidFill>
              <a:latin typeface="Lato"/>
              <a:ea typeface="PingFang SC"/>
            </a:endParaRPr>
          </a:p>
          <a:p>
            <a:pPr lvl="1" marL="432000" indent="-216000" algn="just">
              <a:lnSpc>
                <a:spcPct val="100000"/>
              </a:lnSpc>
              <a:spcBef>
                <a:spcPts val="283"/>
              </a:spcBef>
              <a:spcAft>
                <a:spcPts val="283"/>
              </a:spcAft>
              <a:buClr>
                <a:srgbClr val="000000"/>
              </a:buClr>
              <a:buSzPct val="45000"/>
              <a:buFont typeface="Symbol" charset="2"/>
              <a:buChar char=""/>
            </a:pPr>
            <a:r>
              <a:rPr b="1" lang="en-PH" sz="2200" spc="-1" strike="noStrike">
                <a:solidFill>
                  <a:srgbClr val="000000"/>
                </a:solidFill>
                <a:latin typeface="Lato"/>
              </a:rPr>
              <a:t>1996</a:t>
            </a:r>
            <a:r>
              <a:rPr b="0" lang="en-PH" sz="2200" spc="-1" strike="noStrike">
                <a:solidFill>
                  <a:srgbClr val="000000"/>
                </a:solidFill>
                <a:latin typeface="Lato"/>
              </a:rPr>
              <a:t> – Taon kung kailan nalagdaan at napagtibay ang </a:t>
            </a:r>
            <a:r>
              <a:rPr b="0" i="1" lang="en-PH" sz="2200" spc="-1" strike="noStrike">
                <a:solidFill>
                  <a:srgbClr val="000000"/>
                </a:solidFill>
                <a:latin typeface="Lato"/>
              </a:rPr>
              <a:t>charter</a:t>
            </a:r>
            <a:r>
              <a:rPr b="0" lang="en-PH" sz="2200" spc="-1" strike="noStrike">
                <a:solidFill>
                  <a:srgbClr val="000000"/>
                </a:solidFill>
                <a:latin typeface="Lato"/>
              </a:rPr>
              <a:t> ng lungsod</a:t>
            </a:r>
            <a:endParaRPr b="0" lang="en-PH" sz="2200" spc="-1" strike="noStrike">
              <a:solidFill>
                <a:srgbClr val="000000"/>
              </a:solidFill>
              <a:latin typeface="Lato"/>
              <a:ea typeface="PingFang SC"/>
            </a:endParaRPr>
          </a:p>
          <a:p>
            <a:pPr lvl="1" marL="432000" indent="-216000" algn="just">
              <a:lnSpc>
                <a:spcPct val="100000"/>
              </a:lnSpc>
              <a:spcBef>
                <a:spcPts val="283"/>
              </a:spcBef>
              <a:spcAft>
                <a:spcPts val="283"/>
              </a:spcAft>
              <a:buClr>
                <a:srgbClr val="000000"/>
              </a:buClr>
              <a:buSzPct val="45000"/>
              <a:buFont typeface="Symbol" charset="2"/>
              <a:buChar char=""/>
            </a:pPr>
            <a:r>
              <a:rPr b="1" lang="en-PH" sz="2200" spc="-1" strike="noStrike">
                <a:solidFill>
                  <a:srgbClr val="000000"/>
                </a:solidFill>
                <a:latin typeface="Lato"/>
              </a:rPr>
              <a:t>Dalawang</a:t>
            </a:r>
            <a:r>
              <a:rPr b="0" lang="en-PH" sz="2200" spc="-1" strike="noStrike">
                <a:solidFill>
                  <a:srgbClr val="000000"/>
                </a:solidFill>
                <a:latin typeface="Lato"/>
              </a:rPr>
              <a:t> </a:t>
            </a:r>
            <a:r>
              <a:rPr b="1" lang="en-PH" sz="2200" spc="-1" strike="noStrike">
                <a:solidFill>
                  <a:srgbClr val="000000"/>
                </a:solidFill>
                <a:latin typeface="Lato"/>
              </a:rPr>
              <a:t>bundok</a:t>
            </a:r>
            <a:r>
              <a:rPr b="0" lang="en-PH" sz="2200" spc="-1" strike="noStrike">
                <a:solidFill>
                  <a:srgbClr val="000000"/>
                </a:solidFill>
                <a:latin typeface="Lato"/>
              </a:rPr>
              <a:t> – Ito ay kumakatawan sa bulubundukin ng Sierra Madre at Cordillera na nakapaligid sa lungsod at nadaraanan ng Ilog Marikina.</a:t>
            </a:r>
            <a:endParaRPr b="0" lang="en-PH" sz="2200" spc="-1" strike="noStrike">
              <a:solidFill>
                <a:srgbClr val="000000"/>
              </a:solidFill>
              <a:latin typeface="Lato"/>
              <a:ea typeface="PingFang SC"/>
            </a:endParaRPr>
          </a:p>
          <a:p>
            <a:pPr lvl="1" marL="432000" indent="-216000" algn="just">
              <a:lnSpc>
                <a:spcPct val="100000"/>
              </a:lnSpc>
              <a:spcBef>
                <a:spcPts val="283"/>
              </a:spcBef>
              <a:spcAft>
                <a:spcPts val="283"/>
              </a:spcAft>
              <a:buClr>
                <a:srgbClr val="000000"/>
              </a:buClr>
              <a:buSzPct val="45000"/>
              <a:buFont typeface="Symbol" charset="2"/>
              <a:buChar char=""/>
            </a:pPr>
            <a:r>
              <a:rPr b="1" lang="en-PH" sz="2200" spc="-1" strike="noStrike">
                <a:solidFill>
                  <a:srgbClr val="000000"/>
                </a:solidFill>
                <a:latin typeface="Lato"/>
              </a:rPr>
              <a:t>Sumisikat</a:t>
            </a:r>
            <a:r>
              <a:rPr b="0" lang="en-PH" sz="2200" spc="-1" strike="noStrike">
                <a:solidFill>
                  <a:srgbClr val="000000"/>
                </a:solidFill>
                <a:latin typeface="Lato"/>
              </a:rPr>
              <a:t> </a:t>
            </a:r>
            <a:r>
              <a:rPr b="1" lang="en-PH" sz="2200" spc="-1" strike="noStrike">
                <a:solidFill>
                  <a:srgbClr val="000000"/>
                </a:solidFill>
                <a:latin typeface="Lato"/>
              </a:rPr>
              <a:t>na</a:t>
            </a:r>
            <a:r>
              <a:rPr b="0" lang="en-PH" sz="2200" spc="-1" strike="noStrike">
                <a:solidFill>
                  <a:srgbClr val="000000"/>
                </a:solidFill>
                <a:latin typeface="Lato"/>
              </a:rPr>
              <a:t> </a:t>
            </a:r>
            <a:r>
              <a:rPr b="1" lang="en-PH" sz="2200" spc="-1" strike="noStrike">
                <a:solidFill>
                  <a:srgbClr val="000000"/>
                </a:solidFill>
                <a:latin typeface="Lato"/>
              </a:rPr>
              <a:t>araw</a:t>
            </a:r>
            <a:r>
              <a:rPr b="0" lang="en-PH" sz="2200" spc="-1" strike="noStrike">
                <a:solidFill>
                  <a:srgbClr val="000000"/>
                </a:solidFill>
                <a:latin typeface="Lato"/>
              </a:rPr>
              <a:t> – Itinuturo nito ang silangang lokasyon ng lungsod at ang bawat sinag ay kumakatawan sa mga barangay nito.</a:t>
            </a:r>
            <a:endParaRPr b="0" lang="en-PH" sz="2200" spc="-1" strike="noStrike">
              <a:solidFill>
                <a:srgbClr val="000000"/>
              </a:solidFill>
              <a:latin typeface="Lato"/>
              <a:ea typeface="PingFang SC"/>
            </a:endParaRPr>
          </a:p>
        </p:txBody>
      </p:sp>
      <p:pic>
        <p:nvPicPr>
          <p:cNvPr id="160" name="" descr=""/>
          <p:cNvPicPr/>
          <p:nvPr/>
        </p:nvPicPr>
        <p:blipFill>
          <a:blip r:embed="rId1"/>
          <a:stretch/>
        </p:blipFill>
        <p:spPr>
          <a:xfrm>
            <a:off x="7979760" y="2135520"/>
            <a:ext cx="3144240" cy="31233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Rectangle 16"/>
          <p:cNvSpPr/>
          <p:nvPr/>
        </p:nvSpPr>
        <p:spPr>
          <a:xfrm>
            <a:off x="-113040" y="532080"/>
            <a:ext cx="1073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2" name="Rectangle 17"/>
          <p:cNvSpPr/>
          <p:nvPr/>
        </p:nvSpPr>
        <p:spPr>
          <a:xfrm>
            <a:off x="426960" y="532080"/>
            <a:ext cx="1019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PH" sz="3400" spc="-1" strike="noStrike">
                <a:solidFill>
                  <a:srgbClr val="ffffff"/>
                </a:solidFill>
                <a:latin typeface="Montserrat Medium"/>
                <a:ea typeface="DejaVu Sans"/>
              </a:rPr>
              <a:t>Seal</a:t>
            </a:r>
            <a:r>
              <a:rPr b="1" lang="en-PH" sz="3400" spc="-1" strike="noStrike">
                <a:solidFill>
                  <a:srgbClr val="ffffff"/>
                </a:solidFill>
                <a:latin typeface="Montserrat Medium"/>
                <a:ea typeface="DejaVu Sans"/>
              </a:rPr>
              <a:t> o </a:t>
            </a:r>
            <a:r>
              <a:rPr b="1" i="1" lang="en-PH" sz="3400" spc="-1" strike="noStrike">
                <a:solidFill>
                  <a:srgbClr val="ffffff"/>
                </a:solidFill>
                <a:latin typeface="Montserrat Medium"/>
                <a:ea typeface="DejaVu Sans"/>
              </a:rPr>
              <a:t>Logo</a:t>
            </a:r>
            <a:r>
              <a:rPr b="1" lang="en-PH" sz="3400" spc="-1" strike="noStrike">
                <a:solidFill>
                  <a:srgbClr val="ffffff"/>
                </a:solidFill>
                <a:latin typeface="Montserrat Medium"/>
                <a:ea typeface="DejaVu Sans"/>
              </a:rPr>
              <a:t> ng mga Lungsod o Munisipalidad</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3" name=""/>
          <p:cNvSpPr txBox="1"/>
          <p:nvPr/>
        </p:nvSpPr>
        <p:spPr>
          <a:xfrm>
            <a:off x="900000" y="1620000"/>
            <a:ext cx="6840000" cy="4680000"/>
          </a:xfrm>
          <a:prstGeom prst="rect">
            <a:avLst/>
          </a:prstGeom>
          <a:noFill/>
          <a:ln w="0">
            <a:noFill/>
          </a:ln>
        </p:spPr>
        <p:txBody>
          <a:bodyPr lIns="90000" rIns="90000" tIns="45000" bIns="45000" anchor="t">
            <a:noAutofit/>
          </a:bodyPr>
          <a:p>
            <a:pPr algn="just"/>
            <a:r>
              <a:rPr b="1" lang="en-PH" sz="2400" spc="-1" strike="noStrike">
                <a:solidFill>
                  <a:srgbClr val="000000"/>
                </a:solidFill>
                <a:latin typeface="Lato"/>
              </a:rPr>
              <a:t>Sagisag ng Lungsod ng Marikina</a:t>
            </a:r>
            <a:endParaRPr b="0" lang="en-PH" sz="2400" spc="-1" strike="noStrike">
              <a:solidFill>
                <a:srgbClr val="000000"/>
              </a:solidFill>
              <a:latin typeface="Lato"/>
            </a:endParaRPr>
          </a:p>
          <a:p>
            <a:pPr algn="just"/>
            <a:endParaRPr b="0" lang="en-PH" sz="2200" spc="-1" strike="noStrike">
              <a:solidFill>
                <a:srgbClr val="000000"/>
              </a:solidFill>
              <a:latin typeface="Lato"/>
            </a:endParaRPr>
          </a:p>
          <a:p>
            <a:pPr lvl="1" marL="432000" indent="-216000" algn="just">
              <a:lnSpc>
                <a:spcPct val="100000"/>
              </a:lnSpc>
              <a:spcBef>
                <a:spcPts val="567"/>
              </a:spcBef>
              <a:spcAft>
                <a:spcPts val="567"/>
              </a:spcAft>
              <a:buClr>
                <a:srgbClr val="000000"/>
              </a:buClr>
              <a:buSzPct val="45000"/>
              <a:buFont typeface="Symbol" charset="2"/>
              <a:buChar char=""/>
            </a:pPr>
            <a:r>
              <a:rPr b="1" lang="en-PH" sz="2200" spc="-1" strike="noStrike">
                <a:solidFill>
                  <a:srgbClr val="000000"/>
                </a:solidFill>
                <a:latin typeface="Lato"/>
              </a:rPr>
              <a:t>Kambiyo ng makina</a:t>
            </a:r>
            <a:r>
              <a:rPr b="0" lang="en-PH" sz="2200" spc="-1" strike="noStrike">
                <a:solidFill>
                  <a:srgbClr val="000000"/>
                </a:solidFill>
                <a:latin typeface="Lato"/>
              </a:rPr>
              <a:t> – Ito ay kumakatawan sa mga industriya at pagawaan ng sapatos sa lungsod.</a:t>
            </a:r>
            <a:endParaRPr b="0" lang="en-PH" sz="2200" spc="-1" strike="noStrike">
              <a:solidFill>
                <a:srgbClr val="000000"/>
              </a:solidFill>
              <a:latin typeface="Lato"/>
              <a:ea typeface="PingFang SC"/>
            </a:endParaRPr>
          </a:p>
          <a:p>
            <a:pPr lvl="1" marL="432000" indent="-216000" algn="just">
              <a:lnSpc>
                <a:spcPct val="100000"/>
              </a:lnSpc>
              <a:spcBef>
                <a:spcPts val="567"/>
              </a:spcBef>
              <a:spcAft>
                <a:spcPts val="567"/>
              </a:spcAft>
              <a:buClr>
                <a:srgbClr val="000000"/>
              </a:buClr>
              <a:buSzPct val="45000"/>
              <a:buFont typeface="Symbol" charset="2"/>
              <a:buChar char=""/>
            </a:pPr>
            <a:r>
              <a:rPr b="1" lang="en-PH" sz="2200" spc="-1" strike="noStrike">
                <a:solidFill>
                  <a:srgbClr val="000000"/>
                </a:solidFill>
                <a:latin typeface="Lato"/>
              </a:rPr>
              <a:t>Sulo o </a:t>
            </a:r>
            <a:r>
              <a:rPr b="1" i="1" lang="en-PH" sz="2200" spc="-1" strike="noStrike">
                <a:solidFill>
                  <a:srgbClr val="000000"/>
                </a:solidFill>
                <a:latin typeface="Lato"/>
              </a:rPr>
              <a:t>torch</a:t>
            </a:r>
            <a:r>
              <a:rPr b="0" lang="en-PH" sz="2200" spc="-1" strike="noStrike">
                <a:solidFill>
                  <a:srgbClr val="000000"/>
                </a:solidFill>
                <a:latin typeface="Lato"/>
              </a:rPr>
              <a:t> – Ito ay sagisag ng matayog at dakilang layunin ng lungsod na paglinangin ang yamang tao tungo sa maayos na pamumuhay. Sagisag din ito ng kultura at tradisyong Espanyol.</a:t>
            </a:r>
            <a:endParaRPr b="0" lang="en-PH" sz="2200" spc="-1" strike="noStrike">
              <a:solidFill>
                <a:srgbClr val="000000"/>
              </a:solidFill>
              <a:latin typeface="Lato"/>
              <a:ea typeface="PingFang SC"/>
            </a:endParaRPr>
          </a:p>
        </p:txBody>
      </p:sp>
      <p:pic>
        <p:nvPicPr>
          <p:cNvPr id="164" name="" descr=""/>
          <p:cNvPicPr/>
          <p:nvPr/>
        </p:nvPicPr>
        <p:blipFill>
          <a:blip r:embed="rId1"/>
          <a:stretch/>
        </p:blipFill>
        <p:spPr>
          <a:xfrm>
            <a:off x="7979760" y="2135520"/>
            <a:ext cx="3144240" cy="312336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1935</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2023-08-12T15:26:07Z</dcterms:modified>
  <cp:revision>208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