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880" cy="685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760" cy="2795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1200" cy="38592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1200" cy="3808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880" cy="6318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7320" cy="9673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400" cy="10314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0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3200" cy="33814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3084480"/>
            <a:ext cx="7491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Mga Pang-abay na Pamanahon at Panlunan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1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Pang-abay na Pamanahon at Panlunan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60000" y="830880"/>
            <a:ext cx="11446560" cy="53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Pang-abay na Pamanahon at Panlunan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salitang ginagamit sa paglalarawan ng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kapuwa 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isa sa mga bahagi ng pananalita. Mahalaga ang paggamit ng pang-abay upang maging tiyak ang paglalarawan.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Maraming uri ng pang-abay. Narito ang dalawang uri nito: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Pamanahon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pamanahon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nagsasaad kung kailan naganap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nagaganap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magaganap ang kilos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taglay ng pandiwa. Napapangkat ang ganitong uri ng pang-abay sa dalawa: (1)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yaong may pananda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(2)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yaong walang pananda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 ng pang-abay na may pananda: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Nakarating ang mga Negrito sa ating bayan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noong 25,000 taon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ang nakalipas.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3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Pang-abay na Pamanahon at Panlunan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252000" y="866880"/>
            <a:ext cx="11446560" cy="40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Pang-abay na walang pananda: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kahapon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mamaya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kanina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bukas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ngayon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sandali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 ng pang-abay na walang pananda: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Nalungkot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kahapon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 Aya Paganay Ba’i nang malamang ibig pang mag-asawa ng hari.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Tinatawag ding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pamanahon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ginagamit sa paglalarawan ng mga kilos na nagpapakita ng kadalasan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kadalangan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kalimitan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lagi o lagi 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paminsan-minsan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palagi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 minsan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kadalasan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bihira o bihirang-bihira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kalimitan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 kailanman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4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Pang-abay na Pamanahon at Panlunan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252000" y="986040"/>
            <a:ext cx="11446560" cy="38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Panlunan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panlunan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pook na pinangyarihan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pinangyayarihan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pangyayarihan ng kilos ng pandiwa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Karaniwang ginagamitan ito ng salitang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Ginagamit ang sa kapag ang kasunod ay pangngalang pambalana o panghalip. Ginagamit din ang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ang maramihan nitong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kina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kapag ang kasunod ay pangngalang pantanging ngalan ng tao at ang ngalan ng pook o bagay ay pinangungunahan din ng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Nangagsidatingan ang mga lalaki 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 Bembaran.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00000" y="900000"/>
            <a:ext cx="3853440" cy="53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40000" y="1467000"/>
            <a:ext cx="11158560" cy="51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Sumulat ng isang pangungusap gamit ang mga salita sa loob ng kahon.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3" name="PlaceHolder 6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Pang-abay na Pamanahon at Panlunan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620000" y="2160000"/>
            <a:ext cx="8819280" cy="107964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bahagi ng pananalita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salita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naglalarawan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pandiwa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kapuwa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pang-abay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299520" y="935640"/>
            <a:ext cx="10679040" cy="429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pang-abay ay bahagi ng pananalita at mga salita na naglalarawan sa pandiwa, pang-uri, at kapuwa pang-abay.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PlaceHolder 18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Mga Pang-abay na Pamanahon at Panlunan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2023-07-10T18:55:01Z</dcterms:modified>
  <cp:revision>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