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8880" cy="6854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5760" cy="27957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701200" cy="385920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701200" cy="3808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8880" cy="6318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7320" cy="96732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31400" cy="10314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86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200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13200" cy="3381480"/>
          </a:xfrm>
          <a:prstGeom prst="rect">
            <a:avLst/>
          </a:prstGeom>
          <a:ln w="127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59360" y="3084480"/>
            <a:ext cx="749196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ffffff"/>
                </a:solidFill>
                <a:latin typeface="Montserrat"/>
                <a:ea typeface="Arial;Arial"/>
              </a:rPr>
              <a:t>Mga Pang-abay na Pamanahon at Panlunan</a:t>
            </a:r>
            <a:endParaRPr b="0" lang="en-PH" sz="3600" spc="-1" strike="noStrike">
              <a:latin typeface="Montserra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1"/>
          <p:cNvSpPr/>
          <p:nvPr/>
        </p:nvSpPr>
        <p:spPr>
          <a:xfrm>
            <a:off x="36000" y="36000"/>
            <a:ext cx="10258200" cy="89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Mga Pang-abay na Pamanahon at Panlunan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360000" y="830880"/>
            <a:ext cx="11446560" cy="531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Pang-abay na Pamanahon at Panlunan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pang-abay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salitang ginagamit sa paglalarawan ng pandiwa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pang-uri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at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kapuwa pang-abay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Ito ay isa sa mga bahagi ng pananalita. Mahalaga ang paggamit ng pang-abay upang maging tiyak ang paglalarawan.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Maraming uri ng pang-abay. Narito ang dalawang uri nito: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Pang-abay na Pamanahon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pang-abay na pamanahon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nagsasaad kung kailan naganap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nagaganap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magaganap ang kilos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taglay ng pandiwa. Napapangkat ang ganitong uri ng pang-abay sa dalawa: (1)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yaong may pananda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at (2)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yaong walang pananda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 ng pang-abay na may pananda: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Nakarating ang mga Negrito sa ating bayan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noong 25,000 taon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na ang nakalipas.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3"/>
          <p:cNvSpPr/>
          <p:nvPr/>
        </p:nvSpPr>
        <p:spPr>
          <a:xfrm>
            <a:off x="36000" y="36000"/>
            <a:ext cx="10258200" cy="89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Mga Pang-abay na Pamanahon at Panlunan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252000" y="866880"/>
            <a:ext cx="11446560" cy="407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Pang-abay na walang pananda: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kahapon 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mamaya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kanina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bukas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ngayon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sandali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 ng pang-abay na walang pananda: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Nalungkot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kahapon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si Aya Paganay Ba’i nang malamang ibig pang mag-asawa ng hari.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Tinatawag ding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pang-abay na pamanahon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ginagamit sa paglalarawan ng mga kilos na nagpapakita ng kadalasan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kadalangan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kalimitan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Mga halimbawa: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lagi o lagi 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paminsan-minsan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palagi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kung minsan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kadalasan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bihira o bihirang-bihira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kalimitan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hindi kailanman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4"/>
          <p:cNvSpPr/>
          <p:nvPr/>
        </p:nvSpPr>
        <p:spPr>
          <a:xfrm>
            <a:off x="36000" y="36000"/>
            <a:ext cx="10258200" cy="89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Mga Pang-abay na Pamanahon at Panlunan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252000" y="986040"/>
            <a:ext cx="11446560" cy="384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Pang-abay na Panlunan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pang-abay na panlunan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ay tumutukoy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 pook na pinangyarihan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pinangyayarihan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, o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pangyayarihan ng kilos ng pandiwa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Karaniwang ginagamitan ito ng salitang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kay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 Ginagamit ang sa kapag ang kasunod ay pangngalang pambalana o panghalip. Ginagamit din ang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kay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o ang maramihan nitong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kina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kapag ang kasunod ay pangngalang pantanging ngalan ng tao at ang ngalan ng pook o bagay ay pinangungunahan din ng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1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Halimbawa: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Nangagsidatingan ang mga lalaki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sa Bembaran.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00000" y="900000"/>
            <a:ext cx="3853440" cy="538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spcBef>
                <a:spcPts val="601"/>
              </a:spcBef>
              <a:spcAft>
                <a:spcPts val="300"/>
              </a:spcAft>
              <a:buNone/>
            </a:pPr>
            <a:r>
              <a:rPr b="1" lang="en-US" sz="2600" spc="-1" strike="noStrike">
                <a:solidFill>
                  <a:srgbClr val="000000"/>
                </a:solidFill>
                <a:latin typeface="Lato"/>
                <a:ea typeface="Arial;Arial"/>
              </a:rPr>
              <a:t>Pagsasanay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540000" y="1467000"/>
            <a:ext cx="11158560" cy="51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US" sz="1800" spc="-1" strike="noStrike">
                <a:solidFill>
                  <a:srgbClr val="000000"/>
                </a:solidFill>
                <a:latin typeface="Lato"/>
              </a:rPr>
              <a:t>Panuto: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</a:rPr>
              <a:t> </a:t>
            </a: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Sumulat ng isang pangungusap gamit ang mga salita sa loob ng kahon.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33" name="PlaceHolder 6"/>
          <p:cNvSpPr/>
          <p:nvPr/>
        </p:nvSpPr>
        <p:spPr>
          <a:xfrm>
            <a:off x="36000" y="36000"/>
            <a:ext cx="10258200" cy="89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Mga Pang-abay na Pamanahon at Panlunan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1620000" y="2160000"/>
            <a:ext cx="8819280" cy="1079640"/>
          </a:xfrm>
          <a:prstGeom prst="rect">
            <a:avLst/>
          </a:prstGeom>
          <a:noFill/>
          <a:ln w="3816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Pang-abay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bahagi ng pananalita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salita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pang-uri</a:t>
            </a: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naglalarawan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pandiwa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kapuwa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pang-abay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/>
          </p:nvPr>
        </p:nvSpPr>
        <p:spPr>
          <a:xfrm>
            <a:off x="299520" y="935640"/>
            <a:ext cx="10679040" cy="4291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Aft>
                <a:spcPts val="601"/>
              </a:spcAft>
              <a:buNone/>
            </a:pPr>
            <a:r>
              <a:rPr b="0" lang="en-US" sz="2400" spc="-1" strike="noStrike">
                <a:solidFill>
                  <a:srgbClr val="000000"/>
                </a:solidFill>
                <a:latin typeface="Arial;Arial"/>
                <a:ea typeface="Arial;Arial"/>
              </a:rPr>
              <a:t>Susi sa Pagwawasto: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Lato"/>
                <a:ea typeface="Arial;Arial"/>
              </a:rPr>
              <a:t>Ang pang-abay ay bahagi ng pananalita at mga salita na naglalarawan sa pandiwa, pang-uri, at kapuwa pang-abay.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6" name="PlaceHolder 18"/>
          <p:cNvSpPr/>
          <p:nvPr/>
        </p:nvSpPr>
        <p:spPr>
          <a:xfrm>
            <a:off x="36000" y="36000"/>
            <a:ext cx="10258200" cy="89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buNone/>
            </a:pPr>
            <a:r>
              <a:rPr b="0" lang="en-US" sz="3600" spc="-1" strike="noStrike">
                <a:solidFill>
                  <a:srgbClr val="000000"/>
                </a:solidFill>
                <a:latin typeface="Lato"/>
                <a:ea typeface="Arial;Arial"/>
              </a:rPr>
              <a:t>Mga Pang-abay na Pamanahon at Panlunan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787</TotalTime>
  <Application>LibreOffice/7.2.5.2$MacOSX_X86_64 LibreOffice_project/499f9727c189e6ef3471021d6132d4c694f357e5</Application>
  <AppVersion>15.0000</AppVersion>
  <Words>294</Words>
  <Paragraphs>32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2023-07-10T18:55:01Z</dcterms:modified>
  <cp:revision>60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6</vt:i4>
  </property>
</Properties>
</file>