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C7B0E586-E55C-44C8-B4AD-42327449189A}"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11C34CC0-0118-4F2E-B7BF-5DC756688E98}"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666B05FF-1A79-4E93-946E-FCE36B87129E}"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3529DE5B-4DE8-4E52-825D-773A7A30EC55}"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691FB37C-26EB-4DFD-B192-A5FA621CC758}"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6EAEDA67-E68A-4639-9281-FE164C7CCC07}"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1B78E3D8-CED0-49AF-A9F6-F88795ABBA2A}"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0BCE1027-C199-44BB-825D-F67B41469C23}"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65FC565D-1488-4A15-A97F-7CB2863F4465}"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929E197B-C6D4-441F-BEC6-A601FB084B41}"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9CCE0426-F46F-484F-A2BA-047B1564EBEF}"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1D2D3FA9-452C-4B7D-8BEF-BC4931FE36B6}"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D72B92FB-1DE1-4CFA-87FA-E0C8C47994B4}"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E6C8E528-391B-4092-B18D-646DC1B78688}"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D9730C92-FCFC-4238-842F-876D33C67FCD}"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40CB7D30-8847-4FEC-B1EF-FDF3C641824D}"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AB28B93C-2B42-410F-BBAA-809BEE001C0E}"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28E43A9B-9DEF-417A-B50A-AC40722FB319}"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1EE1D42D-E11D-4F45-B896-90F547E33DBC}"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D728B1DA-ED78-4183-B7CC-E38E88312769}"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3852C9E6-F6F6-45DA-8048-C3DA238A302E}"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E08A22A1-61BF-4512-BD34-0E8F6D2DAA01}"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86A5EFE6-4CF9-455C-867B-6D5E10D8DA48}"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5610B8BD-10D1-4FB6-9402-54E1FA417679}"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3ACA6328-E6EA-4498-BB7D-4A28BD4AB33C}"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872FF5C2-6A6B-45E1-95D4-F3B6717BD020}"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ED081A89-A9CC-4A2D-A314-A02BF89AF441}"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2FF66472-E130-4B32-9E96-5C148D7CE984}"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19F4B913-E169-438C-96B6-EE1F8EF38B70}"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BC30F1C6-F8DC-40DE-815B-97949BC50433}"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872D620C-AA56-4A5C-97FC-662D065D6346}"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33CFABEB-785B-41BE-8FB0-D8BA6BB9D623}"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87673CDE-B6C0-408D-B675-8BF1701A1C62}"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64F6D4FC-6E1B-4B0E-9483-17846BAA0700}"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1F519F84-BED6-4083-B5B1-A035656EEF96}"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5665C418-1460-4ADC-BD96-04A73E1CF01B}"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F384FE8D-1E38-42E0-B609-22F0077889E2}"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920" cy="618840"/>
          </a:xfrm>
          <a:prstGeom prst="rect">
            <a:avLst/>
          </a:prstGeom>
          <a:ln w="0">
            <a:noFill/>
          </a:ln>
        </p:spPr>
      </p:pic>
      <p:sp>
        <p:nvSpPr>
          <p:cNvPr id="46" name="Rectangle 7"/>
          <p:cNvSpPr/>
          <p:nvPr/>
        </p:nvSpPr>
        <p:spPr>
          <a:xfrm>
            <a:off x="10868760" y="0"/>
            <a:ext cx="954360" cy="954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440" cy="1018440"/>
          </a:xfrm>
          <a:prstGeom prst="rect">
            <a:avLst/>
          </a:prstGeom>
          <a:ln w="0">
            <a:noFill/>
          </a:ln>
        </p:spPr>
      </p:pic>
      <p:sp>
        <p:nvSpPr>
          <p:cNvPr id="48"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600" cy="3488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000" cy="3488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76977906-E6CD-4812-9074-5134706DEA50}"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000" cy="34884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240" cy="3368520"/>
          </a:xfrm>
          <a:prstGeom prst="rect">
            <a:avLst/>
          </a:prstGeom>
          <a:ln w="12700">
            <a:noFill/>
          </a:ln>
        </p:spPr>
      </p:pic>
      <p:sp>
        <p:nvSpPr>
          <p:cNvPr id="92" name="PlaceHolder 1"/>
          <p:cNvSpPr>
            <a:spLocks noGrp="1"/>
          </p:cNvSpPr>
          <p:nvPr>
            <p:ph type="ftr" idx="7"/>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8B323E19-2F12-412A-914C-78E5EEF22903}"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988000"/>
            <a:ext cx="6824160" cy="66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Ako at ang Pagbabago</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641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Ako at ang Pagbabago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txBox="1"/>
          <p:nvPr/>
        </p:nvSpPr>
        <p:spPr>
          <a:xfrm>
            <a:off x="864360" y="1557360"/>
            <a:ext cx="4355640" cy="1461960"/>
          </a:xfrm>
          <a:prstGeom prst="rect">
            <a:avLst/>
          </a:prstGeom>
          <a:noFill/>
          <a:ln w="0">
            <a:noFill/>
          </a:ln>
        </p:spPr>
        <p:txBody>
          <a:bodyPr lIns="90000" rIns="90000" tIns="45000" bIns="45000" anchor="t">
            <a:noAutofit/>
          </a:bodyPr>
          <a:p>
            <a:r>
              <a:rPr b="0" lang="en-PH" sz="1800" spc="-1" strike="noStrike">
                <a:solidFill>
                  <a:srgbClr val="000000"/>
                </a:solidFill>
                <a:latin typeface="Lato"/>
              </a:rPr>
              <a:t>Sa pagdaan ng mga taon, marami na ang pagbabagong maaaring mangyari. Ang mga dati mong ginagawa sa tulong ng magulang o nakatatanda, ngayon ay kaya mo nang gawin mag-isa.</a:t>
            </a:r>
            <a:endParaRPr b="0" lang="en-PH" sz="1800" spc="-1" strike="noStrike">
              <a:solidFill>
                <a:srgbClr val="000000"/>
              </a:solidFill>
              <a:latin typeface="Lato"/>
            </a:endParaRPr>
          </a:p>
        </p:txBody>
      </p:sp>
      <p:pic>
        <p:nvPicPr>
          <p:cNvPr id="137" name="" descr=""/>
          <p:cNvPicPr/>
          <p:nvPr/>
        </p:nvPicPr>
        <p:blipFill>
          <a:blip r:embed="rId1"/>
          <a:stretch/>
        </p:blipFill>
        <p:spPr>
          <a:xfrm>
            <a:off x="5148720" y="1557360"/>
            <a:ext cx="5795280" cy="438876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Rectangle 2"/>
          <p:cNvSpPr/>
          <p:nvPr/>
        </p:nvSpPr>
        <p:spPr>
          <a:xfrm>
            <a:off x="-113040" y="532080"/>
            <a:ext cx="641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39" name="Rectangle 4"/>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Ako at ang Pagbabago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0" name=""/>
          <p:cNvSpPr txBox="1"/>
          <p:nvPr/>
        </p:nvSpPr>
        <p:spPr>
          <a:xfrm>
            <a:off x="864360" y="1557360"/>
            <a:ext cx="10295640" cy="1461960"/>
          </a:xfrm>
          <a:prstGeom prst="rect">
            <a:avLst/>
          </a:prstGeom>
          <a:noFill/>
          <a:ln w="0">
            <a:noFill/>
          </a:ln>
        </p:spPr>
        <p:txBody>
          <a:bodyPr lIns="90000" rIns="90000" tIns="45000" bIns="45000" anchor="t">
            <a:noAutofit/>
          </a:bodyPr>
          <a:p>
            <a:r>
              <a:rPr b="0" lang="en-PH" sz="1800" spc="-1" strike="noStrike">
                <a:solidFill>
                  <a:srgbClr val="000000"/>
                </a:solidFill>
                <a:latin typeface="Lato"/>
              </a:rPr>
              <a:t>Kahit nangyayari ang pagbabago sa buhay, may mga bagay na nagpapatuloy naman. Tulad ng mga ginagawa nina Danel at Enzo noong bata pa sila na hanggang ngayon ay patuloy pa rin nilang ginagawa. Mahilig silang magbasa, maglaro, magkulay, at magdrowing.</a:t>
            </a:r>
            <a:endParaRPr b="0" lang="en-PH" sz="1800" spc="-1" strike="noStrike">
              <a:solidFill>
                <a:srgbClr val="000000"/>
              </a:solidFill>
              <a:latin typeface="Lato"/>
            </a:endParaRPr>
          </a:p>
        </p:txBody>
      </p:sp>
      <p:pic>
        <p:nvPicPr>
          <p:cNvPr id="141" name="" descr=""/>
          <p:cNvPicPr/>
          <p:nvPr/>
        </p:nvPicPr>
        <p:blipFill>
          <a:blip r:embed="rId1"/>
          <a:stretch/>
        </p:blipFill>
        <p:spPr>
          <a:xfrm>
            <a:off x="2711160" y="2620080"/>
            <a:ext cx="7188840" cy="349992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Rectangle 5"/>
          <p:cNvSpPr/>
          <p:nvPr/>
        </p:nvSpPr>
        <p:spPr>
          <a:xfrm>
            <a:off x="-113040" y="532080"/>
            <a:ext cx="641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3" name="Rectangle 8"/>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Ako at ang Pagbabago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4" name=""/>
          <p:cNvSpPr txBox="1"/>
          <p:nvPr/>
        </p:nvSpPr>
        <p:spPr>
          <a:xfrm>
            <a:off x="864360" y="1557360"/>
            <a:ext cx="10295640" cy="1461960"/>
          </a:xfrm>
          <a:prstGeom prst="rect">
            <a:avLst/>
          </a:prstGeom>
          <a:noFill/>
          <a:ln w="0">
            <a:noFill/>
          </a:ln>
        </p:spPr>
        <p:txBody>
          <a:bodyPr lIns="90000" rIns="90000" tIns="45000" bIns="45000" anchor="t">
            <a:noAutofit/>
          </a:bodyPr>
          <a:p>
            <a:r>
              <a:rPr b="0" lang="en-PH" sz="1800" spc="-1" strike="noStrike">
                <a:solidFill>
                  <a:srgbClr val="000000"/>
                </a:solidFill>
                <a:latin typeface="Lato"/>
              </a:rPr>
              <a:t>Mayroon ding patuloy na nagaganap sa buong pamilya. Isa rito ay ang pagkain nang sama-sama.</a:t>
            </a:r>
            <a:endParaRPr b="0" lang="en-PH" sz="1800" spc="-1" strike="noStrike">
              <a:solidFill>
                <a:srgbClr val="000000"/>
              </a:solidFill>
              <a:latin typeface="Lato"/>
            </a:endParaRPr>
          </a:p>
        </p:txBody>
      </p:sp>
      <p:pic>
        <p:nvPicPr>
          <p:cNvPr id="145" name="" descr=""/>
          <p:cNvPicPr/>
          <p:nvPr/>
        </p:nvPicPr>
        <p:blipFill>
          <a:blip r:embed="rId1"/>
          <a:stretch/>
        </p:blipFill>
        <p:spPr>
          <a:xfrm>
            <a:off x="1636560" y="2266200"/>
            <a:ext cx="7723440" cy="367380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Rectangle 9"/>
          <p:cNvSpPr/>
          <p:nvPr/>
        </p:nvSpPr>
        <p:spPr>
          <a:xfrm>
            <a:off x="-113040" y="532080"/>
            <a:ext cx="641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7" name="Rectangle 10"/>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Ako at ang Pagbabago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8" name=""/>
          <p:cNvSpPr txBox="1"/>
          <p:nvPr/>
        </p:nvSpPr>
        <p:spPr>
          <a:xfrm>
            <a:off x="864360" y="1557360"/>
            <a:ext cx="10295640" cy="1461960"/>
          </a:xfrm>
          <a:prstGeom prst="rect">
            <a:avLst/>
          </a:prstGeom>
          <a:noFill/>
          <a:ln w="0">
            <a:noFill/>
          </a:ln>
        </p:spPr>
        <p:txBody>
          <a:bodyPr lIns="90000" rIns="90000" tIns="45000" bIns="45000" anchor="t">
            <a:noAutofit/>
          </a:bodyPr>
          <a:p>
            <a:r>
              <a:rPr b="0" lang="en-PH" sz="1800" spc="-1" strike="noStrike">
                <a:solidFill>
                  <a:srgbClr val="000000"/>
                </a:solidFill>
                <a:latin typeface="Lato"/>
              </a:rPr>
              <a:t>Narito pa ang ibang patuloy na ginagawa ng mag-anak:</a:t>
            </a:r>
            <a:endParaRPr b="0" lang="en-PH" sz="1800" spc="-1" strike="noStrike">
              <a:solidFill>
                <a:srgbClr val="000000"/>
              </a:solidFill>
              <a:latin typeface="Lato"/>
            </a:endParaRPr>
          </a:p>
        </p:txBody>
      </p:sp>
      <p:pic>
        <p:nvPicPr>
          <p:cNvPr id="149" name="" descr=""/>
          <p:cNvPicPr/>
          <p:nvPr/>
        </p:nvPicPr>
        <p:blipFill>
          <a:blip r:embed="rId1"/>
          <a:stretch/>
        </p:blipFill>
        <p:spPr>
          <a:xfrm>
            <a:off x="1024560" y="2160000"/>
            <a:ext cx="9523440" cy="280044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Rectangle 11"/>
          <p:cNvSpPr/>
          <p:nvPr/>
        </p:nvSpPr>
        <p:spPr>
          <a:xfrm>
            <a:off x="-113040" y="532080"/>
            <a:ext cx="641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1" name="Rectangle 12"/>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Ako at ang Pagbabago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2" name=""/>
          <p:cNvSpPr txBox="1"/>
          <p:nvPr/>
        </p:nvSpPr>
        <p:spPr>
          <a:xfrm>
            <a:off x="864360" y="1557360"/>
            <a:ext cx="10295640" cy="1605960"/>
          </a:xfrm>
          <a:prstGeom prst="rect">
            <a:avLst/>
          </a:prstGeom>
          <a:noFill/>
          <a:ln w="0">
            <a:noFill/>
          </a:ln>
        </p:spPr>
        <p:txBody>
          <a:bodyPr lIns="90000" rIns="90000" tIns="45000" bIns="45000" anchor="t">
            <a:noAutofit/>
          </a:bodyPr>
          <a:p>
            <a:pPr marL="216000" indent="-216000">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Habang lumalaki, may mga pagbabago. Ang iba’t ibang bahagi ng katawan na noon ay maliliit, ngayon ay malalaki na. Ganoon din ang kakayahan. Noong bata ka pa, kain at tulog lamang alam mong gawin pero ngayong anim na taon ka na, marami ka nang kayang gawin.</a:t>
            </a:r>
            <a:endParaRPr b="0" lang="en-PH" sz="1800" spc="-1" strike="noStrike">
              <a:solidFill>
                <a:srgbClr val="000000"/>
              </a:solidFill>
              <a:latin typeface="Lato"/>
              <a:ea typeface="PingFang SC"/>
            </a:endParaRPr>
          </a:p>
          <a:p>
            <a:pPr marL="216000" indent="-216000">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Kahit may pagbabago, may mananatiling tuloy-tuloy na magaganap. Ang pagpapatuloy ay nangyayari tulad ng pagbabago.</a:t>
            </a:r>
            <a:endParaRPr b="0" lang="en-PH" sz="1800" spc="-1" strike="noStrike">
              <a:solidFill>
                <a:srgbClr val="000000"/>
              </a:solidFill>
              <a:latin typeface="Lato"/>
              <a:ea typeface="PingFang SC"/>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1830</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2023-08-03T09:33:56Z</dcterms:modified>
  <cp:revision>210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