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3.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media/image6.png" ContentType="image/png"/>
  <Override PartName="/ppt/media/image7.png" ContentType="image/png"/>
  <Override PartName="/ppt/media/image8.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31.xml.rels" ContentType="application/vnd.openxmlformats-package.relationships+xml"/>
  <Override PartName="/ppt/slideLayouts/_rels/slideLayout20.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3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8.xml.rels" ContentType="application/vnd.openxmlformats-package.relationships+xml"/>
  <Override PartName="/ppt/slideLayouts/_rels/slideLayout36.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3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33.xml" ContentType="application/vnd.openxmlformats-officedocument.presentationml.slideLayout+xml"/>
  <Override PartName="/ppt/slideLayouts/slideLayout28.xml" ContentType="application/vnd.openxmlformats-officedocument.presentationml.slideLayout+xml"/>
  <Override PartName="/ppt/slideLayouts/slideLayout34.xml" ContentType="application/vnd.openxmlformats-officedocument.presentationml.slideLayout+xml"/>
  <Override PartName="/ppt/slideLayouts/slideLayout29.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_rels/slide3.xml.rels" ContentType="application/vnd.openxmlformats-package.relationships+xml"/>
  <Override PartName="/ppt/slides/_rels/slide2.xml.rels" ContentType="application/vnd.openxmlformats-package.relationships+xml"/>
  <Override PartName="/ppt/slides/_rels/slide1.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slide7.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1"/>
          </p:nvPr>
        </p:nvSpPr>
        <p:spPr/>
        <p:txBody>
          <a:bodyPr/>
          <a:p>
            <a:r>
              <a:t>Footer</a:t>
            </a:r>
          </a:p>
        </p:txBody>
      </p:sp>
      <p:sp>
        <p:nvSpPr>
          <p:cNvPr id="3" name="PlaceHolder 2"/>
          <p:cNvSpPr>
            <a:spLocks noGrp="1"/>
          </p:cNvSpPr>
          <p:nvPr>
            <p:ph type="sldNum" idx="2"/>
          </p:nvPr>
        </p:nvSpPr>
        <p:spPr/>
        <p:txBody>
          <a:bodyPr/>
          <a:p>
            <a:fld id="{C7B0E586-E55C-44C8-B4AD-42327449189A}" type="slidenum">
              <a:t>&lt;#&gt;</a:t>
            </a:fld>
          </a:p>
        </p:txBody>
      </p:sp>
      <p:sp>
        <p:nvSpPr>
          <p:cNvPr id="4" name="PlaceHolder 3"/>
          <p:cNvSpPr>
            <a:spLocks noGrp="1"/>
          </p:cNvSpPr>
          <p:nvPr>
            <p:ph type="dt" idx="3"/>
          </p:nvPr>
        </p:nvSpPr>
        <p:spPr/>
        <p:txBody>
          <a:bodyPr/>
          <a:p>
            <a:r>
              <a:rPr lang="en-PH"/>
              <a:t/>
            </a:r>
          </a:p>
        </p:txBody>
      </p:sp>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3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1"/>
          </p:nvPr>
        </p:nvSpPr>
        <p:spPr/>
        <p:txBody>
          <a:bodyPr/>
          <a:p>
            <a:r>
              <a:t>Footer</a:t>
            </a:r>
          </a:p>
        </p:txBody>
      </p:sp>
      <p:sp>
        <p:nvSpPr>
          <p:cNvPr id="6" name="PlaceHolder 5"/>
          <p:cNvSpPr>
            <a:spLocks noGrp="1"/>
          </p:cNvSpPr>
          <p:nvPr>
            <p:ph type="sldNum" idx="2"/>
          </p:nvPr>
        </p:nvSpPr>
        <p:spPr/>
        <p:txBody>
          <a:bodyPr/>
          <a:p>
            <a:fld id="{11C34CC0-0118-4F2E-B7BF-5DC756688E98}" type="slidenum">
              <a:t>&lt;#&gt;</a:t>
            </a:fld>
          </a:p>
        </p:txBody>
      </p:sp>
      <p:sp>
        <p:nvSpPr>
          <p:cNvPr id="7" name="PlaceHolder 6"/>
          <p:cNvSpPr>
            <a:spLocks noGrp="1"/>
          </p:cNvSpPr>
          <p:nvPr>
            <p:ph type="dt" idx="3"/>
          </p:nvPr>
        </p:nvSpPr>
        <p:spPr/>
        <p:txBody>
          <a:bodyPr/>
          <a:p>
            <a:r>
              <a:rPr lang="en-PH"/>
              <a:t/>
            </a: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3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3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3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 name="PlaceHolder 6"/>
          <p:cNvSpPr>
            <a:spLocks noGrp="1"/>
          </p:cNvSpPr>
          <p:nvPr>
            <p:ph type="ftr" idx="1"/>
          </p:nvPr>
        </p:nvSpPr>
        <p:spPr/>
        <p:txBody>
          <a:bodyPr/>
          <a:p>
            <a:r>
              <a:t>Footer</a:t>
            </a:r>
          </a:p>
        </p:txBody>
      </p:sp>
      <p:sp>
        <p:nvSpPr>
          <p:cNvPr id="8" name="PlaceHolder 7"/>
          <p:cNvSpPr>
            <a:spLocks noGrp="1"/>
          </p:cNvSpPr>
          <p:nvPr>
            <p:ph type="sldNum" idx="2"/>
          </p:nvPr>
        </p:nvSpPr>
        <p:spPr/>
        <p:txBody>
          <a:bodyPr/>
          <a:p>
            <a:fld id="{666B05FF-1A79-4E93-946E-FCE36B87129E}" type="slidenum">
              <a:t>&lt;#&gt;</a:t>
            </a:fld>
          </a:p>
        </p:txBody>
      </p:sp>
      <p:sp>
        <p:nvSpPr>
          <p:cNvPr id="9" name="PlaceHolder 8"/>
          <p:cNvSpPr>
            <a:spLocks noGrp="1"/>
          </p:cNvSpPr>
          <p:nvPr>
            <p:ph type="dt" idx="3"/>
          </p:nvPr>
        </p:nvSpPr>
        <p:spPr/>
        <p:txBody>
          <a:bodyPr/>
          <a:p>
            <a:r>
              <a:rPr lang="en-PH"/>
              <a:t/>
            </a: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9" name="PlaceHolder 8"/>
          <p:cNvSpPr>
            <a:spLocks noGrp="1"/>
          </p:cNvSpPr>
          <p:nvPr>
            <p:ph type="ftr" idx="1"/>
          </p:nvPr>
        </p:nvSpPr>
        <p:spPr/>
        <p:txBody>
          <a:bodyPr/>
          <a:p>
            <a:r>
              <a:t>Footer</a:t>
            </a:r>
          </a:p>
        </p:txBody>
      </p:sp>
      <p:sp>
        <p:nvSpPr>
          <p:cNvPr id="10" name="PlaceHolder 9"/>
          <p:cNvSpPr>
            <a:spLocks noGrp="1"/>
          </p:cNvSpPr>
          <p:nvPr>
            <p:ph type="sldNum" idx="2"/>
          </p:nvPr>
        </p:nvSpPr>
        <p:spPr/>
        <p:txBody>
          <a:bodyPr/>
          <a:p>
            <a:fld id="{3529DE5B-4DE8-4E52-825D-773A7A30EC55}" type="slidenum">
              <a:t>&lt;#&gt;</a:t>
            </a:fld>
          </a:p>
        </p:txBody>
      </p:sp>
      <p:sp>
        <p:nvSpPr>
          <p:cNvPr id="11" name="PlaceHolder 10"/>
          <p:cNvSpPr>
            <a:spLocks noGrp="1"/>
          </p:cNvSpPr>
          <p:nvPr>
            <p:ph type="dt" idx="3"/>
          </p:nvPr>
        </p:nvSpPr>
        <p:spPr/>
        <p:txBody>
          <a:bodyPr/>
          <a:p>
            <a:r>
              <a:rPr lang="en-PH"/>
              <a:t/>
            </a: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4"/>
          </p:nvPr>
        </p:nvSpPr>
        <p:spPr/>
        <p:txBody>
          <a:bodyPr/>
          <a:p>
            <a:r>
              <a:t>Footer</a:t>
            </a:r>
          </a:p>
        </p:txBody>
      </p:sp>
      <p:sp>
        <p:nvSpPr>
          <p:cNvPr id="3" name="PlaceHolder 2"/>
          <p:cNvSpPr>
            <a:spLocks noGrp="1"/>
          </p:cNvSpPr>
          <p:nvPr>
            <p:ph type="sldNum" idx="5"/>
          </p:nvPr>
        </p:nvSpPr>
        <p:spPr/>
        <p:txBody>
          <a:bodyPr/>
          <a:p>
            <a:fld id="{691FB37C-26EB-4DFD-B192-A5FA621CC758}" type="slidenum">
              <a:t>&lt;#&gt;</a:t>
            </a:fld>
          </a:p>
        </p:txBody>
      </p:sp>
      <p:sp>
        <p:nvSpPr>
          <p:cNvPr id="4" name="PlaceHolder 3"/>
          <p:cNvSpPr>
            <a:spLocks noGrp="1"/>
          </p:cNvSpPr>
          <p:nvPr>
            <p:ph type="dt" idx="6"/>
          </p:nvPr>
        </p:nvSpPr>
        <p:spPr/>
        <p:txBody>
          <a:bodyPr/>
          <a:p>
            <a:r>
              <a:rPr lang="en-PH"/>
              <a:t/>
            </a:r>
          </a:p>
        </p:txBody>
      </p:sp>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56"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en-PH" sz="3200" spc="-1" strike="noStrike">
              <a:solidFill>
                <a:srgbClr val="000000"/>
              </a:solidFill>
              <a:latin typeface="Arial"/>
            </a:endParaRPr>
          </a:p>
        </p:txBody>
      </p:sp>
      <p:sp>
        <p:nvSpPr>
          <p:cNvPr id="4" name="PlaceHolder 3"/>
          <p:cNvSpPr>
            <a:spLocks noGrp="1"/>
          </p:cNvSpPr>
          <p:nvPr>
            <p:ph type="ftr" idx="4"/>
          </p:nvPr>
        </p:nvSpPr>
        <p:spPr/>
        <p:txBody>
          <a:bodyPr/>
          <a:p>
            <a:r>
              <a:t>Footer</a:t>
            </a:r>
          </a:p>
        </p:txBody>
      </p:sp>
      <p:sp>
        <p:nvSpPr>
          <p:cNvPr id="5" name="PlaceHolder 4"/>
          <p:cNvSpPr>
            <a:spLocks noGrp="1"/>
          </p:cNvSpPr>
          <p:nvPr>
            <p:ph type="sldNum" idx="5"/>
          </p:nvPr>
        </p:nvSpPr>
        <p:spPr/>
        <p:txBody>
          <a:bodyPr/>
          <a:p>
            <a:fld id="{6EAEDA67-E68A-4639-9281-FE164C7CCC07}" type="slidenum">
              <a:t>&lt;#&gt;</a:t>
            </a:fld>
          </a:p>
        </p:txBody>
      </p:sp>
      <p:sp>
        <p:nvSpPr>
          <p:cNvPr id="6" name="PlaceHolder 5"/>
          <p:cNvSpPr>
            <a:spLocks noGrp="1"/>
          </p:cNvSpPr>
          <p:nvPr>
            <p:ph type="dt" idx="6"/>
          </p:nvPr>
        </p:nvSpPr>
        <p:spPr/>
        <p:txBody>
          <a:bodyPr/>
          <a:p>
            <a:r>
              <a:rPr lang="en-PH"/>
              <a:t/>
            </a: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58"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 name="PlaceHolder 3"/>
          <p:cNvSpPr>
            <a:spLocks noGrp="1"/>
          </p:cNvSpPr>
          <p:nvPr>
            <p:ph type="ftr" idx="4"/>
          </p:nvPr>
        </p:nvSpPr>
        <p:spPr/>
        <p:txBody>
          <a:bodyPr/>
          <a:p>
            <a:r>
              <a:t>Footer</a:t>
            </a:r>
          </a:p>
        </p:txBody>
      </p:sp>
      <p:sp>
        <p:nvSpPr>
          <p:cNvPr id="5" name="PlaceHolder 4"/>
          <p:cNvSpPr>
            <a:spLocks noGrp="1"/>
          </p:cNvSpPr>
          <p:nvPr>
            <p:ph type="sldNum" idx="5"/>
          </p:nvPr>
        </p:nvSpPr>
        <p:spPr/>
        <p:txBody>
          <a:bodyPr/>
          <a:p>
            <a:fld id="{1B78E3D8-CED0-49AF-A9F6-F88795ABBA2A}" type="slidenum">
              <a:t>&lt;#&gt;</a:t>
            </a:fld>
          </a:p>
        </p:txBody>
      </p:sp>
      <p:sp>
        <p:nvSpPr>
          <p:cNvPr id="6" name="PlaceHolder 5"/>
          <p:cNvSpPr>
            <a:spLocks noGrp="1"/>
          </p:cNvSpPr>
          <p:nvPr>
            <p:ph type="dt" idx="6"/>
          </p:nvPr>
        </p:nvSpPr>
        <p:spPr/>
        <p:txBody>
          <a:bodyPr/>
          <a:p>
            <a:r>
              <a:rPr lang="en-PH"/>
              <a:t/>
            </a: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6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1"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4"/>
          </p:nvPr>
        </p:nvSpPr>
        <p:spPr/>
        <p:txBody>
          <a:bodyPr/>
          <a:p>
            <a:r>
              <a:t>Footer</a:t>
            </a:r>
          </a:p>
        </p:txBody>
      </p:sp>
      <p:sp>
        <p:nvSpPr>
          <p:cNvPr id="6" name="PlaceHolder 5"/>
          <p:cNvSpPr>
            <a:spLocks noGrp="1"/>
          </p:cNvSpPr>
          <p:nvPr>
            <p:ph type="sldNum" idx="5"/>
          </p:nvPr>
        </p:nvSpPr>
        <p:spPr/>
        <p:txBody>
          <a:bodyPr/>
          <a:p>
            <a:fld id="{0BCE1027-C199-44BB-825D-F67B41469C23}" type="slidenum">
              <a:t>&lt;#&gt;</a:t>
            </a:fld>
          </a:p>
        </p:txBody>
      </p:sp>
      <p:sp>
        <p:nvSpPr>
          <p:cNvPr id="7" name="PlaceHolder 6"/>
          <p:cNvSpPr>
            <a:spLocks noGrp="1"/>
          </p:cNvSpPr>
          <p:nvPr>
            <p:ph type="dt" idx="6"/>
          </p:nvPr>
        </p:nvSpPr>
        <p:spPr/>
        <p:txBody>
          <a:bodyPr/>
          <a:p>
            <a:r>
              <a:rPr lang="en-PH"/>
              <a:t/>
            </a: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 name="PlaceHolder 2"/>
          <p:cNvSpPr>
            <a:spLocks noGrp="1"/>
          </p:cNvSpPr>
          <p:nvPr>
            <p:ph type="ftr" idx="4"/>
          </p:nvPr>
        </p:nvSpPr>
        <p:spPr/>
        <p:txBody>
          <a:bodyPr/>
          <a:p>
            <a:r>
              <a:t>Footer</a:t>
            </a:r>
          </a:p>
        </p:txBody>
      </p:sp>
      <p:sp>
        <p:nvSpPr>
          <p:cNvPr id="4" name="PlaceHolder 3"/>
          <p:cNvSpPr>
            <a:spLocks noGrp="1"/>
          </p:cNvSpPr>
          <p:nvPr>
            <p:ph type="sldNum" idx="5"/>
          </p:nvPr>
        </p:nvSpPr>
        <p:spPr/>
        <p:txBody>
          <a:bodyPr/>
          <a:p>
            <a:fld id="{65FC565D-1488-4A15-A97F-7CB2863F4465}" type="slidenum">
              <a:t>&lt;#&gt;</a:t>
            </a:fld>
          </a:p>
        </p:txBody>
      </p:sp>
      <p:sp>
        <p:nvSpPr>
          <p:cNvPr id="5" name="PlaceHolder 4"/>
          <p:cNvSpPr>
            <a:spLocks noGrp="1"/>
          </p:cNvSpPr>
          <p:nvPr>
            <p:ph type="dt" idx="6"/>
          </p:nvPr>
        </p:nvSpPr>
        <p:spPr/>
        <p:txBody>
          <a:bodyPr/>
          <a:p>
            <a:r>
              <a:rPr lang="en-PH"/>
              <a:t/>
            </a: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63"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endParaRPr b="0" lang="en-PH" sz="3200" spc="-1" strike="noStrike">
              <a:solidFill>
                <a:srgbClr val="000000"/>
              </a:solidFill>
              <a:latin typeface="Arial"/>
            </a:endParaRPr>
          </a:p>
        </p:txBody>
      </p:sp>
      <p:sp>
        <p:nvSpPr>
          <p:cNvPr id="3" name="PlaceHolder 2"/>
          <p:cNvSpPr>
            <a:spLocks noGrp="1"/>
          </p:cNvSpPr>
          <p:nvPr>
            <p:ph type="ftr" idx="4"/>
          </p:nvPr>
        </p:nvSpPr>
        <p:spPr/>
        <p:txBody>
          <a:bodyPr/>
          <a:p>
            <a:r>
              <a:t>Footer</a:t>
            </a:r>
          </a:p>
        </p:txBody>
      </p:sp>
      <p:sp>
        <p:nvSpPr>
          <p:cNvPr id="4" name="PlaceHolder 3"/>
          <p:cNvSpPr>
            <a:spLocks noGrp="1"/>
          </p:cNvSpPr>
          <p:nvPr>
            <p:ph type="sldNum" idx="5"/>
          </p:nvPr>
        </p:nvSpPr>
        <p:spPr/>
        <p:txBody>
          <a:bodyPr/>
          <a:p>
            <a:fld id="{929E197B-C6D4-441F-BEC6-A601FB084B41}" type="slidenum">
              <a:t>&lt;#&gt;</a:t>
            </a:fld>
          </a:p>
        </p:txBody>
      </p:sp>
      <p:sp>
        <p:nvSpPr>
          <p:cNvPr id="5" name="PlaceHolder 4"/>
          <p:cNvSpPr>
            <a:spLocks noGrp="1"/>
          </p:cNvSpPr>
          <p:nvPr>
            <p:ph type="dt" idx="6"/>
          </p:nvPr>
        </p:nvSpPr>
        <p:spPr/>
        <p:txBody>
          <a:bodyPr/>
          <a:p>
            <a:r>
              <a:rPr lang="en-PH"/>
              <a:t/>
            </a: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65"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6"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7"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4"/>
          </p:nvPr>
        </p:nvSpPr>
        <p:spPr/>
        <p:txBody>
          <a:bodyPr/>
          <a:p>
            <a:r>
              <a:t>Footer</a:t>
            </a:r>
          </a:p>
        </p:txBody>
      </p:sp>
      <p:sp>
        <p:nvSpPr>
          <p:cNvPr id="7" name="PlaceHolder 6"/>
          <p:cNvSpPr>
            <a:spLocks noGrp="1"/>
          </p:cNvSpPr>
          <p:nvPr>
            <p:ph type="sldNum" idx="5"/>
          </p:nvPr>
        </p:nvSpPr>
        <p:spPr/>
        <p:txBody>
          <a:bodyPr/>
          <a:p>
            <a:fld id="{9CCE0426-F46F-484F-A2BA-047B1564EBEF}" type="slidenum">
              <a:t>&lt;#&gt;</a:t>
            </a:fld>
          </a:p>
        </p:txBody>
      </p:sp>
      <p:sp>
        <p:nvSpPr>
          <p:cNvPr id="8" name="PlaceHolder 7"/>
          <p:cNvSpPr>
            <a:spLocks noGrp="1"/>
          </p:cNvSpPr>
          <p:nvPr>
            <p:ph type="dt" idx="6"/>
          </p:nvPr>
        </p:nvSpPr>
        <p:spPr/>
        <p:txBody>
          <a:bodyPr/>
          <a:p>
            <a:r>
              <a:rPr lang="en-PH"/>
              <a:t/>
            </a: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en-PH" sz="3200" spc="-1" strike="noStrike">
              <a:solidFill>
                <a:srgbClr val="000000"/>
              </a:solidFill>
              <a:latin typeface="Arial"/>
            </a:endParaRPr>
          </a:p>
        </p:txBody>
      </p:sp>
      <p:sp>
        <p:nvSpPr>
          <p:cNvPr id="4" name="PlaceHolder 3"/>
          <p:cNvSpPr>
            <a:spLocks noGrp="1"/>
          </p:cNvSpPr>
          <p:nvPr>
            <p:ph type="ftr" idx="1"/>
          </p:nvPr>
        </p:nvSpPr>
        <p:spPr/>
        <p:txBody>
          <a:bodyPr/>
          <a:p>
            <a:r>
              <a:t>Footer</a:t>
            </a:r>
          </a:p>
        </p:txBody>
      </p:sp>
      <p:sp>
        <p:nvSpPr>
          <p:cNvPr id="5" name="PlaceHolder 4"/>
          <p:cNvSpPr>
            <a:spLocks noGrp="1"/>
          </p:cNvSpPr>
          <p:nvPr>
            <p:ph type="sldNum" idx="2"/>
          </p:nvPr>
        </p:nvSpPr>
        <p:spPr/>
        <p:txBody>
          <a:bodyPr/>
          <a:p>
            <a:fld id="{1D2D3FA9-452C-4B7D-8BEF-BC4931FE36B6}" type="slidenum">
              <a:t>&lt;#&gt;</a:t>
            </a:fld>
          </a:p>
        </p:txBody>
      </p:sp>
      <p:sp>
        <p:nvSpPr>
          <p:cNvPr id="6" name="PlaceHolder 5"/>
          <p:cNvSpPr>
            <a:spLocks noGrp="1"/>
          </p:cNvSpPr>
          <p:nvPr>
            <p:ph type="dt" idx="3"/>
          </p:nvPr>
        </p:nvSpPr>
        <p:spPr/>
        <p:txBody>
          <a:bodyPr/>
          <a:p>
            <a:r>
              <a:rPr lang="en-PH"/>
              <a:t/>
            </a: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69"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0"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1"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4"/>
          </p:nvPr>
        </p:nvSpPr>
        <p:spPr/>
        <p:txBody>
          <a:bodyPr/>
          <a:p>
            <a:r>
              <a:t>Footer</a:t>
            </a:r>
          </a:p>
        </p:txBody>
      </p:sp>
      <p:sp>
        <p:nvSpPr>
          <p:cNvPr id="7" name="PlaceHolder 6"/>
          <p:cNvSpPr>
            <a:spLocks noGrp="1"/>
          </p:cNvSpPr>
          <p:nvPr>
            <p:ph type="sldNum" idx="5"/>
          </p:nvPr>
        </p:nvSpPr>
        <p:spPr/>
        <p:txBody>
          <a:bodyPr/>
          <a:p>
            <a:fld id="{D72B92FB-1DE1-4CFA-87FA-E0C8C47994B4}" type="slidenum">
              <a:t>&lt;#&gt;</a:t>
            </a:fld>
          </a:p>
        </p:txBody>
      </p:sp>
      <p:sp>
        <p:nvSpPr>
          <p:cNvPr id="8" name="PlaceHolder 7"/>
          <p:cNvSpPr>
            <a:spLocks noGrp="1"/>
          </p:cNvSpPr>
          <p:nvPr>
            <p:ph type="dt" idx="6"/>
          </p:nvPr>
        </p:nvSpPr>
        <p:spPr/>
        <p:txBody>
          <a:bodyPr/>
          <a:p>
            <a:r>
              <a:rPr lang="en-PH"/>
              <a:t/>
            </a: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7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7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5"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4"/>
          </p:nvPr>
        </p:nvSpPr>
        <p:spPr/>
        <p:txBody>
          <a:bodyPr/>
          <a:p>
            <a:r>
              <a:t>Footer</a:t>
            </a:r>
          </a:p>
        </p:txBody>
      </p:sp>
      <p:sp>
        <p:nvSpPr>
          <p:cNvPr id="7" name="PlaceHolder 6"/>
          <p:cNvSpPr>
            <a:spLocks noGrp="1"/>
          </p:cNvSpPr>
          <p:nvPr>
            <p:ph type="sldNum" idx="5"/>
          </p:nvPr>
        </p:nvSpPr>
        <p:spPr/>
        <p:txBody>
          <a:bodyPr/>
          <a:p>
            <a:fld id="{E6C8E528-391B-4092-B18D-646DC1B78688}" type="slidenum">
              <a:t>&lt;#&gt;</a:t>
            </a:fld>
          </a:p>
        </p:txBody>
      </p:sp>
      <p:sp>
        <p:nvSpPr>
          <p:cNvPr id="8" name="PlaceHolder 7"/>
          <p:cNvSpPr>
            <a:spLocks noGrp="1"/>
          </p:cNvSpPr>
          <p:nvPr>
            <p:ph type="dt" idx="6"/>
          </p:nvPr>
        </p:nvSpPr>
        <p:spPr/>
        <p:txBody>
          <a:bodyPr/>
          <a:p>
            <a:r>
              <a:rPr lang="en-PH"/>
              <a:t/>
            </a: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77"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8"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4"/>
          </p:nvPr>
        </p:nvSpPr>
        <p:spPr/>
        <p:txBody>
          <a:bodyPr/>
          <a:p>
            <a:r>
              <a:t>Footer</a:t>
            </a:r>
          </a:p>
        </p:txBody>
      </p:sp>
      <p:sp>
        <p:nvSpPr>
          <p:cNvPr id="6" name="PlaceHolder 5"/>
          <p:cNvSpPr>
            <a:spLocks noGrp="1"/>
          </p:cNvSpPr>
          <p:nvPr>
            <p:ph type="sldNum" idx="5"/>
          </p:nvPr>
        </p:nvSpPr>
        <p:spPr/>
        <p:txBody>
          <a:bodyPr/>
          <a:p>
            <a:fld id="{D9730C92-FCFC-4238-842F-876D33C67FCD}" type="slidenum">
              <a:t>&lt;#&gt;</a:t>
            </a:fld>
          </a:p>
        </p:txBody>
      </p:sp>
      <p:sp>
        <p:nvSpPr>
          <p:cNvPr id="7" name="PlaceHolder 6"/>
          <p:cNvSpPr>
            <a:spLocks noGrp="1"/>
          </p:cNvSpPr>
          <p:nvPr>
            <p:ph type="dt" idx="6"/>
          </p:nvPr>
        </p:nvSpPr>
        <p:spPr/>
        <p:txBody>
          <a:bodyPr/>
          <a:p>
            <a:r>
              <a:rPr lang="en-PH"/>
              <a:t/>
            </a: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80"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2"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3"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 name="PlaceHolder 6"/>
          <p:cNvSpPr>
            <a:spLocks noGrp="1"/>
          </p:cNvSpPr>
          <p:nvPr>
            <p:ph type="ftr" idx="4"/>
          </p:nvPr>
        </p:nvSpPr>
        <p:spPr/>
        <p:txBody>
          <a:bodyPr/>
          <a:p>
            <a:r>
              <a:t>Footer</a:t>
            </a:r>
          </a:p>
        </p:txBody>
      </p:sp>
      <p:sp>
        <p:nvSpPr>
          <p:cNvPr id="8" name="PlaceHolder 7"/>
          <p:cNvSpPr>
            <a:spLocks noGrp="1"/>
          </p:cNvSpPr>
          <p:nvPr>
            <p:ph type="sldNum" idx="5"/>
          </p:nvPr>
        </p:nvSpPr>
        <p:spPr/>
        <p:txBody>
          <a:bodyPr/>
          <a:p>
            <a:fld id="{40CB7D30-8847-4FEC-B1EF-FDF3C641824D}" type="slidenum">
              <a:t>&lt;#&gt;</a:t>
            </a:fld>
          </a:p>
        </p:txBody>
      </p:sp>
      <p:sp>
        <p:nvSpPr>
          <p:cNvPr id="9" name="PlaceHolder 8"/>
          <p:cNvSpPr>
            <a:spLocks noGrp="1"/>
          </p:cNvSpPr>
          <p:nvPr>
            <p:ph type="dt" idx="6"/>
          </p:nvPr>
        </p:nvSpPr>
        <p:spPr/>
        <p:txBody>
          <a:bodyPr/>
          <a:p>
            <a:r>
              <a:rPr lang="en-PH"/>
              <a:t/>
            </a: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8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85"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6"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7"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8"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9"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90"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9" name="PlaceHolder 8"/>
          <p:cNvSpPr>
            <a:spLocks noGrp="1"/>
          </p:cNvSpPr>
          <p:nvPr>
            <p:ph type="ftr" idx="4"/>
          </p:nvPr>
        </p:nvSpPr>
        <p:spPr/>
        <p:txBody>
          <a:bodyPr/>
          <a:p>
            <a:r>
              <a:t>Footer</a:t>
            </a:r>
          </a:p>
        </p:txBody>
      </p:sp>
      <p:sp>
        <p:nvSpPr>
          <p:cNvPr id="10" name="PlaceHolder 9"/>
          <p:cNvSpPr>
            <a:spLocks noGrp="1"/>
          </p:cNvSpPr>
          <p:nvPr>
            <p:ph type="sldNum" idx="5"/>
          </p:nvPr>
        </p:nvSpPr>
        <p:spPr/>
        <p:txBody>
          <a:bodyPr/>
          <a:p>
            <a:fld id="{AB28B93C-2B42-410F-BBAA-809BEE001C0E}" type="slidenum">
              <a:t>&lt;#&gt;</a:t>
            </a:fld>
          </a:p>
        </p:txBody>
      </p:sp>
      <p:sp>
        <p:nvSpPr>
          <p:cNvPr id="11" name="PlaceHolder 10"/>
          <p:cNvSpPr>
            <a:spLocks noGrp="1"/>
          </p:cNvSpPr>
          <p:nvPr>
            <p:ph type="dt" idx="6"/>
          </p:nvPr>
        </p:nvSpPr>
        <p:spPr/>
        <p:txBody>
          <a:bodyPr/>
          <a:p>
            <a:r>
              <a:rPr lang="en-PH"/>
              <a:t/>
            </a: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7"/>
          </p:nvPr>
        </p:nvSpPr>
        <p:spPr/>
        <p:txBody>
          <a:bodyPr/>
          <a:p>
            <a:r>
              <a:t>Footer</a:t>
            </a:r>
          </a:p>
        </p:txBody>
      </p:sp>
      <p:sp>
        <p:nvSpPr>
          <p:cNvPr id="3" name="PlaceHolder 2"/>
          <p:cNvSpPr>
            <a:spLocks noGrp="1"/>
          </p:cNvSpPr>
          <p:nvPr>
            <p:ph type="sldNum" idx="8"/>
          </p:nvPr>
        </p:nvSpPr>
        <p:spPr/>
        <p:txBody>
          <a:bodyPr/>
          <a:p>
            <a:fld id="{28E43A9B-9DEF-417A-B50A-AC40722FB319}" type="slidenum">
              <a:t>&lt;#&gt;</a:t>
            </a:fld>
          </a:p>
        </p:txBody>
      </p:sp>
      <p:sp>
        <p:nvSpPr>
          <p:cNvPr id="4" name="PlaceHolder 3"/>
          <p:cNvSpPr>
            <a:spLocks noGrp="1"/>
          </p:cNvSpPr>
          <p:nvPr>
            <p:ph type="dt" idx="9"/>
          </p:nvPr>
        </p:nvSpPr>
        <p:spPr/>
        <p:txBody>
          <a:bodyPr/>
          <a:p>
            <a:r>
              <a:rPr lang="en-PH"/>
              <a:t/>
            </a:r>
          </a:p>
        </p:txBody>
      </p:sp>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98"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en-PH" sz="3200" spc="-1" strike="noStrike">
              <a:solidFill>
                <a:srgbClr val="000000"/>
              </a:solidFill>
              <a:latin typeface="Arial"/>
            </a:endParaRPr>
          </a:p>
        </p:txBody>
      </p:sp>
      <p:sp>
        <p:nvSpPr>
          <p:cNvPr id="4" name="PlaceHolder 3"/>
          <p:cNvSpPr>
            <a:spLocks noGrp="1"/>
          </p:cNvSpPr>
          <p:nvPr>
            <p:ph type="ftr" idx="7"/>
          </p:nvPr>
        </p:nvSpPr>
        <p:spPr/>
        <p:txBody>
          <a:bodyPr/>
          <a:p>
            <a:r>
              <a:t>Footer</a:t>
            </a:r>
          </a:p>
        </p:txBody>
      </p:sp>
      <p:sp>
        <p:nvSpPr>
          <p:cNvPr id="5" name="PlaceHolder 4"/>
          <p:cNvSpPr>
            <a:spLocks noGrp="1"/>
          </p:cNvSpPr>
          <p:nvPr>
            <p:ph type="sldNum" idx="8"/>
          </p:nvPr>
        </p:nvSpPr>
        <p:spPr/>
        <p:txBody>
          <a:bodyPr/>
          <a:p>
            <a:fld id="{1EE1D42D-E11D-4F45-B896-90F547E33DBC}" type="slidenum">
              <a:t>&lt;#&gt;</a:t>
            </a:fld>
          </a:p>
        </p:txBody>
      </p:sp>
      <p:sp>
        <p:nvSpPr>
          <p:cNvPr id="6" name="PlaceHolder 5"/>
          <p:cNvSpPr>
            <a:spLocks noGrp="1"/>
          </p:cNvSpPr>
          <p:nvPr>
            <p:ph type="dt" idx="9"/>
          </p:nvPr>
        </p:nvSpPr>
        <p:spPr/>
        <p:txBody>
          <a:bodyPr/>
          <a:p>
            <a:r>
              <a:rPr lang="en-PH"/>
              <a:t/>
            </a: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00"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 name="PlaceHolder 3"/>
          <p:cNvSpPr>
            <a:spLocks noGrp="1"/>
          </p:cNvSpPr>
          <p:nvPr>
            <p:ph type="ftr" idx="7"/>
          </p:nvPr>
        </p:nvSpPr>
        <p:spPr/>
        <p:txBody>
          <a:bodyPr/>
          <a:p>
            <a:r>
              <a:t>Footer</a:t>
            </a:r>
          </a:p>
        </p:txBody>
      </p:sp>
      <p:sp>
        <p:nvSpPr>
          <p:cNvPr id="5" name="PlaceHolder 4"/>
          <p:cNvSpPr>
            <a:spLocks noGrp="1"/>
          </p:cNvSpPr>
          <p:nvPr>
            <p:ph type="sldNum" idx="8"/>
          </p:nvPr>
        </p:nvSpPr>
        <p:spPr/>
        <p:txBody>
          <a:bodyPr/>
          <a:p>
            <a:fld id="{D728B1DA-ED78-4183-B7CC-E38E88312769}" type="slidenum">
              <a:t>&lt;#&gt;</a:t>
            </a:fld>
          </a:p>
        </p:txBody>
      </p:sp>
      <p:sp>
        <p:nvSpPr>
          <p:cNvPr id="6" name="PlaceHolder 5"/>
          <p:cNvSpPr>
            <a:spLocks noGrp="1"/>
          </p:cNvSpPr>
          <p:nvPr>
            <p:ph type="dt" idx="9"/>
          </p:nvPr>
        </p:nvSpPr>
        <p:spPr/>
        <p:txBody>
          <a:bodyPr/>
          <a:p>
            <a:r>
              <a:rPr lang="en-PH"/>
              <a:t/>
            </a: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0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03"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7"/>
          </p:nvPr>
        </p:nvSpPr>
        <p:spPr/>
        <p:txBody>
          <a:bodyPr/>
          <a:p>
            <a:r>
              <a:t>Footer</a:t>
            </a:r>
          </a:p>
        </p:txBody>
      </p:sp>
      <p:sp>
        <p:nvSpPr>
          <p:cNvPr id="6" name="PlaceHolder 5"/>
          <p:cNvSpPr>
            <a:spLocks noGrp="1"/>
          </p:cNvSpPr>
          <p:nvPr>
            <p:ph type="sldNum" idx="8"/>
          </p:nvPr>
        </p:nvSpPr>
        <p:spPr/>
        <p:txBody>
          <a:bodyPr/>
          <a:p>
            <a:fld id="{3852C9E6-F6F6-45DA-8048-C3DA238A302E}" type="slidenum">
              <a:t>&lt;#&gt;</a:t>
            </a:fld>
          </a:p>
        </p:txBody>
      </p:sp>
      <p:sp>
        <p:nvSpPr>
          <p:cNvPr id="7" name="PlaceHolder 6"/>
          <p:cNvSpPr>
            <a:spLocks noGrp="1"/>
          </p:cNvSpPr>
          <p:nvPr>
            <p:ph type="dt" idx="9"/>
          </p:nvPr>
        </p:nvSpPr>
        <p:spPr/>
        <p:txBody>
          <a:bodyPr/>
          <a:p>
            <a:r>
              <a:rPr lang="en-PH"/>
              <a:t/>
            </a: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0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 name="PlaceHolder 2"/>
          <p:cNvSpPr>
            <a:spLocks noGrp="1"/>
          </p:cNvSpPr>
          <p:nvPr>
            <p:ph type="ftr" idx="7"/>
          </p:nvPr>
        </p:nvSpPr>
        <p:spPr/>
        <p:txBody>
          <a:bodyPr/>
          <a:p>
            <a:r>
              <a:t>Footer</a:t>
            </a:r>
          </a:p>
        </p:txBody>
      </p:sp>
      <p:sp>
        <p:nvSpPr>
          <p:cNvPr id="4" name="PlaceHolder 3"/>
          <p:cNvSpPr>
            <a:spLocks noGrp="1"/>
          </p:cNvSpPr>
          <p:nvPr>
            <p:ph type="sldNum" idx="8"/>
          </p:nvPr>
        </p:nvSpPr>
        <p:spPr/>
        <p:txBody>
          <a:bodyPr/>
          <a:p>
            <a:fld id="{E08A22A1-61BF-4512-BD34-0E8F6D2DAA01}" type="slidenum">
              <a:t>&lt;#&gt;</a:t>
            </a:fld>
          </a:p>
        </p:txBody>
      </p:sp>
      <p:sp>
        <p:nvSpPr>
          <p:cNvPr id="5" name="PlaceHolder 4"/>
          <p:cNvSpPr>
            <a:spLocks noGrp="1"/>
          </p:cNvSpPr>
          <p:nvPr>
            <p:ph type="dt" idx="9"/>
          </p:nvPr>
        </p:nvSpPr>
        <p:spPr/>
        <p:txBody>
          <a:bodyPr/>
          <a:p>
            <a:r>
              <a:rPr lang="en-PH"/>
              <a:t/>
            </a: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 name="PlaceHolder 3"/>
          <p:cNvSpPr>
            <a:spLocks noGrp="1"/>
          </p:cNvSpPr>
          <p:nvPr>
            <p:ph type="ftr" idx="1"/>
          </p:nvPr>
        </p:nvSpPr>
        <p:spPr/>
        <p:txBody>
          <a:bodyPr/>
          <a:p>
            <a:r>
              <a:t>Footer</a:t>
            </a:r>
          </a:p>
        </p:txBody>
      </p:sp>
      <p:sp>
        <p:nvSpPr>
          <p:cNvPr id="5" name="PlaceHolder 4"/>
          <p:cNvSpPr>
            <a:spLocks noGrp="1"/>
          </p:cNvSpPr>
          <p:nvPr>
            <p:ph type="sldNum" idx="2"/>
          </p:nvPr>
        </p:nvSpPr>
        <p:spPr/>
        <p:txBody>
          <a:bodyPr/>
          <a:p>
            <a:fld id="{86A5EFE6-4CF9-455C-867B-6D5E10D8DA48}" type="slidenum">
              <a:t>&lt;#&gt;</a:t>
            </a:fld>
          </a:p>
        </p:txBody>
      </p:sp>
      <p:sp>
        <p:nvSpPr>
          <p:cNvPr id="6" name="PlaceHolder 5"/>
          <p:cNvSpPr>
            <a:spLocks noGrp="1"/>
          </p:cNvSpPr>
          <p:nvPr>
            <p:ph type="dt" idx="3"/>
          </p:nvPr>
        </p:nvSpPr>
        <p:spPr/>
        <p:txBody>
          <a:bodyPr/>
          <a:p>
            <a:r>
              <a:rPr lang="en-PH"/>
              <a:t/>
            </a: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5"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endParaRPr b="0" lang="en-PH" sz="3200" spc="-1" strike="noStrike">
              <a:solidFill>
                <a:srgbClr val="000000"/>
              </a:solidFill>
              <a:latin typeface="Arial"/>
            </a:endParaRPr>
          </a:p>
        </p:txBody>
      </p:sp>
      <p:sp>
        <p:nvSpPr>
          <p:cNvPr id="3" name="PlaceHolder 2"/>
          <p:cNvSpPr>
            <a:spLocks noGrp="1"/>
          </p:cNvSpPr>
          <p:nvPr>
            <p:ph type="ftr" idx="7"/>
          </p:nvPr>
        </p:nvSpPr>
        <p:spPr/>
        <p:txBody>
          <a:bodyPr/>
          <a:p>
            <a:r>
              <a:t>Footer</a:t>
            </a:r>
          </a:p>
        </p:txBody>
      </p:sp>
      <p:sp>
        <p:nvSpPr>
          <p:cNvPr id="4" name="PlaceHolder 3"/>
          <p:cNvSpPr>
            <a:spLocks noGrp="1"/>
          </p:cNvSpPr>
          <p:nvPr>
            <p:ph type="sldNum" idx="8"/>
          </p:nvPr>
        </p:nvSpPr>
        <p:spPr/>
        <p:txBody>
          <a:bodyPr/>
          <a:p>
            <a:fld id="{5610B8BD-10D1-4FB6-9402-54E1FA417679}" type="slidenum">
              <a:t>&lt;#&gt;</a:t>
            </a:fld>
          </a:p>
        </p:txBody>
      </p:sp>
      <p:sp>
        <p:nvSpPr>
          <p:cNvPr id="5" name="PlaceHolder 4"/>
          <p:cNvSpPr>
            <a:spLocks noGrp="1"/>
          </p:cNvSpPr>
          <p:nvPr>
            <p:ph type="dt" idx="9"/>
          </p:nvPr>
        </p:nvSpPr>
        <p:spPr/>
        <p:txBody>
          <a:bodyPr/>
          <a:p>
            <a:r>
              <a:rPr lang="en-PH"/>
              <a:t/>
            </a: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0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0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08"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09"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7"/>
          </p:nvPr>
        </p:nvSpPr>
        <p:spPr/>
        <p:txBody>
          <a:bodyPr/>
          <a:p>
            <a:r>
              <a:t>Footer</a:t>
            </a:r>
          </a:p>
        </p:txBody>
      </p:sp>
      <p:sp>
        <p:nvSpPr>
          <p:cNvPr id="7" name="PlaceHolder 6"/>
          <p:cNvSpPr>
            <a:spLocks noGrp="1"/>
          </p:cNvSpPr>
          <p:nvPr>
            <p:ph type="sldNum" idx="8"/>
          </p:nvPr>
        </p:nvSpPr>
        <p:spPr/>
        <p:txBody>
          <a:bodyPr/>
          <a:p>
            <a:fld id="{3ACA6328-E6EA-4498-BB7D-4A28BD4AB33C}" type="slidenum">
              <a:t>&lt;#&gt;</a:t>
            </a:fld>
          </a:p>
        </p:txBody>
      </p:sp>
      <p:sp>
        <p:nvSpPr>
          <p:cNvPr id="8" name="PlaceHolder 7"/>
          <p:cNvSpPr>
            <a:spLocks noGrp="1"/>
          </p:cNvSpPr>
          <p:nvPr>
            <p:ph type="dt" idx="9"/>
          </p:nvPr>
        </p:nvSpPr>
        <p:spPr/>
        <p:txBody>
          <a:bodyPr/>
          <a:p>
            <a:r>
              <a:rPr lang="en-PH"/>
              <a:t/>
            </a: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1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13"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7"/>
          </p:nvPr>
        </p:nvSpPr>
        <p:spPr/>
        <p:txBody>
          <a:bodyPr/>
          <a:p>
            <a:r>
              <a:t>Footer</a:t>
            </a:r>
          </a:p>
        </p:txBody>
      </p:sp>
      <p:sp>
        <p:nvSpPr>
          <p:cNvPr id="7" name="PlaceHolder 6"/>
          <p:cNvSpPr>
            <a:spLocks noGrp="1"/>
          </p:cNvSpPr>
          <p:nvPr>
            <p:ph type="sldNum" idx="8"/>
          </p:nvPr>
        </p:nvSpPr>
        <p:spPr/>
        <p:txBody>
          <a:bodyPr/>
          <a:p>
            <a:fld id="{872FF5C2-6A6B-45E1-95D4-F3B6717BD020}" type="slidenum">
              <a:t>&lt;#&gt;</a:t>
            </a:fld>
          </a:p>
        </p:txBody>
      </p:sp>
      <p:sp>
        <p:nvSpPr>
          <p:cNvPr id="8" name="PlaceHolder 7"/>
          <p:cNvSpPr>
            <a:spLocks noGrp="1"/>
          </p:cNvSpPr>
          <p:nvPr>
            <p:ph type="dt" idx="9"/>
          </p:nvPr>
        </p:nvSpPr>
        <p:spPr/>
        <p:txBody>
          <a:bodyPr/>
          <a:p>
            <a:r>
              <a:rPr lang="en-PH"/>
              <a:t/>
            </a: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1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15"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16"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17"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7"/>
          </p:nvPr>
        </p:nvSpPr>
        <p:spPr/>
        <p:txBody>
          <a:bodyPr/>
          <a:p>
            <a:r>
              <a:t>Footer</a:t>
            </a:r>
          </a:p>
        </p:txBody>
      </p:sp>
      <p:sp>
        <p:nvSpPr>
          <p:cNvPr id="7" name="PlaceHolder 6"/>
          <p:cNvSpPr>
            <a:spLocks noGrp="1"/>
          </p:cNvSpPr>
          <p:nvPr>
            <p:ph type="sldNum" idx="8"/>
          </p:nvPr>
        </p:nvSpPr>
        <p:spPr/>
        <p:txBody>
          <a:bodyPr/>
          <a:p>
            <a:fld id="{ED081A89-A9CC-4A2D-A314-A02BF89AF441}" type="slidenum">
              <a:t>&lt;#&gt;</a:t>
            </a:fld>
          </a:p>
        </p:txBody>
      </p:sp>
      <p:sp>
        <p:nvSpPr>
          <p:cNvPr id="8" name="PlaceHolder 7"/>
          <p:cNvSpPr>
            <a:spLocks noGrp="1"/>
          </p:cNvSpPr>
          <p:nvPr>
            <p:ph type="dt" idx="9"/>
          </p:nvPr>
        </p:nvSpPr>
        <p:spPr/>
        <p:txBody>
          <a:bodyPr/>
          <a:p>
            <a:r>
              <a:rPr lang="en-PH"/>
              <a:t/>
            </a: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1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19"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0"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7"/>
          </p:nvPr>
        </p:nvSpPr>
        <p:spPr/>
        <p:txBody>
          <a:bodyPr/>
          <a:p>
            <a:r>
              <a:t>Footer</a:t>
            </a:r>
          </a:p>
        </p:txBody>
      </p:sp>
      <p:sp>
        <p:nvSpPr>
          <p:cNvPr id="6" name="PlaceHolder 5"/>
          <p:cNvSpPr>
            <a:spLocks noGrp="1"/>
          </p:cNvSpPr>
          <p:nvPr>
            <p:ph type="sldNum" idx="8"/>
          </p:nvPr>
        </p:nvSpPr>
        <p:spPr/>
        <p:txBody>
          <a:bodyPr/>
          <a:p>
            <a:fld id="{2FF66472-E130-4B32-9E96-5C148D7CE984}" type="slidenum">
              <a:t>&lt;#&gt;</a:t>
            </a:fld>
          </a:p>
        </p:txBody>
      </p:sp>
      <p:sp>
        <p:nvSpPr>
          <p:cNvPr id="7" name="PlaceHolder 6"/>
          <p:cNvSpPr>
            <a:spLocks noGrp="1"/>
          </p:cNvSpPr>
          <p:nvPr>
            <p:ph type="dt" idx="9"/>
          </p:nvPr>
        </p:nvSpPr>
        <p:spPr/>
        <p:txBody>
          <a:bodyPr/>
          <a:p>
            <a:r>
              <a:rPr lang="en-PH"/>
              <a:t/>
            </a: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2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22"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4"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5"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 name="PlaceHolder 6"/>
          <p:cNvSpPr>
            <a:spLocks noGrp="1"/>
          </p:cNvSpPr>
          <p:nvPr>
            <p:ph type="ftr" idx="7"/>
          </p:nvPr>
        </p:nvSpPr>
        <p:spPr/>
        <p:txBody>
          <a:bodyPr/>
          <a:p>
            <a:r>
              <a:t>Footer</a:t>
            </a:r>
          </a:p>
        </p:txBody>
      </p:sp>
      <p:sp>
        <p:nvSpPr>
          <p:cNvPr id="8" name="PlaceHolder 7"/>
          <p:cNvSpPr>
            <a:spLocks noGrp="1"/>
          </p:cNvSpPr>
          <p:nvPr>
            <p:ph type="sldNum" idx="8"/>
          </p:nvPr>
        </p:nvSpPr>
        <p:spPr/>
        <p:txBody>
          <a:bodyPr/>
          <a:p>
            <a:fld id="{19F4B913-E169-438C-96B6-EE1F8EF38B70}" type="slidenum">
              <a:t>&lt;#&gt;</a:t>
            </a:fld>
          </a:p>
        </p:txBody>
      </p:sp>
      <p:sp>
        <p:nvSpPr>
          <p:cNvPr id="9" name="PlaceHolder 8"/>
          <p:cNvSpPr>
            <a:spLocks noGrp="1"/>
          </p:cNvSpPr>
          <p:nvPr>
            <p:ph type="dt" idx="9"/>
          </p:nvPr>
        </p:nvSpPr>
        <p:spPr/>
        <p:txBody>
          <a:bodyPr/>
          <a:p>
            <a:r>
              <a:rPr lang="en-PH"/>
              <a:t/>
            </a: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2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27"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8"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9"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30"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31"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32"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9" name="PlaceHolder 8"/>
          <p:cNvSpPr>
            <a:spLocks noGrp="1"/>
          </p:cNvSpPr>
          <p:nvPr>
            <p:ph type="ftr" idx="7"/>
          </p:nvPr>
        </p:nvSpPr>
        <p:spPr/>
        <p:txBody>
          <a:bodyPr/>
          <a:p>
            <a:r>
              <a:t>Footer</a:t>
            </a:r>
          </a:p>
        </p:txBody>
      </p:sp>
      <p:sp>
        <p:nvSpPr>
          <p:cNvPr id="10" name="PlaceHolder 9"/>
          <p:cNvSpPr>
            <a:spLocks noGrp="1"/>
          </p:cNvSpPr>
          <p:nvPr>
            <p:ph type="sldNum" idx="8"/>
          </p:nvPr>
        </p:nvSpPr>
        <p:spPr/>
        <p:txBody>
          <a:bodyPr/>
          <a:p>
            <a:fld id="{BC30F1C6-F8DC-40DE-815B-97949BC50433}" type="slidenum">
              <a:t>&lt;#&gt;</a:t>
            </a:fld>
          </a:p>
        </p:txBody>
      </p:sp>
      <p:sp>
        <p:nvSpPr>
          <p:cNvPr id="11" name="PlaceHolder 10"/>
          <p:cNvSpPr>
            <a:spLocks noGrp="1"/>
          </p:cNvSpPr>
          <p:nvPr>
            <p:ph type="dt" idx="9"/>
          </p:nvPr>
        </p:nvSpPr>
        <p:spPr/>
        <p:txBody>
          <a:bodyPr/>
          <a:p>
            <a:r>
              <a:rPr lang="en-PH"/>
              <a:t/>
            </a: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1"/>
          </p:nvPr>
        </p:nvSpPr>
        <p:spPr/>
        <p:txBody>
          <a:bodyPr/>
          <a:p>
            <a:r>
              <a:t>Footer</a:t>
            </a:r>
          </a:p>
        </p:txBody>
      </p:sp>
      <p:sp>
        <p:nvSpPr>
          <p:cNvPr id="6" name="PlaceHolder 5"/>
          <p:cNvSpPr>
            <a:spLocks noGrp="1"/>
          </p:cNvSpPr>
          <p:nvPr>
            <p:ph type="sldNum" idx="2"/>
          </p:nvPr>
        </p:nvSpPr>
        <p:spPr/>
        <p:txBody>
          <a:bodyPr/>
          <a:p>
            <a:fld id="{872D620C-AA56-4A5C-97FC-662D065D6346}" type="slidenum">
              <a:t>&lt;#&gt;</a:t>
            </a:fld>
          </a:p>
        </p:txBody>
      </p:sp>
      <p:sp>
        <p:nvSpPr>
          <p:cNvPr id="7" name="PlaceHolder 6"/>
          <p:cNvSpPr>
            <a:spLocks noGrp="1"/>
          </p:cNvSpPr>
          <p:nvPr>
            <p:ph type="dt" idx="3"/>
          </p:nvPr>
        </p:nvSpPr>
        <p:spPr/>
        <p:txBody>
          <a:bodyPr/>
          <a:p>
            <a:r>
              <a:rPr lang="en-PH"/>
              <a:t/>
            </a: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 name="PlaceHolder 2"/>
          <p:cNvSpPr>
            <a:spLocks noGrp="1"/>
          </p:cNvSpPr>
          <p:nvPr>
            <p:ph type="ftr" idx="1"/>
          </p:nvPr>
        </p:nvSpPr>
        <p:spPr/>
        <p:txBody>
          <a:bodyPr/>
          <a:p>
            <a:r>
              <a:t>Footer</a:t>
            </a:r>
          </a:p>
        </p:txBody>
      </p:sp>
      <p:sp>
        <p:nvSpPr>
          <p:cNvPr id="4" name="PlaceHolder 3"/>
          <p:cNvSpPr>
            <a:spLocks noGrp="1"/>
          </p:cNvSpPr>
          <p:nvPr>
            <p:ph type="sldNum" idx="2"/>
          </p:nvPr>
        </p:nvSpPr>
        <p:spPr/>
        <p:txBody>
          <a:bodyPr/>
          <a:p>
            <a:fld id="{33CFABEB-785B-41BE-8FB0-D8BA6BB9D623}" type="slidenum">
              <a:t>&lt;#&gt;</a:t>
            </a:fld>
          </a:p>
        </p:txBody>
      </p:sp>
      <p:sp>
        <p:nvSpPr>
          <p:cNvPr id="5" name="PlaceHolder 4"/>
          <p:cNvSpPr>
            <a:spLocks noGrp="1"/>
          </p:cNvSpPr>
          <p:nvPr>
            <p:ph type="dt" idx="3"/>
          </p:nvPr>
        </p:nvSpPr>
        <p:spPr/>
        <p:txBody>
          <a:bodyPr/>
          <a:p>
            <a:r>
              <a:rPr lang="en-PH"/>
              <a:t/>
            </a: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endParaRPr b="0" lang="en-PH" sz="3200" spc="-1" strike="noStrike">
              <a:solidFill>
                <a:srgbClr val="000000"/>
              </a:solidFill>
              <a:latin typeface="Arial"/>
            </a:endParaRPr>
          </a:p>
        </p:txBody>
      </p:sp>
      <p:sp>
        <p:nvSpPr>
          <p:cNvPr id="3" name="PlaceHolder 2"/>
          <p:cNvSpPr>
            <a:spLocks noGrp="1"/>
          </p:cNvSpPr>
          <p:nvPr>
            <p:ph type="ftr" idx="1"/>
          </p:nvPr>
        </p:nvSpPr>
        <p:spPr/>
        <p:txBody>
          <a:bodyPr/>
          <a:p>
            <a:r>
              <a:t>Footer</a:t>
            </a:r>
          </a:p>
        </p:txBody>
      </p:sp>
      <p:sp>
        <p:nvSpPr>
          <p:cNvPr id="4" name="PlaceHolder 3"/>
          <p:cNvSpPr>
            <a:spLocks noGrp="1"/>
          </p:cNvSpPr>
          <p:nvPr>
            <p:ph type="sldNum" idx="2"/>
          </p:nvPr>
        </p:nvSpPr>
        <p:spPr/>
        <p:txBody>
          <a:bodyPr/>
          <a:p>
            <a:fld id="{87673CDE-B6C0-408D-B675-8BF1701A1C62}" type="slidenum">
              <a:t>&lt;#&gt;</a:t>
            </a:fld>
          </a:p>
        </p:txBody>
      </p:sp>
      <p:sp>
        <p:nvSpPr>
          <p:cNvPr id="5" name="PlaceHolder 4"/>
          <p:cNvSpPr>
            <a:spLocks noGrp="1"/>
          </p:cNvSpPr>
          <p:nvPr>
            <p:ph type="dt" idx="3"/>
          </p:nvPr>
        </p:nvSpPr>
        <p:spPr/>
        <p:txBody>
          <a:bodyPr/>
          <a:p>
            <a:r>
              <a:rPr lang="en-PH"/>
              <a:t/>
            </a: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1"/>
          </p:nvPr>
        </p:nvSpPr>
        <p:spPr/>
        <p:txBody>
          <a:bodyPr/>
          <a:p>
            <a:r>
              <a:t>Footer</a:t>
            </a:r>
          </a:p>
        </p:txBody>
      </p:sp>
      <p:sp>
        <p:nvSpPr>
          <p:cNvPr id="7" name="PlaceHolder 6"/>
          <p:cNvSpPr>
            <a:spLocks noGrp="1"/>
          </p:cNvSpPr>
          <p:nvPr>
            <p:ph type="sldNum" idx="2"/>
          </p:nvPr>
        </p:nvSpPr>
        <p:spPr/>
        <p:txBody>
          <a:bodyPr/>
          <a:p>
            <a:fld id="{64F6D4FC-6E1B-4B0E-9483-17846BAA0700}" type="slidenum">
              <a:t>&lt;#&gt;</a:t>
            </a:fld>
          </a:p>
        </p:txBody>
      </p:sp>
      <p:sp>
        <p:nvSpPr>
          <p:cNvPr id="8" name="PlaceHolder 7"/>
          <p:cNvSpPr>
            <a:spLocks noGrp="1"/>
          </p:cNvSpPr>
          <p:nvPr>
            <p:ph type="dt" idx="3"/>
          </p:nvPr>
        </p:nvSpPr>
        <p:spPr/>
        <p:txBody>
          <a:bodyPr/>
          <a:p>
            <a:r>
              <a:rPr lang="en-PH"/>
              <a:t/>
            </a: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2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1"/>
          </p:nvPr>
        </p:nvSpPr>
        <p:spPr/>
        <p:txBody>
          <a:bodyPr/>
          <a:p>
            <a:r>
              <a:t>Footer</a:t>
            </a:r>
          </a:p>
        </p:txBody>
      </p:sp>
      <p:sp>
        <p:nvSpPr>
          <p:cNvPr id="7" name="PlaceHolder 6"/>
          <p:cNvSpPr>
            <a:spLocks noGrp="1"/>
          </p:cNvSpPr>
          <p:nvPr>
            <p:ph type="sldNum" idx="2"/>
          </p:nvPr>
        </p:nvSpPr>
        <p:spPr/>
        <p:txBody>
          <a:bodyPr/>
          <a:p>
            <a:fld id="{1F519F84-BED6-4083-B5B1-A035656EEF96}" type="slidenum">
              <a:t>&lt;#&gt;</a:t>
            </a:fld>
          </a:p>
        </p:txBody>
      </p:sp>
      <p:sp>
        <p:nvSpPr>
          <p:cNvPr id="8" name="PlaceHolder 7"/>
          <p:cNvSpPr>
            <a:spLocks noGrp="1"/>
          </p:cNvSpPr>
          <p:nvPr>
            <p:ph type="dt" idx="3"/>
          </p:nvPr>
        </p:nvSpPr>
        <p:spPr/>
        <p:txBody>
          <a:bodyPr/>
          <a:p>
            <a:r>
              <a:rPr lang="en-PH"/>
              <a:t/>
            </a: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2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1"/>
          </p:nvPr>
        </p:nvSpPr>
        <p:spPr/>
        <p:txBody>
          <a:bodyPr/>
          <a:p>
            <a:r>
              <a:t>Footer</a:t>
            </a:r>
          </a:p>
        </p:txBody>
      </p:sp>
      <p:sp>
        <p:nvSpPr>
          <p:cNvPr id="7" name="PlaceHolder 6"/>
          <p:cNvSpPr>
            <a:spLocks noGrp="1"/>
          </p:cNvSpPr>
          <p:nvPr>
            <p:ph type="sldNum" idx="2"/>
          </p:nvPr>
        </p:nvSpPr>
        <p:spPr/>
        <p:txBody>
          <a:bodyPr/>
          <a:p>
            <a:fld id="{5665C418-1460-4ADC-BD96-04A73E1CF01B}" type="slidenum">
              <a:t>&lt;#&gt;</a:t>
            </a:fld>
          </a:p>
        </p:txBody>
      </p:sp>
      <p:sp>
        <p:nvSpPr>
          <p:cNvPr id="8" name="PlaceHolder 7"/>
          <p:cNvSpPr>
            <a:spLocks noGrp="1"/>
          </p:cNvSpPr>
          <p:nvPr>
            <p:ph type="dt" idx="3"/>
          </p:nvPr>
        </p:nvSpPr>
        <p:spPr/>
        <p:txBody>
          <a:bodyPr/>
          <a:p>
            <a:r>
              <a:rPr lang="en-PH"/>
              <a:t/>
            </a: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2.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4.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75920" cy="6841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rgbClr val="c00000"/>
              </a:solidFill>
              <a:latin typeface="Calibri"/>
              <a:ea typeface="DejaVu Sans"/>
            </a:endParaRPr>
          </a:p>
        </p:txBody>
      </p:sp>
      <p:pic>
        <p:nvPicPr>
          <p:cNvPr id="1" name="Picture 4" descr=""/>
          <p:cNvPicPr/>
          <p:nvPr/>
        </p:nvPicPr>
        <p:blipFill>
          <a:blip r:embed="rId3"/>
          <a:stretch/>
        </p:blipFill>
        <p:spPr>
          <a:xfrm>
            <a:off x="333000" y="1801080"/>
            <a:ext cx="2782800" cy="2782800"/>
          </a:xfrm>
          <a:prstGeom prst="rect">
            <a:avLst/>
          </a:prstGeom>
          <a:ln w="0">
            <a:noFill/>
          </a:ln>
        </p:spPr>
      </p:pic>
      <p:sp>
        <p:nvSpPr>
          <p:cNvPr id="2" name="Rectangle 5"/>
          <p:cNvSpPr/>
          <p:nvPr/>
        </p:nvSpPr>
        <p:spPr>
          <a:xfrm>
            <a:off x="3487320" y="1475280"/>
            <a:ext cx="8688240" cy="384624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chemeClr val="lt1"/>
              </a:solidFill>
              <a:latin typeface="Calibri"/>
              <a:ea typeface="DejaVu Sans"/>
            </a:endParaRPr>
          </a:p>
        </p:txBody>
      </p:sp>
      <p:sp>
        <p:nvSpPr>
          <p:cNvPr id="3" name="Rectangle 8"/>
          <p:cNvSpPr/>
          <p:nvPr/>
        </p:nvSpPr>
        <p:spPr>
          <a:xfrm>
            <a:off x="3487320" y="5337720"/>
            <a:ext cx="8688240" cy="367920"/>
          </a:xfrm>
          <a:prstGeom prst="rect">
            <a:avLst/>
          </a:prstGeom>
          <a:gradFill rotWithShape="0">
            <a:gsLst>
              <a:gs pos="0">
                <a:srgbClr val="c00000"/>
              </a:gs>
              <a:gs pos="100000">
                <a:srgbClr val="e9bf0e">
                  <a:alpha val="83137"/>
                </a:srgbClr>
              </a:gs>
            </a:gsLst>
            <a:lin ang="0"/>
          </a:gra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rgbClr val="c00000"/>
              </a:solidFill>
              <a:latin typeface="Calibri"/>
              <a:ea typeface="DejaVu Sans"/>
            </a:endParaRPr>
          </a:p>
        </p:txBody>
      </p:sp>
      <p:sp>
        <p:nvSpPr>
          <p:cNvPr id="4" name="PlaceHolder 1"/>
          <p:cNvSpPr>
            <a:spLocks noGrp="1"/>
          </p:cNvSpPr>
          <p:nvPr>
            <p:ph type="ftr" idx="1"/>
          </p:nvPr>
        </p:nvSpPr>
        <p:spPr>
          <a:xfrm>
            <a:off x="4038480" y="6356520"/>
            <a:ext cx="4098600" cy="348840"/>
          </a:xfrm>
          <a:prstGeom prst="rect">
            <a:avLst/>
          </a:prstGeom>
          <a:noFill/>
          <a:ln w="0">
            <a:noFill/>
          </a:ln>
        </p:spPr>
        <p:txBody>
          <a:bodyPr lIns="90000" rIns="90000" tIns="45000" bIns="45000" anchor="t">
            <a:noAutofit/>
          </a:bodyPr>
          <a:lstStyle>
            <a:lvl1pPr indent="0" algn="ctr">
              <a:lnSpc>
                <a:spcPct val="100000"/>
              </a:lnSpc>
              <a:buNone/>
              <a:tabLst>
                <a:tab algn="l" pos="0"/>
              </a:tabLst>
              <a:defRPr b="0" lang="en-PH" sz="1400" spc="-1" strike="noStrike">
                <a:solidFill>
                  <a:srgbClr val="000000"/>
                </a:solidFill>
                <a:latin typeface="Times New Roman"/>
                <a:ea typeface="DejaVu Sans"/>
              </a:defRPr>
            </a:lvl1pPr>
          </a:lstStyle>
          <a:p>
            <a:pPr indent="0" algn="ctr">
              <a:lnSpc>
                <a:spcPct val="100000"/>
              </a:lnSpc>
              <a:buNone/>
              <a:tabLst>
                <a:tab algn="l" pos="0"/>
              </a:tabLst>
            </a:pPr>
            <a:r>
              <a:rPr b="0" lang="en-PH" sz="1400" spc="-1" strike="noStrike">
                <a:solidFill>
                  <a:srgbClr val="000000"/>
                </a:solidFill>
                <a:latin typeface="Times New Roman"/>
                <a:ea typeface="DejaVu Sans"/>
              </a:rPr>
              <a:t>&lt;footer&gt;</a:t>
            </a:r>
            <a:endParaRPr b="0" lang="en-PH" sz="1400" spc="-1" strike="noStrike">
              <a:solidFill>
                <a:srgbClr val="000000"/>
              </a:solidFill>
              <a:latin typeface="Times New Roman"/>
            </a:endParaRPr>
          </a:p>
        </p:txBody>
      </p:sp>
      <p:sp>
        <p:nvSpPr>
          <p:cNvPr id="5" name="PlaceHolder 2"/>
          <p:cNvSpPr>
            <a:spLocks noGrp="1"/>
          </p:cNvSpPr>
          <p:nvPr>
            <p:ph type="sldNum" idx="2"/>
          </p:nvPr>
        </p:nvSpPr>
        <p:spPr>
          <a:xfrm>
            <a:off x="8610480" y="6356520"/>
            <a:ext cx="2727000" cy="348840"/>
          </a:xfrm>
          <a:prstGeom prst="rect">
            <a:avLst/>
          </a:prstGeom>
          <a:noFill/>
          <a:ln w="0">
            <a:noFill/>
          </a:ln>
        </p:spPr>
        <p:txBody>
          <a:bodyPr lIns="90000" rIns="90000" tIns="45000" bIns="45000" anchor="t">
            <a:noAutofit/>
          </a:bodyPr>
          <a:lstStyle>
            <a:lvl1pPr indent="0">
              <a:lnSpc>
                <a:spcPct val="100000"/>
              </a:lnSpc>
              <a:buNone/>
              <a:tabLst>
                <a:tab algn="l" pos="0"/>
              </a:tabLst>
              <a:defRPr b="0" lang="en-US" sz="1800" spc="-1" strike="noStrike">
                <a:solidFill>
                  <a:srgbClr val="000000"/>
                </a:solidFill>
                <a:latin typeface="Calibri"/>
                <a:ea typeface="DejaVu Sans"/>
              </a:defRPr>
            </a:lvl1pPr>
          </a:lstStyle>
          <a:p>
            <a:pPr indent="0">
              <a:lnSpc>
                <a:spcPct val="100000"/>
              </a:lnSpc>
              <a:buNone/>
              <a:tabLst>
                <a:tab algn="l" pos="0"/>
              </a:tabLst>
            </a:pPr>
            <a:fld id="{F384FE8D-1E38-42E0-B609-22F0077889E2}" type="slidenum">
              <a:rPr b="0" lang="en-US" sz="1800" spc="-1" strike="noStrike">
                <a:solidFill>
                  <a:srgbClr val="000000"/>
                </a:solidFill>
                <a:latin typeface="Calibri"/>
                <a:ea typeface="DejaVu Sans"/>
              </a:rPr>
              <a:t>&lt;number&gt;</a:t>
            </a:fld>
            <a:endParaRPr b="0" lang="en-PH" sz="1800" spc="-1" strike="noStrike">
              <a:solidFill>
                <a:srgbClr val="000000"/>
              </a:solidFill>
              <a:latin typeface="Times New Roman"/>
            </a:endParaRPr>
          </a:p>
        </p:txBody>
      </p:sp>
      <p:sp>
        <p:nvSpPr>
          <p:cNvPr id="6" name="PlaceHolder 3"/>
          <p:cNvSpPr>
            <a:spLocks noGrp="1"/>
          </p:cNvSpPr>
          <p:nvPr>
            <p:ph type="dt" idx="3"/>
          </p:nvPr>
        </p:nvSpPr>
        <p:spPr>
          <a:xfrm>
            <a:off x="838080" y="6356520"/>
            <a:ext cx="2727000" cy="348840"/>
          </a:xfrm>
          <a:prstGeom prst="rect">
            <a:avLst/>
          </a:prstGeom>
          <a:noFill/>
          <a:ln w="0">
            <a:noFill/>
          </a:ln>
        </p:spPr>
        <p:txBody>
          <a:bodyPr lIns="90000" rIns="90000" tIns="45000" bIns="45000" anchor="t">
            <a:noAutofit/>
          </a:bodyPr>
          <a:lstStyle>
            <a:lvl1pPr indent="0">
              <a:buNone/>
              <a:defRPr b="0" lang="en-PH" sz="1400" spc="-1" strike="noStrike">
                <a:solidFill>
                  <a:srgbClr val="000000"/>
                </a:solidFill>
                <a:latin typeface="Times New Roman"/>
              </a:defRPr>
            </a:lvl1pPr>
          </a:lstStyle>
          <a:p>
            <a:pPr indent="0">
              <a:buNone/>
            </a:pPr>
            <a:r>
              <a:rPr b="0" lang="en-PH" sz="1400" spc="-1" strike="noStrike">
                <a:solidFill>
                  <a:srgbClr val="000000"/>
                </a:solidFill>
                <a:latin typeface="Times New Roman"/>
              </a:rPr>
              <a:t>&lt;date/time&gt;</a:t>
            </a:r>
            <a:endParaRPr b="0" lang="en-PH" sz="1400" spc="-1" strike="noStrike">
              <a:solidFill>
                <a:srgbClr val="000000"/>
              </a:solidFill>
              <a:latin typeface="Times New Roman"/>
            </a:endParaRPr>
          </a:p>
        </p:txBody>
      </p:sp>
      <p:sp>
        <p:nvSpPr>
          <p:cNvPr id="7" name="PlaceHolder 4"/>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r>
              <a:rPr b="0" lang="en-PH" sz="4400" spc="-1" strike="noStrike">
                <a:solidFill>
                  <a:srgbClr val="000000"/>
                </a:solidFill>
                <a:latin typeface="Arial"/>
              </a:rPr>
              <a:t>Click to edit the title text format</a:t>
            </a:r>
            <a:endParaRPr b="0" lang="en-PH" sz="4400" spc="-1" strike="noStrike">
              <a:solidFill>
                <a:srgbClr val="000000"/>
              </a:solidFill>
              <a:latin typeface="Arial"/>
            </a:endParaRPr>
          </a:p>
        </p:txBody>
      </p:sp>
      <p:sp>
        <p:nvSpPr>
          <p:cNvPr id="8" name="PlaceHolder 5"/>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solidFill>
                  <a:srgbClr val="000000"/>
                </a:solidFill>
                <a:latin typeface="Arial"/>
              </a:rPr>
              <a:t>Click to edit the outline text format</a:t>
            </a:r>
            <a:endParaRPr b="0" lang="en-PH"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PH" sz="2800" spc="-1" strike="noStrike">
                <a:solidFill>
                  <a:srgbClr val="000000"/>
                </a:solidFill>
                <a:latin typeface="Arial"/>
              </a:rPr>
              <a:t>Second Outline Level</a:t>
            </a:r>
            <a:endParaRPr b="0" lang="en-PH"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PH" sz="2400" spc="-1" strike="noStrike">
                <a:solidFill>
                  <a:srgbClr val="000000"/>
                </a:solidFill>
                <a:latin typeface="Arial"/>
              </a:rPr>
              <a:t>Third Outline Level</a:t>
            </a:r>
            <a:endParaRPr b="0" lang="en-PH"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PH" sz="2000" spc="-1" strike="noStrike">
                <a:solidFill>
                  <a:srgbClr val="000000"/>
                </a:solidFill>
                <a:latin typeface="Arial"/>
              </a:rPr>
              <a:t>Fourth Outline Level</a:t>
            </a:r>
            <a:endParaRPr b="0" lang="en-PH"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PH" sz="2000" spc="-1" strike="noStrike">
                <a:solidFill>
                  <a:srgbClr val="000000"/>
                </a:solidFill>
                <a:latin typeface="Arial"/>
              </a:rPr>
              <a:t>Fifth Outline Level</a:t>
            </a:r>
            <a:endParaRPr b="0" lang="en-PH"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PH" sz="2000" spc="-1" strike="noStrike">
                <a:solidFill>
                  <a:srgbClr val="000000"/>
                </a:solidFill>
                <a:latin typeface="Arial"/>
              </a:rPr>
              <a:t>Sixth Outline Level</a:t>
            </a:r>
            <a:endParaRPr b="0" lang="en-PH"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PH" sz="2000" spc="-1" strike="noStrike">
                <a:solidFill>
                  <a:srgbClr val="000000"/>
                </a:solidFill>
                <a:latin typeface="Arial"/>
              </a:rPr>
              <a:t>Seventh Outline Level</a:t>
            </a:r>
            <a:endParaRPr b="0" lang="en-PH"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5" name="Picture 18" descr=""/>
          <p:cNvPicPr/>
          <p:nvPr/>
        </p:nvPicPr>
        <p:blipFill>
          <a:blip r:embed="rId2"/>
          <a:stretch/>
        </p:blipFill>
        <p:spPr>
          <a:xfrm>
            <a:off x="0" y="6242760"/>
            <a:ext cx="12175920" cy="618840"/>
          </a:xfrm>
          <a:prstGeom prst="rect">
            <a:avLst/>
          </a:prstGeom>
          <a:ln w="0">
            <a:noFill/>
          </a:ln>
        </p:spPr>
      </p:pic>
      <p:sp>
        <p:nvSpPr>
          <p:cNvPr id="46" name="Rectangle 7"/>
          <p:cNvSpPr/>
          <p:nvPr/>
        </p:nvSpPr>
        <p:spPr>
          <a:xfrm>
            <a:off x="10868760" y="0"/>
            <a:ext cx="954360" cy="95436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chemeClr val="lt1"/>
              </a:solidFill>
              <a:latin typeface="Calibri"/>
              <a:ea typeface="DejaVu Sans"/>
            </a:endParaRPr>
          </a:p>
        </p:txBody>
      </p:sp>
      <p:pic>
        <p:nvPicPr>
          <p:cNvPr id="47" name="Picture 10" descr=""/>
          <p:cNvPicPr/>
          <p:nvPr/>
        </p:nvPicPr>
        <p:blipFill>
          <a:blip r:embed="rId3"/>
          <a:stretch/>
        </p:blipFill>
        <p:spPr>
          <a:xfrm>
            <a:off x="10857240" y="-64440"/>
            <a:ext cx="1018440" cy="1018440"/>
          </a:xfrm>
          <a:prstGeom prst="rect">
            <a:avLst/>
          </a:prstGeom>
          <a:ln w="0">
            <a:noFill/>
          </a:ln>
        </p:spPr>
      </p:pic>
      <p:sp>
        <p:nvSpPr>
          <p:cNvPr id="48" name="TextBox 9"/>
          <p:cNvSpPr/>
          <p:nvPr/>
        </p:nvSpPr>
        <p:spPr>
          <a:xfrm>
            <a:off x="185400" y="6362280"/>
            <a:ext cx="467568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n-PH" sz="1800" spc="-1" strike="noStrike">
                <a:solidFill>
                  <a:srgbClr val="ffffff"/>
                </a:solidFill>
                <a:latin typeface="Montserrat Medium"/>
                <a:ea typeface="DejaVu Sans"/>
              </a:rPr>
              <a:t>Rex Curriculum Resource </a:t>
            </a:r>
            <a:endParaRPr b="0" lang="en-PH" sz="1800" spc="-1" strike="noStrike">
              <a:solidFill>
                <a:srgbClr val="000000"/>
              </a:solidFill>
              <a:latin typeface="Arial"/>
            </a:endParaRPr>
          </a:p>
        </p:txBody>
      </p:sp>
      <p:sp>
        <p:nvSpPr>
          <p:cNvPr id="49" name="TextBox 11"/>
          <p:cNvSpPr/>
          <p:nvPr/>
        </p:nvSpPr>
        <p:spPr>
          <a:xfrm>
            <a:off x="9452520" y="6352200"/>
            <a:ext cx="260712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n-PH" sz="1800" spc="-1" strike="noStrike">
                <a:solidFill>
                  <a:srgbClr val="ffffff"/>
                </a:solidFill>
                <a:latin typeface="Montserrat Medium"/>
                <a:ea typeface="DejaVu Sans"/>
              </a:rPr>
              <a:t>WWW.REX.COM.PH</a:t>
            </a:r>
            <a:endParaRPr b="0" lang="en-PH" sz="1800" spc="-1" strike="noStrike">
              <a:solidFill>
                <a:srgbClr val="000000"/>
              </a:solidFill>
              <a:latin typeface="Arial"/>
            </a:endParaRPr>
          </a:p>
        </p:txBody>
      </p:sp>
      <p:sp>
        <p:nvSpPr>
          <p:cNvPr id="50" name="PlaceHolder 1"/>
          <p:cNvSpPr>
            <a:spLocks noGrp="1"/>
          </p:cNvSpPr>
          <p:nvPr>
            <p:ph type="ftr" idx="4"/>
          </p:nvPr>
        </p:nvSpPr>
        <p:spPr>
          <a:xfrm>
            <a:off x="4038480" y="6356520"/>
            <a:ext cx="4098600" cy="348840"/>
          </a:xfrm>
          <a:prstGeom prst="rect">
            <a:avLst/>
          </a:prstGeom>
          <a:noFill/>
          <a:ln w="0">
            <a:noFill/>
          </a:ln>
        </p:spPr>
        <p:txBody>
          <a:bodyPr lIns="90000" rIns="90000" tIns="45000" bIns="45000" anchor="ctr">
            <a:noAutofit/>
          </a:bodyPr>
          <a:lstStyle>
            <a:lvl1pPr indent="0" algn="ctr">
              <a:lnSpc>
                <a:spcPct val="100000"/>
              </a:lnSpc>
              <a:buNone/>
              <a:tabLst>
                <a:tab algn="l" pos="0"/>
              </a:tabLst>
              <a:defRPr b="0" lang="en-PH" sz="1400" spc="-1" strike="noStrike">
                <a:solidFill>
                  <a:srgbClr val="000000"/>
                </a:solidFill>
                <a:latin typeface="Times New Roman"/>
                <a:ea typeface="DejaVu Sans"/>
              </a:defRPr>
            </a:lvl1pPr>
          </a:lstStyle>
          <a:p>
            <a:pPr indent="0" algn="ctr">
              <a:lnSpc>
                <a:spcPct val="100000"/>
              </a:lnSpc>
              <a:buNone/>
              <a:tabLst>
                <a:tab algn="l" pos="0"/>
              </a:tabLst>
            </a:pPr>
            <a:r>
              <a:rPr b="0" lang="en-PH" sz="1400" spc="-1" strike="noStrike">
                <a:solidFill>
                  <a:srgbClr val="000000"/>
                </a:solidFill>
                <a:latin typeface="Times New Roman"/>
                <a:ea typeface="DejaVu Sans"/>
              </a:rPr>
              <a:t>&lt;footer&gt;</a:t>
            </a:r>
            <a:endParaRPr b="0" lang="en-PH" sz="1400" spc="-1" strike="noStrike">
              <a:solidFill>
                <a:srgbClr val="000000"/>
              </a:solidFill>
              <a:latin typeface="Times New Roman"/>
            </a:endParaRPr>
          </a:p>
        </p:txBody>
      </p:sp>
      <p:sp>
        <p:nvSpPr>
          <p:cNvPr id="51" name="PlaceHolder 2"/>
          <p:cNvSpPr>
            <a:spLocks noGrp="1"/>
          </p:cNvSpPr>
          <p:nvPr>
            <p:ph type="sldNum" idx="5"/>
          </p:nvPr>
        </p:nvSpPr>
        <p:spPr>
          <a:xfrm>
            <a:off x="8610480" y="6356520"/>
            <a:ext cx="2727000" cy="348840"/>
          </a:xfrm>
          <a:prstGeom prst="rect">
            <a:avLst/>
          </a:prstGeom>
          <a:noFill/>
          <a:ln w="0">
            <a:noFill/>
          </a:ln>
        </p:spPr>
        <p:txBody>
          <a:bodyPr lIns="90000" rIns="90000" tIns="45000" bIns="45000" anchor="ctr">
            <a:noAutofit/>
          </a:bodyPr>
          <a:lstStyle>
            <a:lvl1pPr indent="0" algn="r">
              <a:lnSpc>
                <a:spcPct val="100000"/>
              </a:lnSpc>
              <a:buNone/>
              <a:tabLst>
                <a:tab algn="l" pos="0"/>
              </a:tabLst>
              <a:defRPr b="0" lang="en-US" sz="1200" spc="-1" strike="noStrike">
                <a:solidFill>
                  <a:srgbClr val="8b8b8b"/>
                </a:solidFill>
                <a:latin typeface="Calibri"/>
                <a:ea typeface="DejaVu Sans"/>
              </a:defRPr>
            </a:lvl1pPr>
          </a:lstStyle>
          <a:p>
            <a:pPr indent="0" algn="r">
              <a:lnSpc>
                <a:spcPct val="100000"/>
              </a:lnSpc>
              <a:buNone/>
              <a:tabLst>
                <a:tab algn="l" pos="0"/>
              </a:tabLst>
            </a:pPr>
            <a:fld id="{76977906-E6CD-4812-9074-5134706DEA50}" type="slidenum">
              <a:rPr b="0" lang="en-US" sz="1200" spc="-1" strike="noStrike">
                <a:solidFill>
                  <a:srgbClr val="8b8b8b"/>
                </a:solidFill>
                <a:latin typeface="Calibri"/>
                <a:ea typeface="DejaVu Sans"/>
              </a:rPr>
              <a:t>&lt;number&gt;</a:t>
            </a:fld>
            <a:endParaRPr b="0" lang="en-PH" sz="1200" spc="-1" strike="noStrike">
              <a:solidFill>
                <a:srgbClr val="000000"/>
              </a:solidFill>
              <a:latin typeface="Times New Roman"/>
            </a:endParaRPr>
          </a:p>
        </p:txBody>
      </p:sp>
      <p:sp>
        <p:nvSpPr>
          <p:cNvPr id="52" name="PlaceHolder 3"/>
          <p:cNvSpPr>
            <a:spLocks noGrp="1"/>
          </p:cNvSpPr>
          <p:nvPr>
            <p:ph type="dt" idx="6"/>
          </p:nvPr>
        </p:nvSpPr>
        <p:spPr>
          <a:xfrm>
            <a:off x="838080" y="6356520"/>
            <a:ext cx="2727000" cy="348840"/>
          </a:xfrm>
          <a:prstGeom prst="rect">
            <a:avLst/>
          </a:prstGeom>
          <a:noFill/>
          <a:ln w="0">
            <a:noFill/>
          </a:ln>
        </p:spPr>
        <p:txBody>
          <a:bodyPr lIns="90000" rIns="90000" tIns="45000" bIns="45000" anchor="ctr">
            <a:noAutofit/>
          </a:bodyPr>
          <a:lstStyle>
            <a:lvl1pPr indent="0">
              <a:buNone/>
              <a:defRPr b="0" lang="en-PH" sz="1400" spc="-1" strike="noStrike">
                <a:solidFill>
                  <a:srgbClr val="000000"/>
                </a:solidFill>
                <a:latin typeface="Times New Roman"/>
              </a:defRPr>
            </a:lvl1pPr>
          </a:lstStyle>
          <a:p>
            <a:pPr indent="0">
              <a:buNone/>
            </a:pPr>
            <a:r>
              <a:rPr b="0" lang="en-PH" sz="1400" spc="-1" strike="noStrike">
                <a:solidFill>
                  <a:srgbClr val="000000"/>
                </a:solidFill>
                <a:latin typeface="Times New Roman"/>
              </a:rPr>
              <a:t>&lt;date/time&gt;</a:t>
            </a:r>
            <a:endParaRPr b="0" lang="en-PH" sz="1400" spc="-1" strike="noStrike">
              <a:solidFill>
                <a:srgbClr val="000000"/>
              </a:solidFill>
              <a:latin typeface="Times New Roman"/>
            </a:endParaRPr>
          </a:p>
        </p:txBody>
      </p:sp>
      <p:sp>
        <p:nvSpPr>
          <p:cNvPr id="53" name="PlaceHolder 4"/>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r>
              <a:rPr b="0" lang="en-PH" sz="4400" spc="-1" strike="noStrike">
                <a:solidFill>
                  <a:srgbClr val="000000"/>
                </a:solidFill>
                <a:latin typeface="Arial"/>
              </a:rPr>
              <a:t>Click to edit the title text format</a:t>
            </a:r>
            <a:endParaRPr b="0" lang="en-PH" sz="4400" spc="-1" strike="noStrike">
              <a:solidFill>
                <a:srgbClr val="000000"/>
              </a:solidFill>
              <a:latin typeface="Arial"/>
            </a:endParaRPr>
          </a:p>
        </p:txBody>
      </p:sp>
      <p:sp>
        <p:nvSpPr>
          <p:cNvPr id="54" name="PlaceHolder 5"/>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solidFill>
                  <a:srgbClr val="000000"/>
                </a:solidFill>
                <a:latin typeface="Arial"/>
              </a:rPr>
              <a:t>Click to edit the outline text format</a:t>
            </a:r>
            <a:endParaRPr b="0" lang="en-PH"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PH" sz="2800" spc="-1" strike="noStrike">
                <a:solidFill>
                  <a:srgbClr val="000000"/>
                </a:solidFill>
                <a:latin typeface="Arial"/>
              </a:rPr>
              <a:t>Second Outline Level</a:t>
            </a:r>
            <a:endParaRPr b="0" lang="en-PH"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PH" sz="2400" spc="-1" strike="noStrike">
                <a:solidFill>
                  <a:srgbClr val="000000"/>
                </a:solidFill>
                <a:latin typeface="Arial"/>
              </a:rPr>
              <a:t>Third Outline Level</a:t>
            </a:r>
            <a:endParaRPr b="0" lang="en-PH"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PH" sz="2000" spc="-1" strike="noStrike">
                <a:solidFill>
                  <a:srgbClr val="000000"/>
                </a:solidFill>
                <a:latin typeface="Arial"/>
              </a:rPr>
              <a:t>Fourth Outline Level</a:t>
            </a:r>
            <a:endParaRPr b="0" lang="en-PH"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PH" sz="2000" spc="-1" strike="noStrike">
                <a:solidFill>
                  <a:srgbClr val="000000"/>
                </a:solidFill>
                <a:latin typeface="Arial"/>
              </a:rPr>
              <a:t>Fifth Outline Level</a:t>
            </a:r>
            <a:endParaRPr b="0" lang="en-PH"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PH" sz="2000" spc="-1" strike="noStrike">
                <a:solidFill>
                  <a:srgbClr val="000000"/>
                </a:solidFill>
                <a:latin typeface="Arial"/>
              </a:rPr>
              <a:t>Sixth Outline Level</a:t>
            </a:r>
            <a:endParaRPr b="0" lang="en-PH"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PH" sz="2000" spc="-1" strike="noStrike">
                <a:solidFill>
                  <a:srgbClr val="000000"/>
                </a:solidFill>
                <a:latin typeface="Arial"/>
              </a:rPr>
              <a:t>Seventh Outline Level</a:t>
            </a:r>
            <a:endParaRPr b="0" lang="en-PH"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91" name="New REX Education Mission Logo V.png" descr="New REX Education Mission Logo V.png"/>
          <p:cNvPicPr/>
          <p:nvPr/>
        </p:nvPicPr>
        <p:blipFill>
          <a:blip r:embed="rId2"/>
          <a:stretch/>
        </p:blipFill>
        <p:spPr>
          <a:xfrm>
            <a:off x="2755800" y="1508760"/>
            <a:ext cx="6600240" cy="3368520"/>
          </a:xfrm>
          <a:prstGeom prst="rect">
            <a:avLst/>
          </a:prstGeom>
          <a:ln w="12700">
            <a:noFill/>
          </a:ln>
        </p:spPr>
      </p:pic>
      <p:sp>
        <p:nvSpPr>
          <p:cNvPr id="92" name="PlaceHolder 1"/>
          <p:cNvSpPr>
            <a:spLocks noGrp="1"/>
          </p:cNvSpPr>
          <p:nvPr>
            <p:ph type="ftr" idx="7"/>
          </p:nvPr>
        </p:nvSpPr>
        <p:spPr>
          <a:xfrm>
            <a:off x="4038480" y="6356520"/>
            <a:ext cx="4098600" cy="348840"/>
          </a:xfrm>
          <a:prstGeom prst="rect">
            <a:avLst/>
          </a:prstGeom>
          <a:noFill/>
          <a:ln w="0">
            <a:noFill/>
          </a:ln>
        </p:spPr>
        <p:txBody>
          <a:bodyPr lIns="90000" rIns="90000" tIns="45000" bIns="45000" anchor="t">
            <a:noAutofit/>
          </a:bodyPr>
          <a:lstStyle>
            <a:lvl1pPr indent="0" algn="ctr">
              <a:lnSpc>
                <a:spcPct val="100000"/>
              </a:lnSpc>
              <a:buNone/>
              <a:tabLst>
                <a:tab algn="l" pos="0"/>
              </a:tabLst>
              <a:defRPr b="0" lang="en-PH" sz="1400" spc="-1" strike="noStrike">
                <a:solidFill>
                  <a:srgbClr val="000000"/>
                </a:solidFill>
                <a:latin typeface="Times New Roman"/>
                <a:ea typeface="DejaVu Sans"/>
              </a:defRPr>
            </a:lvl1pPr>
          </a:lstStyle>
          <a:p>
            <a:pPr indent="0" algn="ctr">
              <a:lnSpc>
                <a:spcPct val="100000"/>
              </a:lnSpc>
              <a:buNone/>
              <a:tabLst>
                <a:tab algn="l" pos="0"/>
              </a:tabLst>
            </a:pPr>
            <a:r>
              <a:rPr b="0" lang="en-PH" sz="1400" spc="-1" strike="noStrike">
                <a:solidFill>
                  <a:srgbClr val="000000"/>
                </a:solidFill>
                <a:latin typeface="Times New Roman"/>
                <a:ea typeface="DejaVu Sans"/>
              </a:rPr>
              <a:t>&lt;footer&gt;</a:t>
            </a:r>
            <a:endParaRPr b="0" lang="en-PH" sz="1400" spc="-1" strike="noStrike">
              <a:solidFill>
                <a:srgbClr val="000000"/>
              </a:solidFill>
              <a:latin typeface="Times New Roman"/>
            </a:endParaRPr>
          </a:p>
        </p:txBody>
      </p:sp>
      <p:sp>
        <p:nvSpPr>
          <p:cNvPr id="93" name="PlaceHolder 2"/>
          <p:cNvSpPr>
            <a:spLocks noGrp="1"/>
          </p:cNvSpPr>
          <p:nvPr>
            <p:ph type="sldNum" idx="8"/>
          </p:nvPr>
        </p:nvSpPr>
        <p:spPr>
          <a:xfrm>
            <a:off x="8610480" y="6356520"/>
            <a:ext cx="2727000" cy="348840"/>
          </a:xfrm>
          <a:prstGeom prst="rect">
            <a:avLst/>
          </a:prstGeom>
          <a:noFill/>
          <a:ln w="0">
            <a:noFill/>
          </a:ln>
        </p:spPr>
        <p:txBody>
          <a:bodyPr lIns="90000" rIns="90000" tIns="45000" bIns="45000" anchor="t">
            <a:noAutofit/>
          </a:bodyPr>
          <a:lstStyle>
            <a:lvl1pPr indent="0">
              <a:lnSpc>
                <a:spcPct val="100000"/>
              </a:lnSpc>
              <a:buNone/>
              <a:tabLst>
                <a:tab algn="l" pos="0"/>
              </a:tabLst>
              <a:defRPr b="0" lang="en-US" sz="1800" spc="-1" strike="noStrike">
                <a:solidFill>
                  <a:srgbClr val="000000"/>
                </a:solidFill>
                <a:latin typeface="Calibri"/>
                <a:ea typeface="DejaVu Sans"/>
              </a:defRPr>
            </a:lvl1pPr>
          </a:lstStyle>
          <a:p>
            <a:pPr indent="0">
              <a:lnSpc>
                <a:spcPct val="100000"/>
              </a:lnSpc>
              <a:buNone/>
              <a:tabLst>
                <a:tab algn="l" pos="0"/>
              </a:tabLst>
            </a:pPr>
            <a:fld id="{8B323E19-2F12-412A-914C-78E5EEF22903}" type="slidenum">
              <a:rPr b="0" lang="en-US" sz="1800" spc="-1" strike="noStrike">
                <a:solidFill>
                  <a:srgbClr val="000000"/>
                </a:solidFill>
                <a:latin typeface="Calibri"/>
                <a:ea typeface="DejaVu Sans"/>
              </a:rPr>
              <a:t>&lt;number&gt;</a:t>
            </a:fld>
            <a:endParaRPr b="0" lang="en-PH" sz="1800" spc="-1" strike="noStrike">
              <a:solidFill>
                <a:srgbClr val="000000"/>
              </a:solidFill>
              <a:latin typeface="Times New Roman"/>
            </a:endParaRPr>
          </a:p>
        </p:txBody>
      </p:sp>
      <p:sp>
        <p:nvSpPr>
          <p:cNvPr id="94" name="PlaceHolder 3"/>
          <p:cNvSpPr>
            <a:spLocks noGrp="1"/>
          </p:cNvSpPr>
          <p:nvPr>
            <p:ph type="dt" idx="9"/>
          </p:nvPr>
        </p:nvSpPr>
        <p:spPr>
          <a:xfrm>
            <a:off x="838080" y="6356520"/>
            <a:ext cx="2727000" cy="348840"/>
          </a:xfrm>
          <a:prstGeom prst="rect">
            <a:avLst/>
          </a:prstGeom>
          <a:noFill/>
          <a:ln w="0">
            <a:noFill/>
          </a:ln>
        </p:spPr>
        <p:txBody>
          <a:bodyPr lIns="90000" rIns="90000" tIns="45000" bIns="45000" anchor="t">
            <a:noAutofit/>
          </a:bodyPr>
          <a:lstStyle>
            <a:lvl1pPr indent="0">
              <a:buNone/>
              <a:defRPr b="0" lang="en-PH" sz="1400" spc="-1" strike="noStrike">
                <a:solidFill>
                  <a:srgbClr val="000000"/>
                </a:solidFill>
                <a:latin typeface="Times New Roman"/>
              </a:defRPr>
            </a:lvl1pPr>
          </a:lstStyle>
          <a:p>
            <a:pPr indent="0">
              <a:buNone/>
            </a:pPr>
            <a:r>
              <a:rPr b="0" lang="en-PH" sz="1400" spc="-1" strike="noStrike">
                <a:solidFill>
                  <a:srgbClr val="000000"/>
                </a:solidFill>
                <a:latin typeface="Times New Roman"/>
              </a:rPr>
              <a:t>&lt;date/time&gt;</a:t>
            </a:r>
            <a:endParaRPr b="0" lang="en-PH" sz="1400" spc="-1" strike="noStrike">
              <a:solidFill>
                <a:srgbClr val="000000"/>
              </a:solidFill>
              <a:latin typeface="Times New Roman"/>
            </a:endParaRPr>
          </a:p>
        </p:txBody>
      </p:sp>
      <p:sp>
        <p:nvSpPr>
          <p:cNvPr id="95" name="PlaceHolder 4"/>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r>
              <a:rPr b="0" lang="en-PH" sz="4400" spc="-1" strike="noStrike">
                <a:solidFill>
                  <a:srgbClr val="000000"/>
                </a:solidFill>
                <a:latin typeface="Arial"/>
              </a:rPr>
              <a:t>Click to edit the title text format</a:t>
            </a:r>
            <a:endParaRPr b="0" lang="en-PH" sz="4400" spc="-1" strike="noStrike">
              <a:solidFill>
                <a:srgbClr val="000000"/>
              </a:solidFill>
              <a:latin typeface="Arial"/>
            </a:endParaRPr>
          </a:p>
        </p:txBody>
      </p:sp>
      <p:sp>
        <p:nvSpPr>
          <p:cNvPr id="96" name="PlaceHolder 5"/>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solidFill>
                  <a:srgbClr val="000000"/>
                </a:solidFill>
                <a:latin typeface="Arial"/>
              </a:rPr>
              <a:t>Click to edit the outline text format</a:t>
            </a:r>
            <a:endParaRPr b="0" lang="en-PH"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PH" sz="2800" spc="-1" strike="noStrike">
                <a:solidFill>
                  <a:srgbClr val="000000"/>
                </a:solidFill>
                <a:latin typeface="Arial"/>
              </a:rPr>
              <a:t>Second Outline Level</a:t>
            </a:r>
            <a:endParaRPr b="0" lang="en-PH"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PH" sz="2400" spc="-1" strike="noStrike">
                <a:solidFill>
                  <a:srgbClr val="000000"/>
                </a:solidFill>
                <a:latin typeface="Arial"/>
              </a:rPr>
              <a:t>Third Outline Level</a:t>
            </a:r>
            <a:endParaRPr b="0" lang="en-PH"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PH" sz="2000" spc="-1" strike="noStrike">
                <a:solidFill>
                  <a:srgbClr val="000000"/>
                </a:solidFill>
                <a:latin typeface="Arial"/>
              </a:rPr>
              <a:t>Fourth Outline Level</a:t>
            </a:r>
            <a:endParaRPr b="0" lang="en-PH"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PH" sz="2000" spc="-1" strike="noStrike">
                <a:solidFill>
                  <a:srgbClr val="000000"/>
                </a:solidFill>
                <a:latin typeface="Arial"/>
              </a:rPr>
              <a:t>Fifth Outline Level</a:t>
            </a:r>
            <a:endParaRPr b="0" lang="en-PH"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PH" sz="2000" spc="-1" strike="noStrike">
                <a:solidFill>
                  <a:srgbClr val="000000"/>
                </a:solidFill>
                <a:latin typeface="Arial"/>
              </a:rPr>
              <a:t>Sixth Outline Level</a:t>
            </a:r>
            <a:endParaRPr b="0" lang="en-PH"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PH" sz="2000" spc="-1" strike="noStrike">
                <a:solidFill>
                  <a:srgbClr val="000000"/>
                </a:solidFill>
                <a:latin typeface="Arial"/>
              </a:rPr>
              <a:t>Seventh Outline Level</a:t>
            </a:r>
            <a:endParaRPr b="0" lang="en-PH"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25.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3" name="Rectangle 132"/>
          <p:cNvSpPr/>
          <p:nvPr/>
        </p:nvSpPr>
        <p:spPr>
          <a:xfrm>
            <a:off x="4540680" y="2988000"/>
            <a:ext cx="6824160" cy="6634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pPr>
            <a:r>
              <a:rPr b="1" lang="en-PH" sz="3600" spc="-1" strike="noStrike">
                <a:solidFill>
                  <a:srgbClr val="ffffff"/>
                </a:solidFill>
                <a:latin typeface="Montserrat Medium"/>
                <a:ea typeface="DejaVu Sans"/>
              </a:rPr>
              <a:t>Ako at ang Pagbabago</a:t>
            </a:r>
            <a:endParaRPr b="0" lang="en-PH" sz="36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4" name="Rectangle 6"/>
          <p:cNvSpPr/>
          <p:nvPr/>
        </p:nvSpPr>
        <p:spPr>
          <a:xfrm>
            <a:off x="-113040" y="532080"/>
            <a:ext cx="6413040" cy="72576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35" name="Rectangle 7"/>
          <p:cNvSpPr/>
          <p:nvPr/>
        </p:nvSpPr>
        <p:spPr>
          <a:xfrm>
            <a:off x="426960" y="532080"/>
            <a:ext cx="6326280" cy="6296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Ako at ang Pagbabago</a:t>
            </a:r>
            <a:endParaRPr b="0" lang="en-PH" sz="36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sp>
        <p:nvSpPr>
          <p:cNvPr id="136" name=""/>
          <p:cNvSpPr txBox="1"/>
          <p:nvPr/>
        </p:nvSpPr>
        <p:spPr>
          <a:xfrm>
            <a:off x="864360" y="1557360"/>
            <a:ext cx="4355640" cy="1461960"/>
          </a:xfrm>
          <a:prstGeom prst="rect">
            <a:avLst/>
          </a:prstGeom>
          <a:noFill/>
          <a:ln w="0">
            <a:noFill/>
          </a:ln>
        </p:spPr>
        <p:txBody>
          <a:bodyPr lIns="90000" rIns="90000" tIns="45000" bIns="45000" anchor="t">
            <a:noAutofit/>
          </a:bodyPr>
          <a:p>
            <a:r>
              <a:rPr b="0" lang="en-PH" sz="1800" spc="-1" strike="noStrike">
                <a:solidFill>
                  <a:srgbClr val="000000"/>
                </a:solidFill>
                <a:latin typeface="Lato"/>
              </a:rPr>
              <a:t>Sa pagdaan ng mga taon, marami na ang pagbabagong maaaring mangyari. Ang mga dati mong ginagawa sa tulong ng magulang o nakatatanda, ngayon ay kaya mo nang gawin mag-isa.</a:t>
            </a:r>
            <a:endParaRPr b="0" lang="en-PH" sz="1800" spc="-1" strike="noStrike">
              <a:solidFill>
                <a:srgbClr val="000000"/>
              </a:solidFill>
              <a:latin typeface="Lato"/>
            </a:endParaRPr>
          </a:p>
        </p:txBody>
      </p:sp>
      <p:pic>
        <p:nvPicPr>
          <p:cNvPr id="137" name="" descr=""/>
          <p:cNvPicPr/>
          <p:nvPr/>
        </p:nvPicPr>
        <p:blipFill>
          <a:blip r:embed="rId1"/>
          <a:stretch/>
        </p:blipFill>
        <p:spPr>
          <a:xfrm>
            <a:off x="5148720" y="1557360"/>
            <a:ext cx="5795280" cy="4388760"/>
          </a:xfrm>
          <a:prstGeom prst="rect">
            <a:avLst/>
          </a:prstGeom>
          <a:ln w="0">
            <a:noFill/>
          </a:ln>
        </p:spPr>
      </p:pic>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8" name="Rectangle 2"/>
          <p:cNvSpPr/>
          <p:nvPr/>
        </p:nvSpPr>
        <p:spPr>
          <a:xfrm>
            <a:off x="-113040" y="532080"/>
            <a:ext cx="6413040" cy="72576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endParaRPr b="0" lang="en-PH" sz="1800" spc="-1" strike="noStrike">
              <a:solidFill>
                <a:srgbClr val="000000"/>
              </a:solidFill>
              <a:latin typeface="Arial"/>
              <a:ea typeface="DejaVu Sans"/>
            </a:endParaRPr>
          </a:p>
        </p:txBody>
      </p:sp>
      <p:sp>
        <p:nvSpPr>
          <p:cNvPr id="139" name="Rectangle 4"/>
          <p:cNvSpPr/>
          <p:nvPr/>
        </p:nvSpPr>
        <p:spPr>
          <a:xfrm>
            <a:off x="426960" y="532080"/>
            <a:ext cx="6326280" cy="6296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Ako at ang Pagbabago</a:t>
            </a:r>
            <a:endParaRPr b="0" lang="en-PH" sz="36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sp>
        <p:nvSpPr>
          <p:cNvPr id="140" name=""/>
          <p:cNvSpPr txBox="1"/>
          <p:nvPr/>
        </p:nvSpPr>
        <p:spPr>
          <a:xfrm>
            <a:off x="864360" y="1557360"/>
            <a:ext cx="10295640" cy="1461960"/>
          </a:xfrm>
          <a:prstGeom prst="rect">
            <a:avLst/>
          </a:prstGeom>
          <a:noFill/>
          <a:ln w="0">
            <a:noFill/>
          </a:ln>
        </p:spPr>
        <p:txBody>
          <a:bodyPr lIns="90000" rIns="90000" tIns="45000" bIns="45000" anchor="t">
            <a:noAutofit/>
          </a:bodyPr>
          <a:p>
            <a:r>
              <a:rPr b="0" lang="en-PH" sz="1800" spc="-1" strike="noStrike">
                <a:solidFill>
                  <a:srgbClr val="000000"/>
                </a:solidFill>
                <a:latin typeface="Lato"/>
              </a:rPr>
              <a:t>Kahit nangyayari ang pagbabago sa buhay, may mga bagay na nagpapatuloy naman. Tulad ng mga ginagawa nina Danel at Enzo noong bata pa sila na hanggang ngayon ay patuloy pa rin nilang ginagawa. Mahilig silang magbasa, maglaro, magkulay, at magdrowing.</a:t>
            </a:r>
            <a:endParaRPr b="0" lang="en-PH" sz="1800" spc="-1" strike="noStrike">
              <a:solidFill>
                <a:srgbClr val="000000"/>
              </a:solidFill>
              <a:latin typeface="Lato"/>
            </a:endParaRPr>
          </a:p>
        </p:txBody>
      </p:sp>
      <p:pic>
        <p:nvPicPr>
          <p:cNvPr id="141" name="" descr=""/>
          <p:cNvPicPr/>
          <p:nvPr/>
        </p:nvPicPr>
        <p:blipFill>
          <a:blip r:embed="rId1"/>
          <a:stretch/>
        </p:blipFill>
        <p:spPr>
          <a:xfrm>
            <a:off x="2711160" y="2620080"/>
            <a:ext cx="7188840" cy="3499920"/>
          </a:xfrm>
          <a:prstGeom prst="rect">
            <a:avLst/>
          </a:prstGeom>
          <a:ln w="0">
            <a:noFill/>
          </a:ln>
        </p:spPr>
      </p:pic>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2" name="Rectangle 5"/>
          <p:cNvSpPr/>
          <p:nvPr/>
        </p:nvSpPr>
        <p:spPr>
          <a:xfrm>
            <a:off x="-113040" y="532080"/>
            <a:ext cx="6413040" cy="72576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endParaRPr b="0" lang="en-PH" sz="1800" spc="-1" strike="noStrike">
              <a:solidFill>
                <a:srgbClr val="000000"/>
              </a:solidFill>
              <a:latin typeface="Arial"/>
              <a:ea typeface="DejaVu Sans"/>
            </a:endParaRPr>
          </a:p>
        </p:txBody>
      </p:sp>
      <p:sp>
        <p:nvSpPr>
          <p:cNvPr id="143" name="Rectangle 8"/>
          <p:cNvSpPr/>
          <p:nvPr/>
        </p:nvSpPr>
        <p:spPr>
          <a:xfrm>
            <a:off x="426960" y="532080"/>
            <a:ext cx="6326280" cy="6296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Ako at ang Pagbabago</a:t>
            </a:r>
            <a:endParaRPr b="0" lang="en-PH" sz="36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sp>
        <p:nvSpPr>
          <p:cNvPr id="144" name=""/>
          <p:cNvSpPr txBox="1"/>
          <p:nvPr/>
        </p:nvSpPr>
        <p:spPr>
          <a:xfrm>
            <a:off x="864360" y="1557360"/>
            <a:ext cx="10295640" cy="1461960"/>
          </a:xfrm>
          <a:prstGeom prst="rect">
            <a:avLst/>
          </a:prstGeom>
          <a:noFill/>
          <a:ln w="0">
            <a:noFill/>
          </a:ln>
        </p:spPr>
        <p:txBody>
          <a:bodyPr lIns="90000" rIns="90000" tIns="45000" bIns="45000" anchor="t">
            <a:noAutofit/>
          </a:bodyPr>
          <a:p>
            <a:r>
              <a:rPr b="0" lang="en-PH" sz="1800" spc="-1" strike="noStrike">
                <a:solidFill>
                  <a:srgbClr val="000000"/>
                </a:solidFill>
                <a:latin typeface="Lato"/>
              </a:rPr>
              <a:t>Mayroon ding patuloy na nagaganap sa buong pamilya. Isa rito ay ang pagkain nang sama-sama.</a:t>
            </a:r>
            <a:endParaRPr b="0" lang="en-PH" sz="1800" spc="-1" strike="noStrike">
              <a:solidFill>
                <a:srgbClr val="000000"/>
              </a:solidFill>
              <a:latin typeface="Lato"/>
            </a:endParaRPr>
          </a:p>
        </p:txBody>
      </p:sp>
      <p:pic>
        <p:nvPicPr>
          <p:cNvPr id="145" name="" descr=""/>
          <p:cNvPicPr/>
          <p:nvPr/>
        </p:nvPicPr>
        <p:blipFill>
          <a:blip r:embed="rId1"/>
          <a:stretch/>
        </p:blipFill>
        <p:spPr>
          <a:xfrm>
            <a:off x="1636560" y="2266200"/>
            <a:ext cx="7723440" cy="3673800"/>
          </a:xfrm>
          <a:prstGeom prst="rect">
            <a:avLst/>
          </a:prstGeom>
          <a:ln w="0">
            <a:noFill/>
          </a:ln>
        </p:spPr>
      </p:pic>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6" name="Rectangle 9"/>
          <p:cNvSpPr/>
          <p:nvPr/>
        </p:nvSpPr>
        <p:spPr>
          <a:xfrm>
            <a:off x="-113040" y="532080"/>
            <a:ext cx="6413040" cy="72576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endParaRPr b="0" lang="en-PH" sz="1800" spc="-1" strike="noStrike">
              <a:solidFill>
                <a:srgbClr val="000000"/>
              </a:solidFill>
              <a:latin typeface="Arial"/>
              <a:ea typeface="DejaVu Sans"/>
            </a:endParaRPr>
          </a:p>
        </p:txBody>
      </p:sp>
      <p:sp>
        <p:nvSpPr>
          <p:cNvPr id="147" name="Rectangle 10"/>
          <p:cNvSpPr/>
          <p:nvPr/>
        </p:nvSpPr>
        <p:spPr>
          <a:xfrm>
            <a:off x="426960" y="532080"/>
            <a:ext cx="6326280" cy="6296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Ako at ang Pagbabago</a:t>
            </a:r>
            <a:endParaRPr b="0" lang="en-PH" sz="36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sp>
        <p:nvSpPr>
          <p:cNvPr id="148" name=""/>
          <p:cNvSpPr txBox="1"/>
          <p:nvPr/>
        </p:nvSpPr>
        <p:spPr>
          <a:xfrm>
            <a:off x="864360" y="1557360"/>
            <a:ext cx="10295640" cy="1461960"/>
          </a:xfrm>
          <a:prstGeom prst="rect">
            <a:avLst/>
          </a:prstGeom>
          <a:noFill/>
          <a:ln w="0">
            <a:noFill/>
          </a:ln>
        </p:spPr>
        <p:txBody>
          <a:bodyPr lIns="90000" rIns="90000" tIns="45000" bIns="45000" anchor="t">
            <a:noAutofit/>
          </a:bodyPr>
          <a:p>
            <a:r>
              <a:rPr b="0" lang="en-PH" sz="1800" spc="-1" strike="noStrike">
                <a:solidFill>
                  <a:srgbClr val="000000"/>
                </a:solidFill>
                <a:latin typeface="Lato"/>
              </a:rPr>
              <a:t>Narito pa ang ibang patuloy na ginagawa ng mag-anak:</a:t>
            </a:r>
            <a:endParaRPr b="0" lang="en-PH" sz="1800" spc="-1" strike="noStrike">
              <a:solidFill>
                <a:srgbClr val="000000"/>
              </a:solidFill>
              <a:latin typeface="Lato"/>
            </a:endParaRPr>
          </a:p>
        </p:txBody>
      </p:sp>
      <p:pic>
        <p:nvPicPr>
          <p:cNvPr id="149" name="" descr=""/>
          <p:cNvPicPr/>
          <p:nvPr/>
        </p:nvPicPr>
        <p:blipFill>
          <a:blip r:embed="rId1"/>
          <a:stretch/>
        </p:blipFill>
        <p:spPr>
          <a:xfrm>
            <a:off x="1024560" y="2160000"/>
            <a:ext cx="9523440" cy="2800440"/>
          </a:xfrm>
          <a:prstGeom prst="rect">
            <a:avLst/>
          </a:prstGeom>
          <a:ln w="0">
            <a:noFill/>
          </a:ln>
        </p:spPr>
      </p:pic>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0" name="Rectangle 11"/>
          <p:cNvSpPr/>
          <p:nvPr/>
        </p:nvSpPr>
        <p:spPr>
          <a:xfrm>
            <a:off x="-113040" y="532080"/>
            <a:ext cx="6413040" cy="72576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endParaRPr b="0" lang="en-PH" sz="1800" spc="-1" strike="noStrike">
              <a:solidFill>
                <a:srgbClr val="000000"/>
              </a:solidFill>
              <a:latin typeface="Arial"/>
              <a:ea typeface="DejaVu Sans"/>
            </a:endParaRPr>
          </a:p>
        </p:txBody>
      </p:sp>
      <p:sp>
        <p:nvSpPr>
          <p:cNvPr id="151" name="Rectangle 12"/>
          <p:cNvSpPr/>
          <p:nvPr/>
        </p:nvSpPr>
        <p:spPr>
          <a:xfrm>
            <a:off x="426960" y="532080"/>
            <a:ext cx="6326280" cy="6296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Ako at ang Pagbabago</a:t>
            </a:r>
            <a:endParaRPr b="0" lang="en-PH" sz="36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sp>
        <p:nvSpPr>
          <p:cNvPr id="152" name=""/>
          <p:cNvSpPr txBox="1"/>
          <p:nvPr/>
        </p:nvSpPr>
        <p:spPr>
          <a:xfrm>
            <a:off x="864360" y="1557360"/>
            <a:ext cx="10295640" cy="1605960"/>
          </a:xfrm>
          <a:prstGeom prst="rect">
            <a:avLst/>
          </a:prstGeom>
          <a:noFill/>
          <a:ln w="0">
            <a:noFill/>
          </a:ln>
        </p:spPr>
        <p:txBody>
          <a:bodyPr lIns="90000" rIns="90000" tIns="45000" bIns="45000" anchor="t">
            <a:noAutofit/>
          </a:bodyPr>
          <a:p>
            <a:pPr marL="216000" indent="-216000">
              <a:lnSpc>
                <a:spcPct val="100000"/>
              </a:lnSpc>
              <a:spcBef>
                <a:spcPts val="567"/>
              </a:spcBef>
              <a:spcAft>
                <a:spcPts val="567"/>
              </a:spcAft>
              <a:buClr>
                <a:srgbClr val="000000"/>
              </a:buClr>
              <a:buSzPct val="45000"/>
              <a:buFont typeface="Wingdings" charset="2"/>
              <a:buChar char=""/>
            </a:pPr>
            <a:r>
              <a:rPr b="0" lang="en-PH" sz="1800" spc="-1" strike="noStrike">
                <a:solidFill>
                  <a:srgbClr val="000000"/>
                </a:solidFill>
                <a:latin typeface="Lato"/>
              </a:rPr>
              <a:t>Habang lumalaki, may mga pagbabago. Ang iba’t ibang bahagi ng katawan na noon ay maliliit, ngayon ay malalaki na. Ganoon din ang kakayahan. Noong bata ka pa, kain at tulog lamang alam mong gawin pero ngayong anim na taon ka na, marami ka nang kayang gawin.</a:t>
            </a:r>
            <a:endParaRPr b="0" lang="en-PH" sz="1800" spc="-1" strike="noStrike">
              <a:solidFill>
                <a:srgbClr val="000000"/>
              </a:solidFill>
              <a:latin typeface="Lato"/>
              <a:ea typeface="PingFang SC"/>
            </a:endParaRPr>
          </a:p>
          <a:p>
            <a:pPr marL="216000" indent="-216000">
              <a:lnSpc>
                <a:spcPct val="100000"/>
              </a:lnSpc>
              <a:spcBef>
                <a:spcPts val="567"/>
              </a:spcBef>
              <a:spcAft>
                <a:spcPts val="567"/>
              </a:spcAft>
              <a:buClr>
                <a:srgbClr val="000000"/>
              </a:buClr>
              <a:buSzPct val="45000"/>
              <a:buFont typeface="Wingdings" charset="2"/>
              <a:buChar char=""/>
            </a:pPr>
            <a:r>
              <a:rPr b="0" lang="en-PH" sz="1800" spc="-1" strike="noStrike">
                <a:solidFill>
                  <a:srgbClr val="000000"/>
                </a:solidFill>
                <a:latin typeface="Lato"/>
              </a:rPr>
              <a:t>Kahit may pagbabago, may mananatiling tuloy-tuloy na magaganap. Ang pagpapatuloy ay nangyayari tulad ng pagbabago.</a:t>
            </a:r>
            <a:endParaRPr b="0" lang="en-PH" sz="1800" spc="-1" strike="noStrike">
              <a:solidFill>
                <a:srgbClr val="000000"/>
              </a:solidFill>
              <a:latin typeface="Lato"/>
              <a:ea typeface="PingFang SC"/>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1_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1830</TotalTime>
  <Application>LibreOffice/7.4.2.3$MacOSX_X86_64 LibreOffice_project/382eef1f22670f7f4118c8c2dd222ec7ad009daf</Application>
  <AppVersion>15.0000</AppVersion>
  <Words>71</Words>
  <Paragraphs>6</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2019-04-16T02:10:14Z</dcterms:created>
  <dc:creator>Microsoft Office User</dc:creator>
  <dc:description/>
  <dc:language>en-PH</dc:language>
  <cp:lastModifiedBy/>
  <dcterms:modified xsi:type="dcterms:W3CDTF">2023-08-03T09:33:56Z</dcterms:modified>
  <cp:revision>210</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i4>17</vt:i4>
  </property>
</Properties>
</file>