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4040" cy="68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0920" cy="27709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6360" cy="383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6360" cy="3560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4040" cy="6069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2480" cy="9424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6560" cy="10065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3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8360" cy="33566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77640" y="3420000"/>
            <a:ext cx="772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Pagpuno ng Datos sa </a:t>
            </a:r>
            <a:r>
              <a:rPr b="0" i="1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Form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911160"/>
            <a:ext cx="11515320" cy="47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pagpuno ng isang form ay isang gawain o paraan ng pagbibigay ng pangunahing datos at/o impormasyon tungkol sa isang tao. Iba’t iba ang uri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pinupunuan ng isang tao. Karaniwang hinihingi sa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pangalan.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Iba’t iba ang dahilan at gamit sa pagpuno ng form. Ilan sa mga halimbawa nito ay ang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paaralan tulad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identification card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card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silid-aklatan (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library card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), at iba pang katulad nito. Maaari din itong para sa aplikasyon, trabaho, sarbey, at iba pa. Kaya naman, kailangang maging maingat sa pagpuno ng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Narito ang mga dapat isaalang-alang sa pagsagot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Basahing mabuti ang hinihinging impormasyon bago ito punuan.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Tiyaking totoo at wasto ang ibinigay na impormasyon batay sa datos na hinihingi.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44360" y="900000"/>
            <a:ext cx="11802960" cy="48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Isaalang-alang ang wastong baybay sa pagsulat ng datos.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Tiyaking malinaw ang inilahad na datos upang hindi lumikha ng kalituhan o ibang pagpapakahulugan.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Maging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consistent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paglalahad ng datos o pagpuno ng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Hanggang maaari ay huwag laktawan ang ibang datos na hinihingi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Kung may ilang bahaging walang kaugnayan sa iyo, maaaring maglagay ng maikling tala na hindi angkop ang tanong at/o aytem.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Ibigay ang pinakabagong impormasyon hinggil sa iyo (mga halimbawa: numero ng telepono, tirahan, at iba pa).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8. Gumamit ng nakalimbag na letra o hindi dikit-dikit na pagkakasulat upang mas madaling mabasa at maunawaan.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9. Panatilihing malinis ang pinupunuang form.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10. Basahing muli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bago ipasa upang masigurong tama at kompleto ang datos na isinulat.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144360" y="900000"/>
            <a:ext cx="11374560" cy="48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karaniwang pinupunuan ngayong pandemya: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>
            <a:grayscl/>
          </a:blip>
          <a:stretch/>
        </p:blipFill>
        <p:spPr>
          <a:xfrm>
            <a:off x="2700000" y="1361880"/>
            <a:ext cx="5294880" cy="464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44360" y="900000"/>
            <a:ext cx="11802960" cy="48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ng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paaralan: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800000" y="1236960"/>
            <a:ext cx="8099280" cy="236232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728000" y="3492000"/>
            <a:ext cx="8099280" cy="26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1643400" y="910800"/>
            <a:ext cx="8076240" cy="69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80000" y="1532520"/>
            <a:ext cx="11694960" cy="278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sumusunod na tanong. Isulat ang mga sagot sa iyong kuwaderno.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Ano ang unang impormasyong karaniwang hinihingi sa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Ano-anong datos at impormasyon ang nakapaloob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? Nakita ba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personal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impormasyon?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Madali bang maunawaan at makita ang impormasyon? Bakit?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Bakit kailangang totoo ang datos na isusulat sa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Sa anong paraan nakatutulong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60000" y="1451160"/>
            <a:ext cx="10797120" cy="32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Pangalan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mahalagang impormasyon/oo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Oo, dahil limitado ang nakalagay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Kung ano lamang ang tiyak/mahahalagang impormasyon ang hinihingi. (Maaari pang magbigay ng iba pang sagot ayon sa naunawaan ng mag-aaral.)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Malayang sagot ayon sa naunawaan ng mag-aaral.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Halimbawang sagot: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kailangan para sa mahahalagang impormasyong kailangang malaman.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Malayang sagot ayon sa naunawaan ng mag-aaral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Halimbawang sagot: Mas madaling tandaan ang mahahalagang impormasyon.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60000" y="1024200"/>
            <a:ext cx="81464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2023-08-24T17:11:12Z</dcterms:modified>
  <cp:revision>380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