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  <Override PartName="/ppt/media/image11.png" ContentType="image/png"/>
  <Override PartName="/ppt/media/image9.png" ContentType="image/png"/>
  <Override PartName="/ppt/media/image10.png" ContentType="image/png"/>
  <Override PartName="/ppt/media/image7.png" ContentType="image/png"/>
  <Override PartName="/ppt/media/image12.png" ContentType="image/png"/>
  <Override PartName="/ppt/media/image8.png" ContentType="image/png"/>
  <Override PartName="/ppt/media/image13.png" ContentType="image/png"/>
  <Override PartName="/ppt/media/image14.png" ContentType="image/png"/>
  <Override PartName="/ppt/media/image15.png" ContentType="image/png"/>
  <Override PartName="/ppt/media/image16.png" ContentType="image/png"/>
  <Override PartName="/ppt/media/image17.png" ContentType="image/png"/>
  <Override PartName="/ppt/media/image18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_rels/slide12.xml.rels" ContentType="application/vnd.openxmlformats-package.relationships+xml"/>
  <Override PartName="/ppt/slides/_rels/slide11.xml.rels" ContentType="application/vnd.openxmlformats-package.relationships+xml"/>
  <Override PartName="/ppt/slides/_rels/slide10.xml.rels" ContentType="application/vnd.openxmlformats-package.relationships+xml"/>
  <Override PartName="/ppt/slides/_rels/slide1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2.xml.rels" ContentType="application/vnd.openxmlformats-package.relationships+xml"/>
  <Override PartName="/ppt/slides/_rels/slide9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3.xml.rels" ContentType="application/vnd.openxmlformats-package.relationships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11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3.xml" ContentType="application/vnd.openxmlformats-officedocument.presentationml.slide+xml"/>
  <Override PartName="/ppt/slides/slide12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84920" cy="6850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91800" cy="279180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97240" cy="385524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97240" cy="37692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84920" cy="62784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63360" cy="96336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27440" cy="102744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8468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161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609240" cy="3377520"/>
          </a:xfrm>
          <a:prstGeom prst="rect">
            <a:avLst/>
          </a:prstGeom>
          <a:ln w="127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7.png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image" Target="../media/image11.png"/><Relationship Id="rId3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image" Target="../media/image13.png"/><Relationship Id="rId3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image" Target="../media/image15.png"/><Relationship Id="rId3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image" Target="../media/image17.png"/><Relationship Id="rId3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8.png"/><Relationship Id="rId2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7"/>
          <p:cNvSpPr/>
          <p:nvPr/>
        </p:nvSpPr>
        <p:spPr>
          <a:xfrm>
            <a:off x="4059360" y="2904840"/>
            <a:ext cx="7488000" cy="118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Finding the Missing Term in a Proportion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PlaceHolder 1"/>
          <p:cNvSpPr>
            <a:spLocks noGrp="1"/>
          </p:cNvSpPr>
          <p:nvPr>
            <p:ph/>
          </p:nvPr>
        </p:nvSpPr>
        <p:spPr>
          <a:xfrm>
            <a:off x="720000" y="1080000"/>
            <a:ext cx="10149480" cy="43441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Finding the Missing Term in a Proportion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KEY TAKEAWAYS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• </a:t>
            </a:r>
            <a:r>
              <a:rPr b="0" lang="en-PH" sz="1800" spc="-1" strike="noStrike">
                <a:latin typeface="Lato"/>
              </a:rPr>
              <a:t>A proportion is an equation stating that two ratios are equal.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• </a:t>
            </a:r>
            <a:r>
              <a:rPr b="0" lang="en-PH" sz="1800" spc="-1" strike="noStrike">
                <a:latin typeface="Lato"/>
              </a:rPr>
              <a:t>In any proportion a : b = c : d, a and d are called the extremes, whereas b and c are called the means.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• </a:t>
            </a:r>
            <a:r>
              <a:rPr b="0" lang="en-PH" sz="1800" spc="-1" strike="noStrike">
                <a:latin typeface="Lato"/>
              </a:rPr>
              <a:t>The product of the extremes equals the product of the means. If a : b = c : d then, a </a:t>
            </a:r>
            <a:r>
              <a:rPr b="0" i="1" lang="en-PH" sz="1800" spc="-1" strike="noStrike">
                <a:latin typeface="Lato"/>
              </a:rPr>
              <a:t>x </a:t>
            </a:r>
            <a:r>
              <a:rPr b="0" lang="en-PH" sz="1800" spc="-1" strike="noStrike">
                <a:latin typeface="Lato"/>
              </a:rPr>
              <a:t>d = b </a:t>
            </a:r>
            <a:r>
              <a:rPr b="0" i="1" lang="en-PH" sz="1800" spc="-1" strike="noStrike">
                <a:latin typeface="Lato"/>
              </a:rPr>
              <a:t>x</a:t>
            </a:r>
            <a:r>
              <a:rPr b="0" lang="en-PH" sz="1800" spc="-1" strike="noStrike">
                <a:latin typeface="Lato"/>
              </a:rPr>
              <a:t> c.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• </a:t>
            </a:r>
            <a:r>
              <a:rPr b="0" lang="en-PH" sz="1800" spc="-1" strike="noStrike">
                <a:latin typeface="Lato"/>
              </a:rPr>
              <a:t>The process of finding the missing term in a proportion is solving a proportion. A way or method to find the missing term in a proportion is to express the ratio in fraction form. Then, get the cross products of the fractions.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 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55" name=""/>
          <p:cNvSpPr/>
          <p:nvPr/>
        </p:nvSpPr>
        <p:spPr>
          <a:xfrm>
            <a:off x="-1260000" y="266760"/>
            <a:ext cx="5510880" cy="225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PlaceHolder 1"/>
          <p:cNvSpPr>
            <a:spLocks noGrp="1"/>
          </p:cNvSpPr>
          <p:nvPr>
            <p:ph/>
          </p:nvPr>
        </p:nvSpPr>
        <p:spPr>
          <a:xfrm>
            <a:off x="650160" y="900000"/>
            <a:ext cx="10149480" cy="43441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Finding the Missing Term in a Proportion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Find the missing term in the given proportions.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1. 3 : 45 = ___: 225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highlight>
                  <a:srgbClr val="ffff6d"/>
                </a:highlight>
                <a:latin typeface="Lato"/>
              </a:rPr>
              <a:t>Answer: 15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2. 25 : ___ = 15 : 30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highlight>
                  <a:srgbClr val="ffff6d"/>
                </a:highlight>
                <a:latin typeface="Lato"/>
              </a:rPr>
              <a:t>Answer: 50</a:t>
            </a:r>
            <a:r>
              <a:rPr b="0" lang="en-PH" sz="1800" spc="-1" strike="noStrike">
                <a:latin typeface="Lato"/>
              </a:rPr>
              <a:t>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3. ___ : 45 = 6 : 90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highlight>
                  <a:srgbClr val="ffff6d"/>
                </a:highlight>
                <a:latin typeface="Lato"/>
              </a:rPr>
              <a:t>Answer: 3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4. 5 : 12 = ___ : 120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highlight>
                  <a:srgbClr val="ffff6d"/>
                </a:highlight>
                <a:latin typeface="Lato"/>
              </a:rPr>
              <a:t>Answer: 50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 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57" name=""/>
          <p:cNvSpPr/>
          <p:nvPr/>
        </p:nvSpPr>
        <p:spPr>
          <a:xfrm>
            <a:off x="-1260000" y="266760"/>
            <a:ext cx="5510880" cy="225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/>
          </p:nvPr>
        </p:nvSpPr>
        <p:spPr>
          <a:xfrm>
            <a:off x="720000" y="1080000"/>
            <a:ext cx="10149480" cy="43441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Finding the Missing Term in a Proportion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Proportion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A proportion is an equation stating that two ratios are equal.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In the proportion             , a and d are called the </a:t>
            </a:r>
            <a:r>
              <a:rPr b="1" lang="en-PH" sz="1800" spc="-1" strike="noStrike">
                <a:latin typeface="Lato"/>
              </a:rPr>
              <a:t>extremes</a:t>
            </a:r>
            <a:r>
              <a:rPr b="0" lang="en-PH" sz="1800" spc="-1" strike="noStrike">
                <a:latin typeface="Lato"/>
              </a:rPr>
              <a:t>, and b and c are called the </a:t>
            </a:r>
            <a:r>
              <a:rPr b="1" lang="en-PH" sz="1800" spc="-1" strike="noStrike">
                <a:latin typeface="Lato"/>
              </a:rPr>
              <a:t>means</a:t>
            </a:r>
            <a:r>
              <a:rPr b="0" lang="en-PH" sz="1800" spc="-1" strike="noStrike">
                <a:latin typeface="Lato"/>
              </a:rPr>
              <a:t>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In colon form, the proportion            is expressed as a : b = c : d.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</a:t>
            </a:r>
            <a:r>
              <a:rPr b="0" lang="en-PH" sz="1800" spc="-1" strike="noStrike">
                <a:latin typeface="Lato"/>
              </a:rPr>
              <a:t>In any proportion, the product of the extremes is equal to the product of the means. So, in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 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26" name=""/>
          <p:cNvSpPr/>
          <p:nvPr/>
        </p:nvSpPr>
        <p:spPr>
          <a:xfrm>
            <a:off x="-1260000" y="266760"/>
            <a:ext cx="5510880" cy="225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pic>
        <p:nvPicPr>
          <p:cNvPr id="127" name="" descr=""/>
          <p:cNvPicPr/>
          <p:nvPr/>
        </p:nvPicPr>
        <p:blipFill>
          <a:blip r:embed="rId1"/>
          <a:stretch/>
        </p:blipFill>
        <p:spPr>
          <a:xfrm>
            <a:off x="2520000" y="2190960"/>
            <a:ext cx="654480" cy="509040"/>
          </a:xfrm>
          <a:prstGeom prst="rect">
            <a:avLst/>
          </a:prstGeom>
          <a:ln w="0">
            <a:noFill/>
          </a:ln>
        </p:spPr>
      </p:pic>
      <p:pic>
        <p:nvPicPr>
          <p:cNvPr id="128" name="" descr=""/>
          <p:cNvPicPr/>
          <p:nvPr/>
        </p:nvPicPr>
        <p:blipFill>
          <a:blip r:embed="rId2"/>
          <a:stretch/>
        </p:blipFill>
        <p:spPr>
          <a:xfrm>
            <a:off x="3780000" y="2516760"/>
            <a:ext cx="599040" cy="543240"/>
          </a:xfrm>
          <a:prstGeom prst="rect">
            <a:avLst/>
          </a:prstGeom>
          <a:ln w="0">
            <a:noFill/>
          </a:ln>
        </p:spPr>
      </p:pic>
      <p:pic>
        <p:nvPicPr>
          <p:cNvPr id="129" name="" descr=""/>
          <p:cNvPicPr/>
          <p:nvPr/>
        </p:nvPicPr>
        <p:blipFill>
          <a:blip r:embed="rId3"/>
          <a:stretch/>
        </p:blipFill>
        <p:spPr>
          <a:xfrm>
            <a:off x="720000" y="3420000"/>
            <a:ext cx="2035080" cy="653400"/>
          </a:xfrm>
          <a:prstGeom prst="rect">
            <a:avLst/>
          </a:prstGeom>
          <a:ln w="0">
            <a:noFill/>
          </a:ln>
        </p:spPr>
      </p:pic>
      <p:pic>
        <p:nvPicPr>
          <p:cNvPr id="130" name="" descr=""/>
          <p:cNvPicPr/>
          <p:nvPr/>
        </p:nvPicPr>
        <p:blipFill>
          <a:blip r:embed="rId4"/>
          <a:stretch/>
        </p:blipFill>
        <p:spPr>
          <a:xfrm>
            <a:off x="3458160" y="4140000"/>
            <a:ext cx="4641480" cy="18486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PlaceHolder 1"/>
          <p:cNvSpPr>
            <a:spLocks noGrp="1"/>
          </p:cNvSpPr>
          <p:nvPr>
            <p:ph/>
          </p:nvPr>
        </p:nvSpPr>
        <p:spPr>
          <a:xfrm>
            <a:off x="720000" y="1080000"/>
            <a:ext cx="10149480" cy="43441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Finding the Missing Term in a Proportion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Example 1: </a:t>
            </a:r>
            <a:r>
              <a:rPr b="0" lang="en-PH" sz="1800" spc="-1" strike="noStrike">
                <a:latin typeface="Lato"/>
              </a:rPr>
              <a:t>Determine if the equation 4 : 6 = 16 : 24 forms a proportion.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Solution: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            </a:t>
            </a:r>
            <a:r>
              <a:rPr b="0" lang="en-PH" sz="1800" spc="-1" strike="noStrike">
                <a:latin typeface="Lato"/>
              </a:rPr>
              <a:t>4 : 6 and 16 : 24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</a:t>
            </a:r>
            <a:r>
              <a:rPr b="0" lang="en-PH" sz="1800" spc="-1" strike="noStrike">
                <a:latin typeface="Lato"/>
              </a:rPr>
              <a:t>If this equation forms a proportion, then the product of 4 and 24 must be equal to the product of 6 and 16.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            </a:t>
            </a:r>
            <a:r>
              <a:rPr b="0" lang="en-PH" sz="1800" spc="-1" strike="noStrike">
                <a:latin typeface="Lato"/>
              </a:rPr>
              <a:t>4 x 24 = 6 x 16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              </a:t>
            </a:r>
            <a:r>
              <a:rPr b="0" lang="en-PH" sz="1800" spc="-1" strike="noStrike">
                <a:highlight>
                  <a:srgbClr val="ffff00"/>
                </a:highlight>
                <a:latin typeface="Lato"/>
              </a:rPr>
              <a:t> </a:t>
            </a:r>
            <a:r>
              <a:rPr b="0" lang="en-PH" sz="1800" spc="-1" strike="noStrike">
                <a:highlight>
                  <a:srgbClr val="ffff00"/>
                </a:highlight>
                <a:latin typeface="Lato"/>
              </a:rPr>
              <a:t>96 = 96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Therefore, </a:t>
            </a:r>
            <a:r>
              <a:rPr b="1" lang="en-PH" sz="1800" spc="-1" strike="noStrike">
                <a:latin typeface="Lato"/>
              </a:rPr>
              <a:t>4 : 6 = 16 : 24</a:t>
            </a:r>
            <a:r>
              <a:rPr b="0" lang="en-PH" sz="1800" spc="-1" strike="noStrike">
                <a:latin typeface="Lato"/>
              </a:rPr>
              <a:t> </a:t>
            </a:r>
            <a:r>
              <a:rPr b="1" lang="en-PH" sz="1800" spc="-1" strike="noStrike">
                <a:latin typeface="Lato"/>
              </a:rPr>
              <a:t>is a proportion</a:t>
            </a:r>
            <a:r>
              <a:rPr b="0" lang="en-PH" sz="1800" spc="-1" strike="noStrike">
                <a:latin typeface="Lato"/>
              </a:rPr>
              <a:t>. In this proportion, the extremes are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4 and 24, whereas the means are 6 and 16.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 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2" name=""/>
          <p:cNvSpPr/>
          <p:nvPr/>
        </p:nvSpPr>
        <p:spPr>
          <a:xfrm>
            <a:off x="-1260000" y="266760"/>
            <a:ext cx="5510880" cy="225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PlaceHolder 1"/>
          <p:cNvSpPr>
            <a:spLocks noGrp="1"/>
          </p:cNvSpPr>
          <p:nvPr>
            <p:ph/>
          </p:nvPr>
        </p:nvSpPr>
        <p:spPr>
          <a:xfrm>
            <a:off x="720000" y="1080000"/>
            <a:ext cx="10149480" cy="43441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Finding the Missing Term in a Proportion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Cont.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You may also check if it is a proportion by getting the cross products of the fractions. If the products are the same, then it is a proportion. 4 : 6 = 16 : 24 is             = in fraction form.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Get the cross product.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Because the cross products are equal, 4 : 6 = 16 : 24 is a proportion.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 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4" name=""/>
          <p:cNvSpPr/>
          <p:nvPr/>
        </p:nvSpPr>
        <p:spPr>
          <a:xfrm>
            <a:off x="-1260000" y="266760"/>
            <a:ext cx="5510880" cy="225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pic>
        <p:nvPicPr>
          <p:cNvPr id="135" name="" descr=""/>
          <p:cNvPicPr/>
          <p:nvPr/>
        </p:nvPicPr>
        <p:blipFill>
          <a:blip r:embed="rId1"/>
          <a:stretch/>
        </p:blipFill>
        <p:spPr>
          <a:xfrm>
            <a:off x="7200000" y="2340000"/>
            <a:ext cx="689760" cy="515160"/>
          </a:xfrm>
          <a:prstGeom prst="rect">
            <a:avLst/>
          </a:prstGeom>
          <a:ln w="0">
            <a:noFill/>
          </a:ln>
        </p:spPr>
      </p:pic>
      <p:pic>
        <p:nvPicPr>
          <p:cNvPr id="136" name="" descr=""/>
          <p:cNvPicPr/>
          <p:nvPr/>
        </p:nvPicPr>
        <p:blipFill>
          <a:blip r:embed="rId2"/>
          <a:stretch/>
        </p:blipFill>
        <p:spPr>
          <a:xfrm>
            <a:off x="1851120" y="3240000"/>
            <a:ext cx="6968880" cy="8802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PlaceHolder 1"/>
          <p:cNvSpPr>
            <a:spLocks noGrp="1"/>
          </p:cNvSpPr>
          <p:nvPr>
            <p:ph/>
          </p:nvPr>
        </p:nvSpPr>
        <p:spPr>
          <a:xfrm>
            <a:off x="720000" y="1080000"/>
            <a:ext cx="10149480" cy="43441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Finding the Missing Term in a Proportion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Example 2:</a:t>
            </a:r>
            <a:r>
              <a:rPr b="0" lang="en-PH" sz="1800" spc="-1" strike="noStrike">
                <a:latin typeface="Lato"/>
              </a:rPr>
              <a:t> Determine if the equation 3 : 8 and 8 : 24 forms a proportion.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Solution: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</a:t>
            </a:r>
            <a:r>
              <a:rPr b="0" lang="en-PH" sz="1800" spc="-1" strike="noStrike">
                <a:latin typeface="Lato"/>
              </a:rPr>
              <a:t>If this equation forms a proportion, then the product of 3 and 24 must be equal to the product of 8 and 8.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797"/>
              </a:spcBef>
              <a:buNone/>
            </a:pPr>
            <a:r>
              <a:rPr b="0" lang="en-PH" sz="1800" spc="-1" strike="noStrike">
                <a:latin typeface="Lato"/>
              </a:rPr>
              <a:t>3 x 24 = 8 x 8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797"/>
              </a:spcBef>
              <a:buNone/>
            </a:pPr>
            <a:r>
              <a:rPr b="0" lang="en-PH" sz="1800" spc="-1" strike="noStrike">
                <a:highlight>
                  <a:srgbClr val="729fcf"/>
                </a:highlight>
                <a:latin typeface="Lato"/>
              </a:rPr>
              <a:t>72 ≠ 64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Therefore, 3 : 8 = 8 : 24 is </a:t>
            </a:r>
            <a:r>
              <a:rPr b="1" lang="en-PH" sz="1800" spc="-1" strike="noStrike">
                <a:latin typeface="Lato"/>
              </a:rPr>
              <a:t>NOT a proportion.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 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8" name=""/>
          <p:cNvSpPr/>
          <p:nvPr/>
        </p:nvSpPr>
        <p:spPr>
          <a:xfrm>
            <a:off x="-1260000" y="266760"/>
            <a:ext cx="5510880" cy="225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PlaceHolder 1"/>
          <p:cNvSpPr>
            <a:spLocks noGrp="1"/>
          </p:cNvSpPr>
          <p:nvPr>
            <p:ph/>
          </p:nvPr>
        </p:nvSpPr>
        <p:spPr>
          <a:xfrm>
            <a:off x="720000" y="1080000"/>
            <a:ext cx="10149480" cy="43441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Finding the Missing Term in a Proportion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You may also check if it is a proportion by getting the cross products of the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fractions. If the products are the same, then it is a proportion.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3 : 8 = 8 : 24 is           in fraction form.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Get the cross product.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Because the cross products are not equal, the given equation is not a proportion.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 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40" name=""/>
          <p:cNvSpPr/>
          <p:nvPr/>
        </p:nvSpPr>
        <p:spPr>
          <a:xfrm>
            <a:off x="-1260000" y="266760"/>
            <a:ext cx="5510880" cy="225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pic>
        <p:nvPicPr>
          <p:cNvPr id="141" name="" descr=""/>
          <p:cNvPicPr/>
          <p:nvPr/>
        </p:nvPicPr>
        <p:blipFill>
          <a:blip r:embed="rId1"/>
          <a:stretch/>
        </p:blipFill>
        <p:spPr>
          <a:xfrm>
            <a:off x="2340000" y="2538720"/>
            <a:ext cx="608400" cy="521280"/>
          </a:xfrm>
          <a:prstGeom prst="rect">
            <a:avLst/>
          </a:prstGeom>
          <a:ln w="0">
            <a:noFill/>
          </a:ln>
        </p:spPr>
      </p:pic>
      <p:pic>
        <p:nvPicPr>
          <p:cNvPr id="142" name="" descr=""/>
          <p:cNvPicPr/>
          <p:nvPr/>
        </p:nvPicPr>
        <p:blipFill>
          <a:blip r:embed="rId2"/>
          <a:stretch/>
        </p:blipFill>
        <p:spPr>
          <a:xfrm>
            <a:off x="1800000" y="3643560"/>
            <a:ext cx="7069320" cy="10364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PlaceHolder 1"/>
          <p:cNvSpPr>
            <a:spLocks noGrp="1"/>
          </p:cNvSpPr>
          <p:nvPr>
            <p:ph/>
          </p:nvPr>
        </p:nvSpPr>
        <p:spPr>
          <a:xfrm>
            <a:off x="720000" y="1080000"/>
            <a:ext cx="10149480" cy="43441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Finding the Missing Term in a Proportion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Finding a Missing Term in a Proportion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The process of finding the missing term in a proportion is </a:t>
            </a:r>
            <a:r>
              <a:rPr b="1" lang="en-PH" sz="1800" spc="-1" strike="noStrike">
                <a:latin typeface="Lato"/>
              </a:rPr>
              <a:t>solving a proportion.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</a:t>
            </a:r>
            <a:r>
              <a:rPr b="0" lang="en-PH" sz="1800" spc="-1" strike="noStrike">
                <a:latin typeface="Lato"/>
              </a:rPr>
              <a:t>A way or method to find the missing term in a proportion is to express the ratio in fraction form. Then, get the cross products of the fractions.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Example 1: Find the missing number in the proportion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Solution: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                                                  </a:t>
            </a:r>
            <a:r>
              <a:rPr b="0" lang="en-PH" sz="1800" spc="-1" strike="noStrike">
                <a:latin typeface="Lato"/>
              </a:rPr>
              <a:t>Determine the cross products and equate.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                                                 </a:t>
            </a:r>
            <a:r>
              <a:rPr b="0" lang="en-PH" sz="1800" spc="-1" strike="noStrike">
                <a:latin typeface="Lato"/>
              </a:rPr>
              <a:t>So, the missing number is 64.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 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44" name=""/>
          <p:cNvSpPr/>
          <p:nvPr/>
        </p:nvSpPr>
        <p:spPr>
          <a:xfrm>
            <a:off x="-1260000" y="266760"/>
            <a:ext cx="5510880" cy="225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pic>
        <p:nvPicPr>
          <p:cNvPr id="145" name="" descr=""/>
          <p:cNvPicPr/>
          <p:nvPr/>
        </p:nvPicPr>
        <p:blipFill>
          <a:blip r:embed="rId1"/>
          <a:stretch/>
        </p:blipFill>
        <p:spPr>
          <a:xfrm>
            <a:off x="6300000" y="2881800"/>
            <a:ext cx="981000" cy="659880"/>
          </a:xfrm>
          <a:prstGeom prst="rect">
            <a:avLst/>
          </a:prstGeom>
          <a:ln w="0">
            <a:noFill/>
          </a:ln>
        </p:spPr>
      </p:pic>
      <p:pic>
        <p:nvPicPr>
          <p:cNvPr id="146" name="" descr=""/>
          <p:cNvPicPr/>
          <p:nvPr/>
        </p:nvPicPr>
        <p:blipFill>
          <a:blip r:embed="rId2"/>
          <a:stretch/>
        </p:blipFill>
        <p:spPr>
          <a:xfrm>
            <a:off x="2160000" y="3420360"/>
            <a:ext cx="2491920" cy="21596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PlaceHolder 1"/>
          <p:cNvSpPr>
            <a:spLocks noGrp="1"/>
          </p:cNvSpPr>
          <p:nvPr>
            <p:ph/>
          </p:nvPr>
        </p:nvSpPr>
        <p:spPr>
          <a:xfrm>
            <a:off x="720000" y="1080000"/>
            <a:ext cx="10149480" cy="43441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Finding the Missing Term in a Proportion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Example 2:</a:t>
            </a:r>
            <a:r>
              <a:rPr b="0" lang="en-PH" sz="1800" spc="-1" strike="noStrike">
                <a:latin typeface="Lato"/>
              </a:rPr>
              <a:t> Find the missing number in the proportion              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Solution: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                                                   </a:t>
            </a:r>
            <a:r>
              <a:rPr b="0" lang="en-PH" sz="1800" spc="-1" strike="noStrike">
                <a:latin typeface="Lato"/>
              </a:rPr>
              <a:t>Determine the cross products and equate.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The missing number is 7.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 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48" name=""/>
          <p:cNvSpPr/>
          <p:nvPr/>
        </p:nvSpPr>
        <p:spPr>
          <a:xfrm>
            <a:off x="-1260000" y="266760"/>
            <a:ext cx="5510880" cy="225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pic>
        <p:nvPicPr>
          <p:cNvPr id="149" name="" descr=""/>
          <p:cNvPicPr/>
          <p:nvPr/>
        </p:nvPicPr>
        <p:blipFill>
          <a:blip r:embed="rId1"/>
          <a:stretch/>
        </p:blipFill>
        <p:spPr>
          <a:xfrm>
            <a:off x="6584400" y="1620000"/>
            <a:ext cx="795240" cy="662400"/>
          </a:xfrm>
          <a:prstGeom prst="rect">
            <a:avLst/>
          </a:prstGeom>
          <a:ln w="0">
            <a:noFill/>
          </a:ln>
        </p:spPr>
      </p:pic>
      <p:pic>
        <p:nvPicPr>
          <p:cNvPr id="150" name="" descr=""/>
          <p:cNvPicPr/>
          <p:nvPr/>
        </p:nvPicPr>
        <p:blipFill>
          <a:blip r:embed="rId2"/>
          <a:stretch/>
        </p:blipFill>
        <p:spPr>
          <a:xfrm>
            <a:off x="2318400" y="2283120"/>
            <a:ext cx="2541600" cy="23968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PlaceHolder 1"/>
          <p:cNvSpPr>
            <a:spLocks noGrp="1"/>
          </p:cNvSpPr>
          <p:nvPr>
            <p:ph/>
          </p:nvPr>
        </p:nvSpPr>
        <p:spPr>
          <a:xfrm>
            <a:off x="720000" y="1080000"/>
            <a:ext cx="10149480" cy="43441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Finding the Missing Term in a Proportion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Example 3: </a:t>
            </a:r>
            <a:r>
              <a:rPr b="0" lang="en-PH" sz="1800" spc="-1" strike="noStrike">
                <a:latin typeface="Lato"/>
              </a:rPr>
              <a:t>Find the missing number in the proportion 4 : 40 = 5 : d.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Solution: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The missing number is 50.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 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52" name=""/>
          <p:cNvSpPr/>
          <p:nvPr/>
        </p:nvSpPr>
        <p:spPr>
          <a:xfrm>
            <a:off x="-1260000" y="266760"/>
            <a:ext cx="5510880" cy="225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pic>
        <p:nvPicPr>
          <p:cNvPr id="153" name="" descr=""/>
          <p:cNvPicPr/>
          <p:nvPr/>
        </p:nvPicPr>
        <p:blipFill>
          <a:blip r:embed="rId1"/>
          <a:stretch/>
        </p:blipFill>
        <p:spPr>
          <a:xfrm>
            <a:off x="4486320" y="2160000"/>
            <a:ext cx="2173680" cy="27759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505</TotalTime>
  <Application>LibreOffice/7.2.5.2$MacOSX_X86_64 LibreOffice_project/499f9727c189e6ef3471021d6132d4c694f357e5</Application>
  <AppVersion>15.0000</AppVersion>
  <Words>71</Words>
  <Paragraphs>6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dcterms:modified xsi:type="dcterms:W3CDTF">2023-03-27T10:28:24Z</dcterms:modified>
  <cp:revision>54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i4>7</vt:i4>
  </property>
</Properties>
</file>