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Finding the Missing Term in a Proportion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KEY TAKEAWAYS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A proportion is an equation stating that two ratios are equal.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In any proportion a : b = c : d, a and d are called the extremes, whereas b and c are called the means.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The product of the extremes equals the product of the means. If a : b = c : d then, a </a:t>
            </a:r>
            <a:r>
              <a:rPr b="0" i="1" lang="en-PH" sz="1800" spc="-1" strike="noStrike">
                <a:latin typeface="Lato"/>
              </a:rPr>
              <a:t>x </a:t>
            </a:r>
            <a:r>
              <a:rPr b="0" lang="en-PH" sz="1800" spc="-1" strike="noStrike">
                <a:latin typeface="Lato"/>
              </a:rPr>
              <a:t>d = b </a:t>
            </a:r>
            <a:r>
              <a:rPr b="0" i="1" lang="en-PH" sz="1800" spc="-1" strike="noStrike">
                <a:latin typeface="Lato"/>
              </a:rPr>
              <a:t>x</a:t>
            </a:r>
            <a:r>
              <a:rPr b="0" lang="en-PH" sz="1800" spc="-1" strike="noStrike">
                <a:latin typeface="Lato"/>
              </a:rPr>
              <a:t> c.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 </a:t>
            </a:r>
            <a:r>
              <a:rPr b="0" lang="en-PH" sz="1800" spc="-1" strike="noStrike">
                <a:latin typeface="Lato"/>
              </a:rPr>
              <a:t>The process of finding the missing term in a proportion is solving a proportion. A way or method to find the missing term in a proportion is to express the ratio in fraction form. Then, get the cross products of the fractions.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650160" y="90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Find the missing term in the given proportions.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3 : 45 = ___: 225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15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25 : ___ = 15 : 30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50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3. ___ : 45 = 6 : 90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4. 5 : 12 = ___ : 120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highlight>
                  <a:srgbClr val="ffff6d"/>
                </a:highlight>
                <a:latin typeface="Lato"/>
              </a:rPr>
              <a:t>Answer: 50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 proportion is an equation stating that two ratios are equal.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the proportion             , a and d are called the </a:t>
            </a:r>
            <a:r>
              <a:rPr b="1" lang="en-PH" sz="1800" spc="-1" strike="noStrike">
                <a:latin typeface="Lato"/>
              </a:rPr>
              <a:t>extremes</a:t>
            </a:r>
            <a:r>
              <a:rPr b="0" lang="en-PH" sz="1800" spc="-1" strike="noStrike">
                <a:latin typeface="Lato"/>
              </a:rPr>
              <a:t>, and b and c are called the </a:t>
            </a:r>
            <a:r>
              <a:rPr b="1" lang="en-PH" sz="1800" spc="-1" strike="noStrike">
                <a:latin typeface="Lato"/>
              </a:rPr>
              <a:t>means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colon form, the proportion            is expressed as a : b = c : 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In any proportion, the product of the extremes is equal to the product of the means. So, in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520000" y="2190960"/>
            <a:ext cx="654480" cy="50904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780000" y="2516760"/>
            <a:ext cx="599040" cy="54324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720000" y="3420000"/>
            <a:ext cx="2035080" cy="65340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4"/>
          <a:stretch/>
        </p:blipFill>
        <p:spPr>
          <a:xfrm>
            <a:off x="3458160" y="4140000"/>
            <a:ext cx="4641480" cy="184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</a:t>
            </a:r>
            <a:r>
              <a:rPr b="0" lang="en-PH" sz="1800" spc="-1" strike="noStrike">
                <a:latin typeface="Lato"/>
              </a:rPr>
              <a:t>Determine if the equation 4 : 6 = 16 : 24 forms a proportion.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4 : 6 and 16 : 24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If this equation forms a proportion, then the product of 4 and 24 must be equal to the product of 6 and 16.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</a:t>
            </a:r>
            <a:r>
              <a:rPr b="0" lang="en-PH" sz="1800" spc="-1" strike="noStrike">
                <a:latin typeface="Lato"/>
              </a:rPr>
              <a:t>4 x 24 = 6 x 16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</a:t>
            </a:r>
            <a:r>
              <a:rPr b="0" lang="en-PH" sz="1800" spc="-1" strike="noStrike">
                <a:highlight>
                  <a:srgbClr val="ffff00"/>
                </a:highlight>
                <a:latin typeface="Lato"/>
              </a:rPr>
              <a:t> </a:t>
            </a:r>
            <a:r>
              <a:rPr b="0" lang="en-PH" sz="1800" spc="-1" strike="noStrike">
                <a:highlight>
                  <a:srgbClr val="ffff00"/>
                </a:highlight>
                <a:latin typeface="Lato"/>
              </a:rPr>
              <a:t>96 = 96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</a:t>
            </a:r>
            <a:r>
              <a:rPr b="1" lang="en-PH" sz="1800" spc="-1" strike="noStrike">
                <a:latin typeface="Lato"/>
              </a:rPr>
              <a:t>4 : 6 = 16 : 24</a:t>
            </a:r>
            <a:r>
              <a:rPr b="0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is a proportion</a:t>
            </a:r>
            <a:r>
              <a:rPr b="0" lang="en-PH" sz="1800" spc="-1" strike="noStrike">
                <a:latin typeface="Lato"/>
              </a:rPr>
              <a:t>. In this proportion, the extremes are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4 and 24, whereas the means are 6 and 16.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You may also check if it is a proportion by getting the cross products of the fractions. If the products are the same, then it is a proportion. 4 : 6 = 16 : 24 is             = in fraction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Get the cross product.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Because the cross products are equal, 4 : 6 = 16 : 24 is a proportion.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7200000" y="2340000"/>
            <a:ext cx="689760" cy="51516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1851120" y="3240000"/>
            <a:ext cx="6968880" cy="8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Determine if the equation 3 : 8 and 8 : 24 forms a proportion.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</a:t>
            </a:r>
            <a:r>
              <a:rPr b="0" lang="en-PH" sz="1800" spc="-1" strike="noStrike">
                <a:latin typeface="Lato"/>
              </a:rPr>
              <a:t>If this equation forms a proportion, then the product of 3 and 24 must be equal to the product of 8 and 8.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3 x 24 = 8 x 8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highlight>
                  <a:srgbClr val="729fcf"/>
                </a:highlight>
                <a:latin typeface="Lato"/>
              </a:rPr>
              <a:t>72 ≠ 64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Therefore, 3 : 8 = 8 : 24 is </a:t>
            </a:r>
            <a:r>
              <a:rPr b="1" lang="en-PH" sz="1800" spc="-1" strike="noStrike">
                <a:latin typeface="Lato"/>
              </a:rPr>
              <a:t>NOT a proportion.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You may also check if it is a proportion by getting the cross products of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fractions. If the products are the same, then it is a proportion.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 : 8 = 8 : 24 is           in fraction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Get the cross product.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Because the cross products are not equal, the given equation is not a proportion.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340000" y="2538720"/>
            <a:ext cx="608400" cy="52128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1800000" y="3643560"/>
            <a:ext cx="7069320" cy="103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a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process of finding the missing term in a proportion is </a:t>
            </a:r>
            <a:r>
              <a:rPr b="1" lang="en-PH" sz="1800" spc="-1" strike="noStrike">
                <a:latin typeface="Lato"/>
              </a:rPr>
              <a:t>solving a proportion.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</a:t>
            </a:r>
            <a:r>
              <a:rPr b="0" lang="en-PH" sz="1800" spc="-1" strike="noStrike">
                <a:latin typeface="Lato"/>
              </a:rPr>
              <a:t>A way or method to find the missing term in a proportion is to express the ratio in fraction form. Then, get the cross products of the fractions.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Example 1: Find the missing number in the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 </a:t>
            </a:r>
            <a:r>
              <a:rPr b="0" lang="en-PH" sz="1800" spc="-1" strike="noStrike">
                <a:latin typeface="Lato"/>
              </a:rPr>
              <a:t>Determine the cross products and equate.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</a:t>
            </a:r>
            <a:r>
              <a:rPr b="0" lang="en-PH" sz="1800" spc="-1" strike="noStrike">
                <a:latin typeface="Lato"/>
              </a:rPr>
              <a:t>So, the missing number is 64.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6300000" y="2881800"/>
            <a:ext cx="981000" cy="65988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2160000" y="3420360"/>
            <a:ext cx="2491920" cy="21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Find the missing number in the proportion             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                 </a:t>
            </a:r>
            <a:r>
              <a:rPr b="0" lang="en-PH" sz="1800" spc="-1" strike="noStrike">
                <a:latin typeface="Lato"/>
              </a:rPr>
              <a:t>Determine the cross products and equate.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missing number is 7.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6584400" y="1620000"/>
            <a:ext cx="795240" cy="66240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318400" y="2283120"/>
            <a:ext cx="2541600" cy="239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720000" y="108000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Finding the Missing Term in a Proportion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3: </a:t>
            </a:r>
            <a:r>
              <a:rPr b="0" lang="en-PH" sz="1800" spc="-1" strike="noStrike">
                <a:latin typeface="Lato"/>
              </a:rPr>
              <a:t>Find the missing number in the proportion 4 : 40 = 5 : 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missing number is 50.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4486320" y="2160000"/>
            <a:ext cx="2173680" cy="277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2023-03-27T10:28:24Z</dcterms:modified>
  <cp:revision>54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