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6920" cy="68328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3800" cy="2773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9240" cy="38372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9240" cy="358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6920" cy="609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5360" cy="9453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9440" cy="1009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6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8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1240" cy="33595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0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Umalis si Mama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(Pang-abay)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828000" y="1198800"/>
            <a:ext cx="10620000" cy="4381200"/>
          </a:xfrm>
          <a:prstGeom prst="rect">
            <a:avLst/>
          </a:prstGeom>
          <a:solidFill>
            <a:srgbClr val="f6f9d4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tanong tungkol sa binasa.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1. Tungkol saan ang tekstong binasa?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2. Masaya ba o malungkot ang bata sa teksto?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3. Ano kaya ang dahilan sa pag-alis ng kaniyang Mama?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2067120" y="1800000"/>
            <a:ext cx="8012160" cy="1799280"/>
          </a:xfrm>
          <a:prstGeom prst="rect">
            <a:avLst/>
          </a:prstGeom>
          <a:solidFill>
            <a:srgbClr val="f10d0c"/>
          </a:solidFill>
          <a:ln w="76320">
            <a:solidFill>
              <a:srgbClr val="468a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3147120" y="2264400"/>
            <a:ext cx="6032160" cy="975600"/>
          </a:xfrm>
          <a:prstGeom prst="rect">
            <a:avLst/>
          </a:prstGeom>
          <a:solidFill>
            <a:srgbClr val="fff5ce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Pagkilala sa Pang-abay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080000" y="1260000"/>
            <a:ext cx="10079280" cy="4575600"/>
          </a:xfrm>
          <a:prstGeom prst="rect">
            <a:avLst/>
          </a:prstGeom>
          <a:solidFill>
            <a:srgbClr val="ffa6a6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Matatandaan na may mga salita na naglalarawan sa pangngalan.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Ang tawag sa kanila ay </a:t>
            </a:r>
            <a:r>
              <a:rPr b="0" lang="en-PH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pang-uri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May mga salita ring naglalarawan sa</a:t>
            </a:r>
            <a:r>
              <a:rPr b="0" lang="en-PH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pandiwa.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Sinasabi ng mga salitang ito kung paano, saan, o kailan isinagawa ang kilos.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Pang-abay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mga salitang ito.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1080000" y="1224000"/>
            <a:ext cx="10079280" cy="2595600"/>
          </a:xfrm>
          <a:prstGeom prst="rect">
            <a:avLst/>
          </a:prstGeom>
          <a:solidFill>
            <a:srgbClr val="ffa6a6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Halimbawa, sa pangungusap na: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1. Malungkot na nagpaalam si mama.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Ang,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900000" y="4392000"/>
            <a:ext cx="269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Nagpaalam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480000" y="4392000"/>
            <a:ext cx="503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Pandiwang naganap na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3708000" y="4932000"/>
            <a:ext cx="2700000" cy="36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080720" y="1440000"/>
            <a:ext cx="10079280" cy="1800000"/>
          </a:xfrm>
          <a:prstGeom prst="rect">
            <a:avLst/>
          </a:prstGeom>
          <a:solidFill>
            <a:srgbClr val="ffa6a6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Malungkot na isinagawa ang kilos na pagpapaalam. Kaya,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620000" y="3960720"/>
            <a:ext cx="2627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Malungkot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7128000" y="3960720"/>
            <a:ext cx="2951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Pang-abay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4356000" y="4500720"/>
            <a:ext cx="2700000" cy="36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080000" y="1260000"/>
            <a:ext cx="10079280" cy="2595600"/>
          </a:xfrm>
          <a:prstGeom prst="rect">
            <a:avLst/>
          </a:prstGeom>
          <a:solidFill>
            <a:srgbClr val="ffa6a6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Halimbawa, sa pangungusap na: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2. Tinatawagan ako araw-araw ni mama.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Ang,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720000" y="4320000"/>
            <a:ext cx="287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Tinatawagan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480000" y="4320000"/>
            <a:ext cx="503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Pandiwang nagaganap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3708000" y="4860000"/>
            <a:ext cx="2700000" cy="36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080000" y="1404000"/>
            <a:ext cx="10079280" cy="1800000"/>
          </a:xfrm>
          <a:prstGeom prst="rect">
            <a:avLst/>
          </a:prstGeom>
          <a:solidFill>
            <a:srgbClr val="ffa6a6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Araw-araw isinasagawa ang kilos na pagtawag. Ibig sabihin,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260000" y="3708000"/>
            <a:ext cx="251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Araw-araw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6660000" y="3708000"/>
            <a:ext cx="3239280" cy="89928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3888000" y="4248000"/>
            <a:ext cx="2700000" cy="36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720000" y="1260000"/>
            <a:ext cx="10619280" cy="4500000"/>
          </a:xfrm>
          <a:prstGeom prst="rect">
            <a:avLst/>
          </a:prstGeom>
          <a:solidFill>
            <a:srgbClr val="e6e905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Guhitan ang pandiwa. Bilugan ang pang-abay.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1. Malakas magsalita ang katabi ko.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2. Mabilis maglakad si Nena.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3. Pabulong niyang sinabi ang sagot.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4. Magaling akong sumayaw.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5. Tumakbo siya palayo.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360000" y="497520"/>
            <a:ext cx="8848440" cy="508176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5580000" y="5220000"/>
            <a:ext cx="4138920" cy="8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Umalis si Mama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19120" y="900000"/>
            <a:ext cx="5780160" cy="52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Umalis si Mama. Pupunta raw siya sa ibang bansa para magtrabaho. Malayo raw ang ibang bansa kaya hindi namin siya makakasama nang maraming araw.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Maraming paliwanag si Mama kung bakit sa malayo siya magtatrabaho.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6552720" y="1440000"/>
            <a:ext cx="5326560" cy="39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5724000" y="1080000"/>
            <a:ext cx="6332760" cy="467928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180360" y="1440000"/>
            <a:ext cx="5579280" cy="41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hindi ko maintindihan ang mga iyon. Ang alam ko lang, nangako siyang bibilhan niya ako ng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tablet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na kagaya ng sa kaklase ko. Matagal ko nang gusto ng ganoon. Marami kasing laro doon.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24360" y="1260000"/>
            <a:ext cx="5579280" cy="41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hindi ko makakalaro nang matagal si Mama. Sabi rin niya, lagi na akong makakakain ng paborito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kong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spaghetti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fried chicken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hindi ko matitikman ang mga pagkaing niluluto ni Mama.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760000" y="1080000"/>
            <a:ext cx="6119280" cy="468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653440" y="1260000"/>
            <a:ext cx="6061680" cy="395928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180360" y="1080000"/>
            <a:ext cx="5579280" cy="41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Lagi raw akong bibili ng bagong damit dahil sa ibang bansa na nag-tatrabaho si Mama.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si Papa raw muna ang mag-aayos sa akin habang wala si Mama.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160000" y="1080000"/>
            <a:ext cx="7505280" cy="496836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360000" y="540000"/>
            <a:ext cx="475812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Gusto ko ang lahat ng iyon.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1713960"/>
            <a:ext cx="106192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gusto ko rin na laging kasama si Mama. Gusto ko ng maraming kalaro pero gusto ko rin na kalaro si Mama. Gusto ko ng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spaghetti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fried chicken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pero gusto ko rin ang mga luto ni Mama. Gusto ko ng bagong damit pero mas gusto ko kung si Mama ang mag-aayos sa akin.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720000" y="993960"/>
            <a:ext cx="10619280" cy="206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Buti na lang lagi kong nakakausap sa telepono si Mama. Lagi ko rin siyang nakikita sa kompyuter. Parang nandito lang din siya, kasama namin lagi.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241280" y="3037320"/>
            <a:ext cx="4338000" cy="308196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7020000" y="3060000"/>
            <a:ext cx="4302720" cy="294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2023-09-05T14:42:28Z</dcterms:modified>
  <cp:revision>270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