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5.png" ContentType="image/png"/>
  <Override PartName="/ppt/media/image7.png" ContentType="image/png"/>
  <Override PartName="/ppt/media/image12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6920" cy="68328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3800" cy="2773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9240" cy="38372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9240" cy="358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6920" cy="609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5360" cy="9453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9440" cy="1009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6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8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1240" cy="33595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00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Umalis si Mama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(Pang-abay)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828000" y="1198800"/>
            <a:ext cx="10620000" cy="4381200"/>
          </a:xfrm>
          <a:prstGeom prst="rect">
            <a:avLst/>
          </a:prstGeom>
          <a:solidFill>
            <a:srgbClr val="f6f9d4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 Sagutin ang mga tanong tungkol sa binasa.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1. Tungkol saan ang tekstong binasa?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2. Masaya ba o malungkot ang bata sa teksto?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3. Ano kaya ang dahilan sa pag-alis ng kaniyang Mama?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2067120" y="1800000"/>
            <a:ext cx="8012160" cy="1799280"/>
          </a:xfrm>
          <a:prstGeom prst="rect">
            <a:avLst/>
          </a:prstGeom>
          <a:solidFill>
            <a:srgbClr val="f10d0c"/>
          </a:solidFill>
          <a:ln w="76320">
            <a:solidFill>
              <a:srgbClr val="468a1a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/>
          <p:nvPr/>
        </p:nvSpPr>
        <p:spPr>
          <a:xfrm>
            <a:off x="3147120" y="2264400"/>
            <a:ext cx="6032160" cy="975600"/>
          </a:xfrm>
          <a:prstGeom prst="rect">
            <a:avLst/>
          </a:prstGeom>
          <a:solidFill>
            <a:srgbClr val="fff5ce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Pagkilala sa Pang-abay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1080000" y="1260000"/>
            <a:ext cx="10079280" cy="4575600"/>
          </a:xfrm>
          <a:prstGeom prst="rect">
            <a:avLst/>
          </a:prstGeom>
          <a:solidFill>
            <a:srgbClr val="ffa6a6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Matatandaan na may mga salita na naglalarawan sa pangngalan.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Ang tawag sa kanila ay </a:t>
            </a:r>
            <a:r>
              <a:rPr b="0" lang="en-PH" sz="36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pang-uri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May mga salita ring naglalarawan sa</a:t>
            </a:r>
            <a:r>
              <a:rPr b="0" lang="en-PH" sz="36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 pandiwa.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 Sinasabi ng mga salitang ito kung paano, saan, o kailan isinagawa ang kilos. 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Pang-abay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mga salitang ito.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1080000" y="1224000"/>
            <a:ext cx="10079280" cy="2595600"/>
          </a:xfrm>
          <a:prstGeom prst="rect">
            <a:avLst/>
          </a:prstGeom>
          <a:solidFill>
            <a:srgbClr val="ffa6a6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Halimbawa, sa pangungusap na: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1. Malungkot na nagpaalam si mama.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Ang,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900000" y="4392000"/>
            <a:ext cx="2699280" cy="89928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Nagpaalam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6480000" y="4392000"/>
            <a:ext cx="5039280" cy="89928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Pandiwang naganap na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3708000" y="4932000"/>
            <a:ext cx="2700000" cy="360"/>
          </a:xfrm>
          <a:prstGeom prst="line">
            <a:avLst/>
          </a:prstGeom>
          <a:ln w="7632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1080720" y="1440000"/>
            <a:ext cx="10079280" cy="1800000"/>
          </a:xfrm>
          <a:prstGeom prst="rect">
            <a:avLst/>
          </a:prstGeom>
          <a:solidFill>
            <a:srgbClr val="ffa6a6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Malungkot na isinagawa ang kilos na pagpapaalam. Kaya,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1620000" y="3960720"/>
            <a:ext cx="2627280" cy="89928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Malungkot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7128000" y="3960720"/>
            <a:ext cx="2951280" cy="89928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Pang-abay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4356000" y="4500720"/>
            <a:ext cx="2700000" cy="360"/>
          </a:xfrm>
          <a:prstGeom prst="line">
            <a:avLst/>
          </a:prstGeom>
          <a:ln w="7632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1080000" y="1260000"/>
            <a:ext cx="10079280" cy="2595600"/>
          </a:xfrm>
          <a:prstGeom prst="rect">
            <a:avLst/>
          </a:prstGeom>
          <a:solidFill>
            <a:srgbClr val="ffa6a6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Halimbawa, sa pangungusap na: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2. Tinatawagan ako araw-araw ni mama.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Ang,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720000" y="4320000"/>
            <a:ext cx="2879280" cy="89928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Tinatawagan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6480000" y="4320000"/>
            <a:ext cx="5039280" cy="89928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Pandiwang nagaganap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3708000" y="4860000"/>
            <a:ext cx="2700000" cy="360"/>
          </a:xfrm>
          <a:prstGeom prst="line">
            <a:avLst/>
          </a:prstGeom>
          <a:ln w="7632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1080000" y="1404000"/>
            <a:ext cx="10079280" cy="1800000"/>
          </a:xfrm>
          <a:prstGeom prst="rect">
            <a:avLst/>
          </a:prstGeom>
          <a:solidFill>
            <a:srgbClr val="ffa6a6"/>
          </a:solidFill>
          <a:ln w="76320">
            <a:solidFill>
              <a:srgbClr val="342a0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Araw-araw isinasagawa ang kilos na pagtawag. Ibig sabihin,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1260000" y="3708000"/>
            <a:ext cx="2519280" cy="89928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Araw-araw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6660000" y="3708000"/>
            <a:ext cx="3239280" cy="89928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3888000" y="4248000"/>
            <a:ext cx="2700000" cy="360"/>
          </a:xfrm>
          <a:prstGeom prst="line">
            <a:avLst/>
          </a:prstGeom>
          <a:ln w="7632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"/>
          <p:cNvSpPr/>
          <p:nvPr/>
        </p:nvSpPr>
        <p:spPr>
          <a:xfrm>
            <a:off x="720000" y="1260000"/>
            <a:ext cx="10619280" cy="4500000"/>
          </a:xfrm>
          <a:prstGeom prst="rect">
            <a:avLst/>
          </a:prstGeom>
          <a:solidFill>
            <a:srgbClr val="e6e905"/>
          </a:solidFill>
          <a:ln w="76320">
            <a:solidFill>
              <a:srgbClr val="f10d0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Guhitan ang pandiwa. Bilugan ang pang-abay.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1. Malakas magsalita ang katabi ko.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2. Mabilis maglakad si Nena.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3. Pabulong niyang sinabi ang sagot.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4. Magaling akong sumayaw.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5. Tumakbo siya palayo.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360000" y="497520"/>
            <a:ext cx="8848440" cy="5081760"/>
          </a:xfrm>
          <a:prstGeom prst="rect">
            <a:avLst/>
          </a:prstGeom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5580000" y="5220000"/>
            <a:ext cx="4138920" cy="88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Umalis si Mama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519120" y="900000"/>
            <a:ext cx="5780160" cy="521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Umalis si Mama. Pupunta raw siya sa ibang bansa para magtrabaho. Malayo raw ang ibang bansa kaya hindi namin siya makakasama nang maraming araw.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Maraming paliwanag si Mama kung bakit sa malayo siya magtatrabaho.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6552720" y="1440000"/>
            <a:ext cx="5326560" cy="39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5724000" y="1080000"/>
            <a:ext cx="6332760" cy="4679280"/>
          </a:xfrm>
          <a:prstGeom prst="rect">
            <a:avLst/>
          </a:prstGeom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180360" y="1440000"/>
            <a:ext cx="5579280" cy="41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Pero hindi ko maintindihan ang mga iyon. Ang alam ko lang, nangako siyang bibilhan niya ako ng </a:t>
            </a: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tablet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na kagaya ng sa kaklase ko. Matagal ko nang gusto ng ganoon. Marami kasing laro doon.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324360" y="1260000"/>
            <a:ext cx="5579280" cy="41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Pero hindi ko makakalaro nang matagal si Mama. Sabi rin niya, lagi na akong makakakain ng paborito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kong </a:t>
            </a: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spaghetti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fried chicken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Pero hindi ko matitikman ang mga pagkaing niluluto ni Mama.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5760000" y="1080000"/>
            <a:ext cx="6119280" cy="4682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5653440" y="1260000"/>
            <a:ext cx="6061680" cy="3959280"/>
          </a:xfrm>
          <a:prstGeom prst="rect">
            <a:avLst/>
          </a:prstGeom>
          <a:ln w="0">
            <a:noFill/>
          </a:ln>
        </p:spPr>
      </p:pic>
      <p:sp>
        <p:nvSpPr>
          <p:cNvPr id="134" name=""/>
          <p:cNvSpPr/>
          <p:nvPr/>
        </p:nvSpPr>
        <p:spPr>
          <a:xfrm>
            <a:off x="180360" y="1080000"/>
            <a:ext cx="5579280" cy="413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Lagi raw akong bibili ng bagong damit dahil sa ibang bansa na nag-tatrabaho si Mama.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Pero si Papa raw muna ang mag-aayos sa akin habang wala si Mama.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2160000" y="1080000"/>
            <a:ext cx="7505280" cy="496836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360000" y="540000"/>
            <a:ext cx="4758120" cy="70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Gusto ko ang lahat ng iyon.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720000" y="1713960"/>
            <a:ext cx="10619280" cy="350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Pero gusto ko rin na laging kasama si Mama. Gusto ko ng maraming kalaro pero gusto ko rin na kalaro si Mama. Gusto ko ng </a:t>
            </a: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spaghetti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at </a:t>
            </a: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fried chicken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pero gusto ko rin ang mga luto ni Mama. Gusto ko ng bagong damit pero mas gusto ko kung si Mama ang mag-aayos sa akin.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720000" y="993960"/>
            <a:ext cx="10619280" cy="206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Buti na lang lagi kong nakakausap sa telepono si Mama. Lagi ko rin siyang nakikita sa kompyuter. Parang nandito lang din siya, kasama namin lagi.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241280" y="3037320"/>
            <a:ext cx="4338000" cy="3081960"/>
          </a:xfrm>
          <a:prstGeom prst="rect">
            <a:avLst/>
          </a:prstGeom>
          <a:ln w="0">
            <a:noFill/>
          </a:ln>
        </p:spPr>
      </p:pic>
      <p:pic>
        <p:nvPicPr>
          <p:cNvPr id="140" name="" descr=""/>
          <p:cNvPicPr/>
          <p:nvPr/>
        </p:nvPicPr>
        <p:blipFill>
          <a:blip r:embed="rId2"/>
          <a:stretch/>
        </p:blipFill>
        <p:spPr>
          <a:xfrm>
            <a:off x="7020000" y="3060000"/>
            <a:ext cx="4302720" cy="2945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2023-09-05T14:42:28Z</dcterms:modified>
  <cp:revision>270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