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_rels/slideMaster5.xml.rels" ContentType="application/vnd.openxmlformats-package.relationships+xml"/>
  <Override PartName="/ppt/slideMasters/_rels/slideMaster4.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_rels/slide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6.png" ContentType="image/png"/>
  <Override PartName="/ppt/media/image7.png" ContentType="image/png"/>
  <Override PartName="/ppt/media/image5.png" ContentType="image/png"/>
  <Override PartName="/ppt/media/image10.png" ContentType="image/png"/>
  <Override PartName="/ppt/media/image8.png" ContentType="image/png"/>
  <Override PartName="/ppt/media/image9.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49.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48.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1.xml" ContentType="application/vnd.openxmlformats-officedocument.presentationml.slideLayout+xml"/>
  <Override PartName="/ppt/slideLayouts/slideLayout43.xml" ContentType="application/vnd.openxmlformats-officedocument.presentationml.slideLayout+xml"/>
  <Override PartName="/ppt/slideLayouts/slideLayout2.xml" ContentType="application/vnd.openxmlformats-officedocument.presentationml.slideLayout+xml"/>
  <Override PartName="/ppt/slideLayouts/slideLayout44.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46.xml" ContentType="application/vnd.openxmlformats-officedocument.presentationml.slideLayout+xml"/>
  <Override PartName="/ppt/slideLayouts/slideLayout6.xml" ContentType="application/vnd.openxmlformats-officedocument.presentationml.slideLayout+xml"/>
  <Override PartName="/ppt/slideLayouts/slideLayout47.xml" ContentType="application/vnd.openxmlformats-officedocument.presentationml.slideLayout+xml"/>
  <Override PartName="/ppt/slideLayouts/slideLayout45.xml" ContentType="application/vnd.openxmlformats-officedocument.presentationml.slideLayout+xml"/>
  <Override PartName="/ppt/slideLayouts/slideLayout4.xml" ContentType="application/vnd.openxmlformats-officedocument.presentationml.slideLayout+xml"/>
  <Override PartName="/ppt/slideLayouts/_rels/slideLayout56.xml.rels" ContentType="application/vnd.openxmlformats-package.relationships+xml"/>
  <Override PartName="/ppt/slideLayouts/_rels/slideLayout55.xml.rels" ContentType="application/vnd.openxmlformats-package.relationships+xml"/>
  <Override PartName="/ppt/slideLayouts/_rels/slideLayout47.xml.rels" ContentType="application/vnd.openxmlformats-package.relationships+xml"/>
  <Override PartName="/ppt/slideLayouts/_rels/slideLayout54.xml.rels" ContentType="application/vnd.openxmlformats-package.relationships+xml"/>
  <Override PartName="/ppt/slideLayouts/_rels/slideLayout9.xml.rels" ContentType="application/vnd.openxmlformats-package.relationships+xml"/>
  <Override PartName="/ppt/slideLayouts/_rels/slideLayout59.xml.rels" ContentType="application/vnd.openxmlformats-package.relationships+xml"/>
  <Override PartName="/ppt/slideLayouts/_rels/slideLayout30.xml.rels" ContentType="application/vnd.openxmlformats-package.relationships+xml"/>
  <Override PartName="/ppt/slideLayouts/_rels/slideLayout60.xml.rels" ContentType="application/vnd.openxmlformats-package.relationships+xml"/>
  <Override PartName="/ppt/slideLayouts/_rels/slideLayout51.xml.rels" ContentType="application/vnd.openxmlformats-package.relationships+xml"/>
  <Override PartName="/ppt/slideLayouts/_rels/slideLayout43.xml.rels" ContentType="application/vnd.openxmlformats-package.relationships+xml"/>
  <Override PartName="/ppt/slideLayouts/_rels/slideLayout50.xml.rels" ContentType="application/vnd.openxmlformats-package.relationships+xml"/>
  <Override PartName="/ppt/slideLayouts/_rels/slideLayout5.xml.rels" ContentType="application/vnd.openxmlformats-package.relationships+xml"/>
  <Override PartName="/ppt/slideLayouts/_rels/slideLayout16.xml.rels" ContentType="application/vnd.openxmlformats-package.relationships+xml"/>
  <Override PartName="/ppt/slideLayouts/_rels/slideLayout57.xml.rels" ContentType="application/vnd.openxmlformats-package.relationships+xml"/>
  <Override PartName="/ppt/slideLayouts/_rels/slideLayout46.xml.rels" ContentType="application/vnd.openxmlformats-package.relationships+xml"/>
  <Override PartName="/ppt/slideLayouts/_rels/slideLayout6.xml.rels" ContentType="application/vnd.openxmlformats-package.relationships+xml"/>
  <Override PartName="/ppt/slideLayouts/_rels/slideLayout41.xml.rels" ContentType="application/vnd.openxmlformats-package.relationships+xml"/>
  <Override PartName="/ppt/slideLayouts/_rels/slideLayout4.xml.rels" ContentType="application/vnd.openxmlformats-package.relationships+xml"/>
  <Override PartName="/ppt/slideLayouts/_rels/slideLayout53.xml.rels" ContentType="application/vnd.openxmlformats-package.relationships+xml"/>
  <Override PartName="/ppt/slideLayouts/_rels/slideLayout8.xml.rels" ContentType="application/vnd.openxmlformats-package.relationships+xml"/>
  <Override PartName="/ppt/slideLayouts/_rels/slideLayout45.xml.rels" ContentType="application/vnd.openxmlformats-package.relationships+xml"/>
  <Override PartName="/ppt/slideLayouts/_rels/slideLayout34.xml.rels" ContentType="application/vnd.openxmlformats-package.relationships+xml"/>
  <Override PartName="/ppt/slideLayouts/_rels/slideLayout3.xml.rels" ContentType="application/vnd.openxmlformats-package.relationships+xml"/>
  <Override PartName="/ppt/slideLayouts/_rels/slideLayout7.xml.rels" ContentType="application/vnd.openxmlformats-package.relationships+xml"/>
  <Override PartName="/ppt/slideLayouts/_rels/slideLayout52.xml.rels" ContentType="application/vnd.openxmlformats-package.relationships+xml"/>
  <Override PartName="/ppt/slideLayouts/_rels/slideLayout42.xml.rels" ContentType="application/vnd.openxmlformats-package.relationships+xml"/>
  <Override PartName="/ppt/slideLayouts/_rels/slideLayout44.xml.rels" ContentType="application/vnd.openxmlformats-package.relationships+xml"/>
  <Override PartName="/ppt/slideLayouts/_rels/slideLayout33.xml.rels" ContentType="application/vnd.openxmlformats-package.relationships+xml"/>
  <Override PartName="/ppt/slideLayouts/_rels/slideLayout2.xml.rels" ContentType="application/vnd.openxmlformats-package.relationships+xml"/>
  <Override PartName="/ppt/slideLayouts/_rels/slideLayout1.xml.rels" ContentType="application/vnd.openxmlformats-package.relationships+xml"/>
  <Override PartName="/ppt/slideLayouts/_rels/slideLayout40.xml.rels" ContentType="application/vnd.openxmlformats-package.relationships+xml"/>
  <Override PartName="/ppt/slideLayouts/_rels/slideLayout20.xml.rels" ContentType="application/vnd.openxmlformats-package.relationships+xml"/>
  <Override PartName="/ppt/slideLayouts/_rels/slideLayout39.xml.rels" ContentType="application/vnd.openxmlformats-package.relationships+xml"/>
  <Override PartName="/ppt/slideLayouts/_rels/slideLayout25.xml.rels" ContentType="application/vnd.openxmlformats-package.relationships+xml"/>
  <Override PartName="/ppt/slideLayouts/_rels/slideLayout38.xml.rels" ContentType="application/vnd.openxmlformats-package.relationships+xml"/>
  <Override PartName="/ppt/slideLayouts/_rels/slideLayout37.xml.rels" ContentType="application/vnd.openxmlformats-package.relationships+xml"/>
  <Override PartName="/ppt/slideLayouts/_rels/slideLayout36.xml.rels" ContentType="application/vnd.openxmlformats-package.relationships+xml"/>
  <Override PartName="/ppt/slideLayouts/_rels/slideLayout35.xml.rels" ContentType="application/vnd.openxmlformats-package.relationships+xml"/>
  <Override PartName="/ppt/slideLayouts/_rels/slideLayout13.xml.rels" ContentType="application/vnd.openxmlformats-package.relationships+xml"/>
  <Override PartName="/ppt/slideLayouts/_rels/slideLayout27.xml.rels" ContentType="application/vnd.openxmlformats-package.relationships+xml"/>
  <Override PartName="/ppt/slideLayouts/_rels/slideLayout26.xml.rels" ContentType="application/vnd.openxmlformats-package.relationships+xml"/>
  <Override PartName="/ppt/slideLayouts/_rels/slideLayout58.xml.rels" ContentType="application/vnd.openxmlformats-package.relationships+xml"/>
  <Override PartName="/ppt/slideLayouts/_rels/slideLayout21.xml.rels" ContentType="application/vnd.openxmlformats-package.relationships+xml"/>
  <Override PartName="/ppt/slideLayouts/_rels/slideLayout32.xml.rels" ContentType="application/vnd.openxmlformats-package.relationships+xml"/>
  <Override PartName="/ppt/slideLayouts/_rels/slideLayout24.xml.rels" ContentType="application/vnd.openxmlformats-package.relationships+xml"/>
  <Override PartName="/ppt/slideLayouts/_rels/slideLayout19.xml.rels" ContentType="application/vnd.openxmlformats-package.relationships+xml"/>
  <Override PartName="/ppt/slideLayouts/_rels/slideLayout12.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_rels/slideLayout31.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1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17.xml.rels" ContentType="application/vnd.openxmlformats-package.relationships+xml"/>
  <Override PartName="/ppt/slideLayouts/_rels/slideLayout28.xml.rels" ContentType="application/vnd.openxmlformats-package.relationships+xml"/>
  <Override PartName="/ppt/slideLayouts/_rels/slideLayout48.xml.rels" ContentType="application/vnd.openxmlformats-package.relationships+xml"/>
  <Override PartName="/ppt/slideLayouts/_rels/slideLayout49.xml.rels" ContentType="application/vnd.openxmlformats-package.relationships+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15.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57.xml" ContentType="application/vnd.openxmlformats-officedocument.presentationml.slideLayout+xml"/>
  <Override PartName="/ppt/slideLayouts/slideLayout54.xml" ContentType="application/vnd.openxmlformats-officedocument.presentationml.slideLayout+xml"/>
  <Override PartName="/ppt/slideLayouts/slideLayout27.xml" ContentType="application/vnd.openxmlformats-officedocument.presentationml.slideLayout+xml"/>
  <Override PartName="/ppt/slideLayouts/slideLayout60.xml" ContentType="application/vnd.openxmlformats-officedocument.presentationml.slideLayout+xml"/>
  <Override PartName="/ppt/slides/_rels/slide9.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1.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11.xml.rels" ContentType="application/vnd.openxmlformats-package.relationships+xml"/>
  <Override PartName="/ppt/slides/_rels/slide10.xml.rels" ContentType="application/vnd.openxmlformats-package.relationships+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 id="2147483700" r:id="rId6"/>
  </p:sldMasterIdLst>
  <p:sldIdLst>
    <p:sldId id="256" r:id="rId7"/>
    <p:sldId id="257" r:id="rId8"/>
    <p:sldId id="258" r:id="rId9"/>
    <p:sldId id="259" r:id="rId10"/>
    <p:sldId id="260" r:id="rId11"/>
    <p:sldId id="261" r:id="rId12"/>
    <p:sldId id="262" r:id="rId13"/>
    <p:sldId id="263" r:id="rId14"/>
    <p:sldId id="264" r:id="rId15"/>
    <p:sldId id="265" r:id="rId16"/>
    <p:sldId id="266" r:id="rId17"/>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 Target="slides/slide1.xml"/><Relationship Id="rId8" Type="http://schemas.openxmlformats.org/officeDocument/2006/relationships/slide" Target="slides/slide2.xml"/><Relationship Id="rId9" Type="http://schemas.openxmlformats.org/officeDocument/2006/relationships/slide" Target="slides/slide3.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5"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7"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8"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0"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2"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4"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22"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4"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5"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6"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7"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36"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3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38"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4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41"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4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3"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4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46"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47"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4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49"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5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1"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5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5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5"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57"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8"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5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2"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3"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6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5"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6"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7"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8"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9"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0"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7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75"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7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77"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79"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8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82"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8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8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8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88"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9"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90"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9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9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94"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96"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97"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9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9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2"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0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4"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5"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6"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7"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8"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9"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slideLayout" Target="../slideLayouts/slideLayout25.xml"/><Relationship Id="rId5" Type="http://schemas.openxmlformats.org/officeDocument/2006/relationships/slideLayout" Target="../slideLayouts/slideLayout26.xml"/><Relationship Id="rId6" Type="http://schemas.openxmlformats.org/officeDocument/2006/relationships/slideLayout" Target="../slideLayouts/slideLayout27.xml"/><Relationship Id="rId7" Type="http://schemas.openxmlformats.org/officeDocument/2006/relationships/slideLayout" Target="../slideLayouts/slideLayout28.xml"/><Relationship Id="rId8" Type="http://schemas.openxmlformats.org/officeDocument/2006/relationships/slideLayout" Target="../slideLayouts/slideLayout29.xml"/><Relationship Id="rId9" Type="http://schemas.openxmlformats.org/officeDocument/2006/relationships/slideLayout" Target="../slideLayouts/slideLayout30.xml"/><Relationship Id="rId10" Type="http://schemas.openxmlformats.org/officeDocument/2006/relationships/slideLayout" Target="../slideLayouts/slideLayout31.xml"/><Relationship Id="rId11" Type="http://schemas.openxmlformats.org/officeDocument/2006/relationships/slideLayout" Target="../slideLayouts/slideLayout32.xml"/><Relationship Id="rId12" Type="http://schemas.openxmlformats.org/officeDocument/2006/relationships/slideLayout" Target="../slideLayouts/slideLayout33.xml"/><Relationship Id="rId13" Type="http://schemas.openxmlformats.org/officeDocument/2006/relationships/slideLayout" Target="../slideLayouts/slideLayout34.xml"/><Relationship Id="rId14" Type="http://schemas.openxmlformats.org/officeDocument/2006/relationships/slideLayout" Target="../slideLayouts/slideLayout35.xml"/><Relationship Id="rId15"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7.png"/><Relationship Id="rId3" Type="http://schemas.openxmlformats.org/officeDocument/2006/relationships/image" Target="../media/image8.png"/><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 Id="rId11" Type="http://schemas.openxmlformats.org/officeDocument/2006/relationships/slideLayout" Target="../slideLayouts/slideLayout44.xml"/><Relationship Id="rId12" Type="http://schemas.openxmlformats.org/officeDocument/2006/relationships/slideLayout" Target="../slideLayouts/slideLayout45.xml"/><Relationship Id="rId13" Type="http://schemas.openxmlformats.org/officeDocument/2006/relationships/slideLayout" Target="../slideLayouts/slideLayout46.xml"/><Relationship Id="rId14" Type="http://schemas.openxmlformats.org/officeDocument/2006/relationships/slideLayout" Target="../slideLayouts/slideLayout47.xml"/><Relationship Id="rId15"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image" Target="../media/image9.png"/><Relationship Id="rId3" Type="http://schemas.openxmlformats.org/officeDocument/2006/relationships/slideLayout" Target="../slideLayouts/slideLayout49.xml"/><Relationship Id="rId4" Type="http://schemas.openxmlformats.org/officeDocument/2006/relationships/slideLayout" Target="../slideLayouts/slideLayout50.xml"/><Relationship Id="rId5" Type="http://schemas.openxmlformats.org/officeDocument/2006/relationships/slideLayout" Target="../slideLayouts/slideLayout51.xml"/><Relationship Id="rId6" Type="http://schemas.openxmlformats.org/officeDocument/2006/relationships/slideLayout" Target="../slideLayouts/slideLayout52.xml"/><Relationship Id="rId7" Type="http://schemas.openxmlformats.org/officeDocument/2006/relationships/slideLayout" Target="../slideLayouts/slideLayout53.xml"/><Relationship Id="rId8" Type="http://schemas.openxmlformats.org/officeDocument/2006/relationships/slideLayout" Target="../slideLayouts/slideLayout54.xml"/><Relationship Id="rId9" Type="http://schemas.openxmlformats.org/officeDocument/2006/relationships/slideLayout" Target="../slideLayouts/slideLayout55.xml"/><Relationship Id="rId10" Type="http://schemas.openxmlformats.org/officeDocument/2006/relationships/slideLayout" Target="../slideLayouts/slideLayout56.xml"/><Relationship Id="rId11" Type="http://schemas.openxmlformats.org/officeDocument/2006/relationships/slideLayout" Target="../slideLayouts/slideLayout57.xml"/><Relationship Id="rId12" Type="http://schemas.openxmlformats.org/officeDocument/2006/relationships/slideLayout" Target="../slideLayouts/slideLayout58.xml"/><Relationship Id="rId13" Type="http://schemas.openxmlformats.org/officeDocument/2006/relationships/slideLayout" Target="../slideLayouts/slideLayout59.xml"/><Relationship Id="rId14" Type="http://schemas.openxmlformats.org/officeDocument/2006/relationships/slideLayout" Target="../slideLayouts/slideLayout60.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60440" cy="6826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pic>
        <p:nvPicPr>
          <p:cNvPr id="1" name="Picture 4" descr=""/>
          <p:cNvPicPr/>
          <p:nvPr/>
        </p:nvPicPr>
        <p:blipFill>
          <a:blip r:embed="rId3"/>
          <a:stretch/>
        </p:blipFill>
        <p:spPr>
          <a:xfrm>
            <a:off x="333000" y="1801080"/>
            <a:ext cx="2767320" cy="2767320"/>
          </a:xfrm>
          <a:prstGeom prst="rect">
            <a:avLst/>
          </a:prstGeom>
          <a:ln w="0">
            <a:noFill/>
          </a:ln>
        </p:spPr>
      </p:pic>
      <p:sp>
        <p:nvSpPr>
          <p:cNvPr id="2" name="Rectangle 5"/>
          <p:cNvSpPr/>
          <p:nvPr/>
        </p:nvSpPr>
        <p:spPr>
          <a:xfrm>
            <a:off x="3487320" y="1475280"/>
            <a:ext cx="8672760" cy="383076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sp>
        <p:nvSpPr>
          <p:cNvPr id="3" name="Rectangle 8"/>
          <p:cNvSpPr/>
          <p:nvPr/>
        </p:nvSpPr>
        <p:spPr>
          <a:xfrm>
            <a:off x="3487320" y="5337720"/>
            <a:ext cx="8672760" cy="352440"/>
          </a:xfrm>
          <a:prstGeom prst="rect">
            <a:avLst/>
          </a:prstGeom>
          <a:gradFill rotWithShape="0">
            <a:gsLst>
              <a:gs pos="0">
                <a:srgbClr val="c00000"/>
              </a:gs>
              <a:gs pos="100000">
                <a:srgbClr val="e9bf0e">
                  <a:alpha val="83137"/>
                </a:srgbClr>
              </a:gs>
            </a:gsLst>
            <a:lin ang="0"/>
          </a:gradFill>
          <a:ln>
            <a:noFill/>
          </a:ln>
        </p:spPr>
        <p:style>
          <a:lnRef idx="2">
            <a:schemeClr val="accent1">
              <a:shade val="50000"/>
            </a:schemeClr>
          </a:lnRef>
          <a:fillRef idx="1">
            <a:schemeClr val="accent1"/>
          </a:fillRef>
          <a:effectRef idx="0">
            <a:schemeClr val="accent1"/>
          </a:effectRef>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60440" cy="603360"/>
          </a:xfrm>
          <a:prstGeom prst="rect">
            <a:avLst/>
          </a:prstGeom>
          <a:ln w="0">
            <a:noFill/>
          </a:ln>
        </p:spPr>
      </p:pic>
      <p:sp>
        <p:nvSpPr>
          <p:cNvPr id="43" name="Rectangle 7"/>
          <p:cNvSpPr/>
          <p:nvPr/>
        </p:nvSpPr>
        <p:spPr>
          <a:xfrm>
            <a:off x="10868760" y="0"/>
            <a:ext cx="938880" cy="93888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pic>
        <p:nvPicPr>
          <p:cNvPr id="44" name="Picture 10" descr=""/>
          <p:cNvPicPr/>
          <p:nvPr/>
        </p:nvPicPr>
        <p:blipFill>
          <a:blip r:embed="rId3"/>
          <a:stretch/>
        </p:blipFill>
        <p:spPr>
          <a:xfrm>
            <a:off x="10857240" y="-64440"/>
            <a:ext cx="1002960" cy="1002960"/>
          </a:xfrm>
          <a:prstGeom prst="rect">
            <a:avLst/>
          </a:prstGeom>
          <a:ln w="0">
            <a:noFill/>
          </a:ln>
        </p:spPr>
      </p:pic>
      <p:sp>
        <p:nvSpPr>
          <p:cNvPr id="45" name="TextBox 9"/>
          <p:cNvSpPr/>
          <p:nvPr/>
        </p:nvSpPr>
        <p:spPr>
          <a:xfrm>
            <a:off x="185400" y="6362280"/>
            <a:ext cx="46602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59164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Picture 18" descr=""/>
          <p:cNvPicPr/>
          <p:nvPr/>
        </p:nvPicPr>
        <p:blipFill>
          <a:blip r:embed="rId2"/>
          <a:stretch/>
        </p:blipFill>
        <p:spPr>
          <a:xfrm>
            <a:off x="0" y="6242760"/>
            <a:ext cx="12160440" cy="603360"/>
          </a:xfrm>
          <a:prstGeom prst="rect">
            <a:avLst/>
          </a:prstGeom>
          <a:ln w="0">
            <a:noFill/>
          </a:ln>
        </p:spPr>
      </p:pic>
      <p:sp>
        <p:nvSpPr>
          <p:cNvPr id="86" name="Rectangle 7"/>
          <p:cNvSpPr/>
          <p:nvPr/>
        </p:nvSpPr>
        <p:spPr>
          <a:xfrm>
            <a:off x="10868760" y="0"/>
            <a:ext cx="938880" cy="93888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pic>
        <p:nvPicPr>
          <p:cNvPr id="87" name="Picture 10" descr=""/>
          <p:cNvPicPr/>
          <p:nvPr/>
        </p:nvPicPr>
        <p:blipFill>
          <a:blip r:embed="rId3"/>
          <a:stretch/>
        </p:blipFill>
        <p:spPr>
          <a:xfrm>
            <a:off x="10857240" y="-64440"/>
            <a:ext cx="1002960" cy="1002960"/>
          </a:xfrm>
          <a:prstGeom prst="rect">
            <a:avLst/>
          </a:prstGeom>
          <a:ln w="0">
            <a:noFill/>
          </a:ln>
        </p:spPr>
      </p:pic>
      <p:sp>
        <p:nvSpPr>
          <p:cNvPr id="88" name="TextBox 9"/>
          <p:cNvSpPr/>
          <p:nvPr/>
        </p:nvSpPr>
        <p:spPr>
          <a:xfrm>
            <a:off x="185400" y="6362280"/>
            <a:ext cx="46602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89" name="TextBox 11"/>
          <p:cNvSpPr/>
          <p:nvPr/>
        </p:nvSpPr>
        <p:spPr>
          <a:xfrm>
            <a:off x="9452520" y="6352200"/>
            <a:ext cx="259164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91"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28" name="Picture 18" descr=""/>
          <p:cNvPicPr/>
          <p:nvPr/>
        </p:nvPicPr>
        <p:blipFill>
          <a:blip r:embed="rId2"/>
          <a:stretch/>
        </p:blipFill>
        <p:spPr>
          <a:xfrm>
            <a:off x="0" y="6242760"/>
            <a:ext cx="12160440" cy="603360"/>
          </a:xfrm>
          <a:prstGeom prst="rect">
            <a:avLst/>
          </a:prstGeom>
          <a:ln w="0">
            <a:noFill/>
          </a:ln>
        </p:spPr>
      </p:pic>
      <p:sp>
        <p:nvSpPr>
          <p:cNvPr id="129" name="Rectangle 7"/>
          <p:cNvSpPr/>
          <p:nvPr/>
        </p:nvSpPr>
        <p:spPr>
          <a:xfrm>
            <a:off x="10868760" y="0"/>
            <a:ext cx="938880" cy="93888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pic>
        <p:nvPicPr>
          <p:cNvPr id="130" name="Picture 10" descr=""/>
          <p:cNvPicPr/>
          <p:nvPr/>
        </p:nvPicPr>
        <p:blipFill>
          <a:blip r:embed="rId3"/>
          <a:stretch/>
        </p:blipFill>
        <p:spPr>
          <a:xfrm>
            <a:off x="10857240" y="-64440"/>
            <a:ext cx="1002960" cy="1002960"/>
          </a:xfrm>
          <a:prstGeom prst="rect">
            <a:avLst/>
          </a:prstGeom>
          <a:ln w="0">
            <a:noFill/>
          </a:ln>
        </p:spPr>
      </p:pic>
      <p:sp>
        <p:nvSpPr>
          <p:cNvPr id="131" name="TextBox 9"/>
          <p:cNvSpPr/>
          <p:nvPr/>
        </p:nvSpPr>
        <p:spPr>
          <a:xfrm>
            <a:off x="185400" y="6362280"/>
            <a:ext cx="46602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132" name="TextBox 11"/>
          <p:cNvSpPr/>
          <p:nvPr/>
        </p:nvSpPr>
        <p:spPr>
          <a:xfrm>
            <a:off x="9452520" y="6352200"/>
            <a:ext cx="259164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13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134"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71" name="New REX Education Mission Logo V.png" descr="New REX Education Mission Logo V.png"/>
          <p:cNvPicPr/>
          <p:nvPr/>
        </p:nvPicPr>
        <p:blipFill>
          <a:blip r:embed="rId2"/>
          <a:stretch/>
        </p:blipFill>
        <p:spPr>
          <a:xfrm>
            <a:off x="2755800" y="1508760"/>
            <a:ext cx="6584760" cy="3353040"/>
          </a:xfrm>
          <a:prstGeom prst="rect">
            <a:avLst/>
          </a:prstGeom>
          <a:ln w="12700">
            <a:noFill/>
          </a:ln>
        </p:spPr>
      </p:pic>
      <p:sp>
        <p:nvSpPr>
          <p:cNvPr id="17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173"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49.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2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0" name="TextBox 7"/>
          <p:cNvSpPr/>
          <p:nvPr/>
        </p:nvSpPr>
        <p:spPr>
          <a:xfrm>
            <a:off x="4239360" y="2616840"/>
            <a:ext cx="7463520" cy="130860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en-US" sz="4000" spc="-1" strike="noStrike">
                <a:solidFill>
                  <a:srgbClr val="ffffff"/>
                </a:solidFill>
                <a:latin typeface="Lato"/>
                <a:ea typeface="Arial Black;Arial Black"/>
              </a:rPr>
              <a:t>Konsepto ng Heograpikal na Pagkakahati ng Asya</a:t>
            </a:r>
            <a:endParaRPr b="0" lang="en-PH" sz="40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4" name="PlaceHolder 1"/>
          <p:cNvSpPr>
            <a:spLocks noGrp="1"/>
          </p:cNvSpPr>
          <p:nvPr>
            <p:ph type="title"/>
          </p:nvPr>
        </p:nvSpPr>
        <p:spPr>
          <a:xfrm>
            <a:off x="609480" y="273600"/>
            <a:ext cx="10957320" cy="1129680"/>
          </a:xfrm>
          <a:prstGeom prst="rect">
            <a:avLst/>
          </a:prstGeom>
          <a:noFill/>
          <a:ln w="0">
            <a:noFill/>
          </a:ln>
        </p:spPr>
        <p:txBody>
          <a:bodyPr lIns="0" rIns="0" tIns="0" bIns="0" anchor="ctr">
            <a:noAutofit/>
          </a:bodyPr>
          <a:p>
            <a:pPr>
              <a:lnSpc>
                <a:spcPct val="100000"/>
              </a:lnSpc>
              <a:buNone/>
            </a:pPr>
            <a:r>
              <a:rPr b="1" lang="en-PH" sz="3800" spc="-1" strike="noStrike">
                <a:latin typeface="Lato"/>
              </a:rPr>
              <a:t>SUSI SA PAGWAWASTO</a:t>
            </a:r>
            <a:endParaRPr b="0" lang="en-PH" sz="3800" spc="-1" strike="noStrike">
              <a:latin typeface="Arial"/>
            </a:endParaRPr>
          </a:p>
        </p:txBody>
      </p:sp>
      <p:sp>
        <p:nvSpPr>
          <p:cNvPr id="235" name="PlaceHolder 2"/>
          <p:cNvSpPr>
            <a:spLocks noGrp="1"/>
          </p:cNvSpPr>
          <p:nvPr>
            <p:ph/>
          </p:nvPr>
        </p:nvSpPr>
        <p:spPr>
          <a:xfrm>
            <a:off x="609480" y="1604520"/>
            <a:ext cx="10957320" cy="3962160"/>
          </a:xfrm>
          <a:prstGeom prst="rect">
            <a:avLst/>
          </a:prstGeom>
          <a:noFill/>
          <a:ln w="0">
            <a:noFill/>
          </a:ln>
        </p:spPr>
        <p:txBody>
          <a:bodyPr lIns="0" rIns="0" tIns="0" bIns="0" anchor="t">
            <a:normAutofit/>
          </a:bodyPr>
          <a:p>
            <a:pPr>
              <a:lnSpc>
                <a:spcPct val="100000"/>
              </a:lnSpc>
              <a:buNone/>
            </a:pPr>
            <a:r>
              <a:rPr b="0" lang="en-PH" sz="1800" spc="-1" strike="noStrike">
                <a:latin typeface="Lato"/>
              </a:rPr>
              <a:t>1. Timog Asya</a:t>
            </a:r>
            <a:endParaRPr b="0" lang="en-PH" sz="1800" spc="-1" strike="noStrike">
              <a:latin typeface="Arial"/>
            </a:endParaRPr>
          </a:p>
          <a:p>
            <a:pPr>
              <a:lnSpc>
                <a:spcPct val="100000"/>
              </a:lnSpc>
              <a:buNone/>
            </a:pPr>
            <a:r>
              <a:rPr b="0" lang="en-PH" sz="1800" spc="-1" strike="noStrike">
                <a:latin typeface="Lato"/>
              </a:rPr>
              <a:t>2. Silangang Asya</a:t>
            </a:r>
            <a:endParaRPr b="0" lang="en-PH" sz="1800" spc="-1" strike="noStrike">
              <a:latin typeface="Arial"/>
            </a:endParaRPr>
          </a:p>
          <a:p>
            <a:pPr>
              <a:lnSpc>
                <a:spcPct val="100000"/>
              </a:lnSpc>
              <a:buNone/>
            </a:pPr>
            <a:r>
              <a:rPr b="0" lang="en-PH" sz="1800" spc="-1" strike="noStrike">
                <a:latin typeface="Lato"/>
              </a:rPr>
              <a:t>3. Gitnang Asya</a:t>
            </a:r>
            <a:endParaRPr b="0" lang="en-PH" sz="1800" spc="-1" strike="noStrike">
              <a:latin typeface="Arial"/>
            </a:endParaRPr>
          </a:p>
          <a:p>
            <a:pPr>
              <a:lnSpc>
                <a:spcPct val="100000"/>
              </a:lnSpc>
              <a:buNone/>
            </a:pPr>
            <a:r>
              <a:rPr b="0" lang="en-PH" sz="1800" spc="-1" strike="noStrike">
                <a:latin typeface="Lato"/>
              </a:rPr>
              <a:t>4. Timog Silangang-Asya</a:t>
            </a:r>
            <a:endParaRPr b="0" lang="en-PH" sz="1800" spc="-1" strike="noStrike">
              <a:latin typeface="Arial"/>
            </a:endParaRPr>
          </a:p>
          <a:p>
            <a:pPr>
              <a:lnSpc>
                <a:spcPct val="100000"/>
              </a:lnSpc>
              <a:buNone/>
            </a:pPr>
            <a:r>
              <a:rPr b="0" lang="en-PH" sz="1800" spc="-1" strike="noStrike">
                <a:latin typeface="Lato"/>
              </a:rPr>
              <a:t>5. Kanlurang Asya</a:t>
            </a:r>
            <a:endParaRPr b="0" lang="en-PH" sz="1800" spc="-1" strike="noStrike">
              <a:latin typeface="Arial"/>
            </a:endParaRPr>
          </a:p>
          <a:p>
            <a:pPr>
              <a:lnSpc>
                <a:spcPct val="100000"/>
              </a:lnSpc>
              <a:buNone/>
            </a:pP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1" name="PlaceHolder 1"/>
          <p:cNvSpPr>
            <a:spLocks noGrp="1"/>
          </p:cNvSpPr>
          <p:nvPr>
            <p:ph/>
          </p:nvPr>
        </p:nvSpPr>
        <p:spPr>
          <a:xfrm>
            <a:off x="609480" y="1440000"/>
            <a:ext cx="10958040" cy="4678920"/>
          </a:xfrm>
          <a:prstGeom prst="rect">
            <a:avLst/>
          </a:prstGeom>
          <a:noFill/>
          <a:ln w="76320">
            <a:noFill/>
          </a:ln>
        </p:spPr>
        <p:txBody>
          <a:bodyPr lIns="38160" rIns="38160" tIns="38160" bIns="38160" anchor="t">
            <a:normAutofit/>
          </a:bodyPr>
          <a:p>
            <a:pPr algn="just">
              <a:lnSpc>
                <a:spcPct val="100000"/>
              </a:lnSpc>
              <a:buNone/>
            </a:pPr>
            <a:r>
              <a:rPr b="1" lang="en-PH" sz="2000" spc="-1" strike="noStrike">
                <a:latin typeface="Lato"/>
              </a:rPr>
              <a:t>Ang daigdig ay may pitong kontinente. Ang bawat isa ay may pambihirang katangiang pisikal na naiiba sa lahat. Ang Asya ang pinakamalawak na kontinente. Sa pinakahuling tala (2020), ito ay tirahan ng halos limang bilyong tao. Marami rin ditong mga hanay ng bulubundukin, mahahalagang ilog, halos hindi mabilang na kapuluan, malalawak na disyerto, at kalupaan. Dahil sa napakalawak nitong sukat at dahil sa dami ng iba’t ibang kultura na naka-ugat dito, nagdesisyon ang mga dalubhasa sa heograpiya na hatiin ang Asya sa limang rehiyon.</a:t>
            </a:r>
            <a:endParaRPr b="0" lang="en-PH" sz="2000" spc="-1" strike="noStrike">
              <a:latin typeface="Arial"/>
            </a:endParaRPr>
          </a:p>
          <a:p>
            <a:pPr algn="just">
              <a:lnSpc>
                <a:spcPct val="100000"/>
              </a:lnSpc>
              <a:buNone/>
            </a:pPr>
            <a:endParaRPr b="0" lang="en-PH" sz="2000" spc="-1" strike="noStrike">
              <a:latin typeface="Arial"/>
            </a:endParaRPr>
          </a:p>
          <a:p>
            <a:pPr algn="just">
              <a:lnSpc>
                <a:spcPct val="100000"/>
              </a:lnSpc>
              <a:buNone/>
            </a:pPr>
            <a:r>
              <a:rPr b="1" lang="en-PH" sz="2000" spc="-1" strike="noStrike">
                <a:latin typeface="Lato"/>
                <a:ea typeface="AppleSystemUIFont"/>
              </a:rPr>
              <a:t>May basehan ang mga eksperto sa heograpiya sa paghahati-hati ng Asya sa iba’t ibang rehiyon. Unang-una ang lokasyon. Ang mga bansang magkakasama sa isang rehiyon ay magkakalapit. Nagiging salik din ang halos pagkakapareho ng kultura at uri ng pamumuhay ng mga taong naninirahan sa mga bansang kasapi sa rehiyon. Ang pagkakatulad ng klima ng mga bansa sa isang rehiyon ay mahalaga rin sa proseso ng pagkakahati-hati. Maging ang pagkakaroon ng pagkakapareho sa mga anyong lupa at vegetation ay isinaalang-alang din.</a:t>
            </a:r>
            <a:endParaRPr b="0" lang="en-PH" sz="2000" spc="-1" strike="noStrike">
              <a:latin typeface="Arial"/>
            </a:endParaRPr>
          </a:p>
        </p:txBody>
      </p:sp>
      <p:sp>
        <p:nvSpPr>
          <p:cNvPr id="212" name="PlaceHolder 7"/>
          <p:cNvSpPr/>
          <p:nvPr/>
        </p:nvSpPr>
        <p:spPr>
          <a:xfrm>
            <a:off x="609480" y="254880"/>
            <a:ext cx="10003320" cy="997200"/>
          </a:xfrm>
          <a:prstGeom prst="rect">
            <a:avLst/>
          </a:prstGeom>
          <a:solidFill>
            <a:srgbClr val="ffe994"/>
          </a:solidFill>
          <a:ln w="76320">
            <a:solidFill>
              <a:srgbClr val="4b2204"/>
            </a:solidFill>
            <a:round/>
          </a:ln>
        </p:spPr>
        <p:style>
          <a:lnRef idx="0"/>
          <a:fillRef idx="0"/>
          <a:effectRef idx="0"/>
          <a:fontRef idx="minor"/>
        </p:style>
        <p:txBody>
          <a:bodyPr lIns="38160" rIns="38160" tIns="38160" bIns="38160" anchor="ctr">
            <a:noAutofit/>
          </a:bodyPr>
          <a:p>
            <a:pPr algn="ctr">
              <a:lnSpc>
                <a:spcPct val="100000"/>
              </a:lnSpc>
              <a:buNone/>
            </a:pPr>
            <a:r>
              <a:rPr b="1" lang="en-US" sz="3600" spc="-1" strike="noStrike">
                <a:solidFill>
                  <a:srgbClr val="4b2204"/>
                </a:solidFill>
                <a:latin typeface="Lato"/>
                <a:ea typeface="DejaVu Sans"/>
              </a:rPr>
              <a:t>Heograpikal na Pagkakahati ng Asya</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3" name="PlaceHolder 4"/>
          <p:cNvSpPr/>
          <p:nvPr/>
        </p:nvSpPr>
        <p:spPr>
          <a:xfrm>
            <a:off x="609480" y="254880"/>
            <a:ext cx="10003320" cy="997200"/>
          </a:xfrm>
          <a:prstGeom prst="rect">
            <a:avLst/>
          </a:prstGeom>
          <a:solidFill>
            <a:srgbClr val="ffe994"/>
          </a:solidFill>
          <a:ln w="76320">
            <a:solidFill>
              <a:srgbClr val="4b2204"/>
            </a:solidFill>
            <a:round/>
          </a:ln>
        </p:spPr>
        <p:style>
          <a:lnRef idx="0"/>
          <a:fillRef idx="0"/>
          <a:effectRef idx="0"/>
          <a:fontRef idx="minor"/>
        </p:style>
        <p:txBody>
          <a:bodyPr lIns="38160" rIns="38160" tIns="38160" bIns="38160" anchor="ctr">
            <a:noAutofit/>
          </a:bodyPr>
          <a:p>
            <a:pPr algn="ctr">
              <a:lnSpc>
                <a:spcPct val="100000"/>
              </a:lnSpc>
              <a:buNone/>
            </a:pPr>
            <a:r>
              <a:rPr b="1" lang="en-US" sz="3600" spc="-1" strike="noStrike">
                <a:solidFill>
                  <a:srgbClr val="4b2204"/>
                </a:solidFill>
                <a:latin typeface="Lato"/>
                <a:ea typeface="DejaVu Sans"/>
              </a:rPr>
              <a:t>Heograpikal na Pagkakahati ng Asya</a:t>
            </a:r>
            <a:endParaRPr b="0" lang="en-PH" sz="3600" spc="-1" strike="noStrike">
              <a:latin typeface="Arial"/>
            </a:endParaRPr>
          </a:p>
        </p:txBody>
      </p:sp>
      <p:pic>
        <p:nvPicPr>
          <p:cNvPr id="214" name="" descr=""/>
          <p:cNvPicPr/>
          <p:nvPr/>
        </p:nvPicPr>
        <p:blipFill>
          <a:blip r:embed="rId1"/>
          <a:stretch/>
        </p:blipFill>
        <p:spPr>
          <a:xfrm>
            <a:off x="2739240" y="1404000"/>
            <a:ext cx="6712920" cy="4715280"/>
          </a:xfrm>
          <a:prstGeom prst="rect">
            <a:avLst/>
          </a:prstGeom>
          <a:ln w="0">
            <a:noFill/>
          </a:ln>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5" name="PlaceHolder 1"/>
          <p:cNvSpPr>
            <a:spLocks noGrp="1"/>
          </p:cNvSpPr>
          <p:nvPr>
            <p:ph/>
          </p:nvPr>
        </p:nvSpPr>
        <p:spPr>
          <a:xfrm>
            <a:off x="609480" y="2016000"/>
            <a:ext cx="10958040" cy="4319280"/>
          </a:xfrm>
          <a:prstGeom prst="rect">
            <a:avLst/>
          </a:prstGeom>
          <a:noFill/>
          <a:ln w="76320">
            <a:noFill/>
          </a:ln>
        </p:spPr>
        <p:txBody>
          <a:bodyPr lIns="38160" rIns="38160" tIns="38160" bIns="38160" anchor="t">
            <a:normAutofit/>
          </a:bodyPr>
          <a:p>
            <a:pPr algn="just">
              <a:lnSpc>
                <a:spcPct val="100000"/>
              </a:lnSpc>
              <a:buNone/>
            </a:pPr>
            <a:r>
              <a:rPr b="1" lang="en-PH" sz="2000" spc="-1" strike="noStrike">
                <a:latin typeface="Lato"/>
                <a:ea typeface="AppleSystemUIFont"/>
              </a:rPr>
              <a:t>Ang rehiyong ito ay binubuo ng bansang China kabilang ang mga teritoryo nito na Hong Kong at Macau, gayundin ang mga bansang Japan, Mongolia, North Korea, South Korea, at Taiwan. Ang China ang pangatlong pinakamalaking bansa pagdating sa sukat ng teritoryo. Kabilang sa mga bulubundukin na matatagpuan dito ay ang Himalayas, Kunlun, at Tianjin. Tanyag naman sa rehiyong ito ang Tibetan Plateau, Gobi Desert (na nasasakop din ng Mongolia), at Taklamakan Desert. May mahahalagang ilog din na narito, ang Hwang Ho (Yellow River) at ang Yangtze.</a:t>
            </a:r>
            <a:endParaRPr b="0" lang="en-PH" sz="2000" spc="-1" strike="noStrike">
              <a:latin typeface="Arial"/>
            </a:endParaRPr>
          </a:p>
          <a:p>
            <a:pPr algn="just">
              <a:lnSpc>
                <a:spcPct val="100000"/>
              </a:lnSpc>
              <a:buNone/>
            </a:pPr>
            <a:endParaRPr b="0" lang="en-PH" sz="2000" spc="-1" strike="noStrike">
              <a:latin typeface="Arial"/>
            </a:endParaRPr>
          </a:p>
          <a:p>
            <a:pPr algn="just">
              <a:lnSpc>
                <a:spcPct val="100000"/>
              </a:lnSpc>
              <a:buNone/>
            </a:pPr>
            <a:r>
              <a:rPr b="1" lang="en-PH" sz="2000" spc="-1" strike="noStrike">
                <a:latin typeface="Lato"/>
                <a:ea typeface="AppleSystemUIFont"/>
              </a:rPr>
              <a:t>Ang Korea na nahahati sa North Korea at South Korea ay isang tangway (peninsula). Samantala, ang Japan naman ay isang kapuluan na may apat na malalaking pulo. Malaking bahagi ng Korea at Japan ay bulubundukin. Pinakasikat ang Mount Fuji na matatagpuan sa Japan. Dito rin sa East Asia isinilang ang mga relihiyong Confucianism, Taoism, at Shinto.</a:t>
            </a:r>
            <a:endParaRPr b="0" lang="en-PH" sz="2000" spc="-1" strike="noStrike">
              <a:latin typeface="Arial"/>
            </a:endParaRPr>
          </a:p>
        </p:txBody>
      </p:sp>
      <p:sp>
        <p:nvSpPr>
          <p:cNvPr id="216" name="PlaceHolder 5"/>
          <p:cNvSpPr/>
          <p:nvPr/>
        </p:nvSpPr>
        <p:spPr>
          <a:xfrm>
            <a:off x="609480" y="254880"/>
            <a:ext cx="10003320" cy="997200"/>
          </a:xfrm>
          <a:prstGeom prst="rect">
            <a:avLst/>
          </a:prstGeom>
          <a:solidFill>
            <a:srgbClr val="ffe994"/>
          </a:solidFill>
          <a:ln w="76320">
            <a:solidFill>
              <a:srgbClr val="4b2204"/>
            </a:solidFill>
            <a:round/>
          </a:ln>
        </p:spPr>
        <p:style>
          <a:lnRef idx="0"/>
          <a:fillRef idx="0"/>
          <a:effectRef idx="0"/>
          <a:fontRef idx="minor"/>
        </p:style>
        <p:txBody>
          <a:bodyPr lIns="38160" rIns="38160" tIns="38160" bIns="38160" anchor="ctr">
            <a:noAutofit/>
          </a:bodyPr>
          <a:p>
            <a:pPr algn="ctr">
              <a:lnSpc>
                <a:spcPct val="100000"/>
              </a:lnSpc>
              <a:buNone/>
            </a:pPr>
            <a:r>
              <a:rPr b="1" lang="en-US" sz="3600" spc="-1" strike="noStrike">
                <a:solidFill>
                  <a:srgbClr val="4b2204"/>
                </a:solidFill>
                <a:latin typeface="Lato"/>
                <a:ea typeface="DejaVu Sans"/>
              </a:rPr>
              <a:t>Heograpikal na Pagkakahati ng Asya</a:t>
            </a:r>
            <a:endParaRPr b="0" lang="en-PH" sz="3600" spc="-1" strike="noStrike">
              <a:latin typeface="Arial"/>
            </a:endParaRPr>
          </a:p>
        </p:txBody>
      </p:sp>
      <p:sp>
        <p:nvSpPr>
          <p:cNvPr id="217" name=""/>
          <p:cNvSpPr/>
          <p:nvPr/>
        </p:nvSpPr>
        <p:spPr>
          <a:xfrm>
            <a:off x="720000" y="1440000"/>
            <a:ext cx="4319280" cy="503280"/>
          </a:xfrm>
          <a:custGeom>
            <a:avLst/>
            <a:gdLst/>
            <a:ahLst/>
            <a:rect l="l" t="t" r="r" b="b"/>
            <a:pathLst>
              <a:path w="12002" h="1402">
                <a:moveTo>
                  <a:pt x="233" y="0"/>
                </a:moveTo>
                <a:lnTo>
                  <a:pt x="234" y="0"/>
                </a:lnTo>
                <a:cubicBezTo>
                  <a:pt x="193" y="0"/>
                  <a:pt x="152" y="11"/>
                  <a:pt x="117" y="31"/>
                </a:cubicBezTo>
                <a:cubicBezTo>
                  <a:pt x="81" y="52"/>
                  <a:pt x="52" y="81"/>
                  <a:pt x="31" y="117"/>
                </a:cubicBezTo>
                <a:cubicBezTo>
                  <a:pt x="11" y="152"/>
                  <a:pt x="0" y="193"/>
                  <a:pt x="0" y="234"/>
                </a:cubicBezTo>
                <a:lnTo>
                  <a:pt x="0" y="1167"/>
                </a:lnTo>
                <a:lnTo>
                  <a:pt x="0" y="1168"/>
                </a:lnTo>
                <a:cubicBezTo>
                  <a:pt x="0" y="1208"/>
                  <a:pt x="11" y="1249"/>
                  <a:pt x="31" y="1284"/>
                </a:cubicBezTo>
                <a:cubicBezTo>
                  <a:pt x="52" y="1320"/>
                  <a:pt x="81" y="1349"/>
                  <a:pt x="117" y="1370"/>
                </a:cubicBezTo>
                <a:cubicBezTo>
                  <a:pt x="152" y="1390"/>
                  <a:pt x="193" y="1401"/>
                  <a:pt x="234" y="1401"/>
                </a:cubicBezTo>
                <a:lnTo>
                  <a:pt x="11767" y="1400"/>
                </a:lnTo>
                <a:lnTo>
                  <a:pt x="11768" y="1401"/>
                </a:lnTo>
                <a:cubicBezTo>
                  <a:pt x="11808" y="1401"/>
                  <a:pt x="11849" y="1390"/>
                  <a:pt x="11884" y="1370"/>
                </a:cubicBezTo>
                <a:cubicBezTo>
                  <a:pt x="11920" y="1349"/>
                  <a:pt x="11949" y="1320"/>
                  <a:pt x="11970" y="1284"/>
                </a:cubicBezTo>
                <a:cubicBezTo>
                  <a:pt x="11990" y="1249"/>
                  <a:pt x="12001" y="1208"/>
                  <a:pt x="12001" y="1168"/>
                </a:cubicBezTo>
                <a:lnTo>
                  <a:pt x="12001" y="233"/>
                </a:lnTo>
                <a:lnTo>
                  <a:pt x="12001" y="234"/>
                </a:lnTo>
                <a:lnTo>
                  <a:pt x="12001" y="234"/>
                </a:lnTo>
                <a:cubicBezTo>
                  <a:pt x="12001" y="193"/>
                  <a:pt x="11990" y="152"/>
                  <a:pt x="11970" y="117"/>
                </a:cubicBezTo>
                <a:cubicBezTo>
                  <a:pt x="11949" y="81"/>
                  <a:pt x="11920" y="52"/>
                  <a:pt x="11884" y="31"/>
                </a:cubicBezTo>
                <a:cubicBezTo>
                  <a:pt x="11849" y="11"/>
                  <a:pt x="11808" y="0"/>
                  <a:pt x="11768" y="0"/>
                </a:cubicBezTo>
                <a:lnTo>
                  <a:pt x="233" y="0"/>
                </a:lnTo>
              </a:path>
            </a:pathLst>
          </a:custGeom>
          <a:solidFill>
            <a:srgbClr val="4b2204"/>
          </a:solidFill>
          <a:ln w="38160">
            <a:solidFill>
              <a:srgbClr val="ffd428"/>
            </a:solidFill>
            <a:round/>
          </a:ln>
        </p:spPr>
        <p:style>
          <a:lnRef idx="0"/>
          <a:fillRef idx="0"/>
          <a:effectRef idx="0"/>
          <a:fontRef idx="minor"/>
        </p:style>
        <p:txBody>
          <a:bodyPr lIns="109080" rIns="109080" tIns="64080" bIns="64080" anchor="ctr">
            <a:noAutofit/>
          </a:bodyPr>
          <a:p>
            <a:pPr algn="ctr">
              <a:lnSpc>
                <a:spcPct val="100000"/>
              </a:lnSpc>
              <a:spcAft>
                <a:spcPts val="201"/>
              </a:spcAft>
              <a:buNone/>
            </a:pPr>
            <a:r>
              <a:rPr b="1" lang="en-PH" sz="2000" spc="-1" strike="noStrike">
                <a:solidFill>
                  <a:srgbClr val="ffbf00"/>
                </a:solidFill>
                <a:latin typeface="Lato"/>
                <a:ea typeface="AppleSystemUIFontBold"/>
              </a:rPr>
              <a:t>Silangang Asya o East Asia</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8" name="PlaceHolder 1"/>
          <p:cNvSpPr>
            <a:spLocks noGrp="1"/>
          </p:cNvSpPr>
          <p:nvPr>
            <p:ph/>
          </p:nvPr>
        </p:nvSpPr>
        <p:spPr>
          <a:xfrm>
            <a:off x="609480" y="2016000"/>
            <a:ext cx="10958040" cy="4319280"/>
          </a:xfrm>
          <a:prstGeom prst="rect">
            <a:avLst/>
          </a:prstGeom>
          <a:noFill/>
          <a:ln w="76320">
            <a:noFill/>
          </a:ln>
        </p:spPr>
        <p:txBody>
          <a:bodyPr lIns="38160" rIns="38160" tIns="38160" bIns="38160" anchor="t">
            <a:normAutofit/>
          </a:bodyPr>
          <a:p>
            <a:pPr algn="just">
              <a:lnSpc>
                <a:spcPct val="100000"/>
              </a:lnSpc>
              <a:buNone/>
            </a:pPr>
            <a:r>
              <a:rPr b="1" lang="en-PH" sz="2000" spc="-1" strike="noStrike">
                <a:latin typeface="Lato"/>
                <a:ea typeface="AppleSystemUIFont"/>
              </a:rPr>
              <a:t>Ang rehiyong ito naman ay binubuo ng mga bansang India, Pakistan, Afghanistan, Bangladesh, Bhutan, Nepal, Maldives, at Sri Lanka. Makikita sa rehiyong ito ang mga nagtataasang kabundukan tulad ng pamosong Himalayas kung saan kabilang ang pinakamataas na bundok, ang Mount Everest. Ang katimugang bahagi naman ay pinalilibutan ng tubig: Indian Ocean, Arabian Sea, at Bay of Bengal. Ang rehiyong ito ay malaking kalupaan subalit mas maliit kaysa isang kontinente. May pagka-tatsulok ang hugis nito.</a:t>
            </a:r>
            <a:endParaRPr b="0" lang="en-PH" sz="2000" spc="-1" strike="noStrike">
              <a:latin typeface="Arial"/>
            </a:endParaRPr>
          </a:p>
        </p:txBody>
      </p:sp>
      <p:sp>
        <p:nvSpPr>
          <p:cNvPr id="219" name="PlaceHolder 8"/>
          <p:cNvSpPr/>
          <p:nvPr/>
        </p:nvSpPr>
        <p:spPr>
          <a:xfrm>
            <a:off x="609480" y="254880"/>
            <a:ext cx="10003320" cy="997200"/>
          </a:xfrm>
          <a:prstGeom prst="rect">
            <a:avLst/>
          </a:prstGeom>
          <a:solidFill>
            <a:srgbClr val="ffe994"/>
          </a:solidFill>
          <a:ln w="76320">
            <a:solidFill>
              <a:srgbClr val="4b2204"/>
            </a:solidFill>
            <a:round/>
          </a:ln>
        </p:spPr>
        <p:style>
          <a:lnRef idx="0"/>
          <a:fillRef idx="0"/>
          <a:effectRef idx="0"/>
          <a:fontRef idx="minor"/>
        </p:style>
        <p:txBody>
          <a:bodyPr lIns="38160" rIns="38160" tIns="38160" bIns="38160" anchor="ctr">
            <a:noAutofit/>
          </a:bodyPr>
          <a:p>
            <a:pPr algn="ctr">
              <a:lnSpc>
                <a:spcPct val="100000"/>
              </a:lnSpc>
              <a:buNone/>
            </a:pPr>
            <a:r>
              <a:rPr b="1" lang="en-US" sz="3600" spc="-1" strike="noStrike">
                <a:solidFill>
                  <a:srgbClr val="4b2204"/>
                </a:solidFill>
                <a:latin typeface="Lato"/>
                <a:ea typeface="DejaVu Sans"/>
              </a:rPr>
              <a:t>Heograpikal na Pagkakahati ng Asya</a:t>
            </a:r>
            <a:endParaRPr b="0" lang="en-PH" sz="3600" spc="-1" strike="noStrike">
              <a:latin typeface="Arial"/>
            </a:endParaRPr>
          </a:p>
        </p:txBody>
      </p:sp>
      <p:sp>
        <p:nvSpPr>
          <p:cNvPr id="220" name=""/>
          <p:cNvSpPr/>
          <p:nvPr/>
        </p:nvSpPr>
        <p:spPr>
          <a:xfrm>
            <a:off x="720000" y="1440000"/>
            <a:ext cx="4319280" cy="503280"/>
          </a:xfrm>
          <a:custGeom>
            <a:avLst/>
            <a:gdLst/>
            <a:ahLst/>
            <a:rect l="l" t="t" r="r" b="b"/>
            <a:pathLst>
              <a:path w="12002" h="1402">
                <a:moveTo>
                  <a:pt x="233" y="0"/>
                </a:moveTo>
                <a:lnTo>
                  <a:pt x="234" y="0"/>
                </a:lnTo>
                <a:cubicBezTo>
                  <a:pt x="193" y="0"/>
                  <a:pt x="152" y="11"/>
                  <a:pt x="117" y="31"/>
                </a:cubicBezTo>
                <a:cubicBezTo>
                  <a:pt x="81" y="52"/>
                  <a:pt x="52" y="81"/>
                  <a:pt x="31" y="117"/>
                </a:cubicBezTo>
                <a:cubicBezTo>
                  <a:pt x="11" y="152"/>
                  <a:pt x="0" y="193"/>
                  <a:pt x="0" y="234"/>
                </a:cubicBezTo>
                <a:lnTo>
                  <a:pt x="0" y="1167"/>
                </a:lnTo>
                <a:lnTo>
                  <a:pt x="0" y="1168"/>
                </a:lnTo>
                <a:cubicBezTo>
                  <a:pt x="0" y="1208"/>
                  <a:pt x="11" y="1249"/>
                  <a:pt x="31" y="1284"/>
                </a:cubicBezTo>
                <a:cubicBezTo>
                  <a:pt x="52" y="1320"/>
                  <a:pt x="81" y="1349"/>
                  <a:pt x="117" y="1370"/>
                </a:cubicBezTo>
                <a:cubicBezTo>
                  <a:pt x="152" y="1390"/>
                  <a:pt x="193" y="1401"/>
                  <a:pt x="234" y="1401"/>
                </a:cubicBezTo>
                <a:lnTo>
                  <a:pt x="11767" y="1400"/>
                </a:lnTo>
                <a:lnTo>
                  <a:pt x="11768" y="1401"/>
                </a:lnTo>
                <a:cubicBezTo>
                  <a:pt x="11808" y="1401"/>
                  <a:pt x="11849" y="1390"/>
                  <a:pt x="11884" y="1370"/>
                </a:cubicBezTo>
                <a:cubicBezTo>
                  <a:pt x="11920" y="1349"/>
                  <a:pt x="11949" y="1320"/>
                  <a:pt x="11970" y="1284"/>
                </a:cubicBezTo>
                <a:cubicBezTo>
                  <a:pt x="11990" y="1249"/>
                  <a:pt x="12001" y="1208"/>
                  <a:pt x="12001" y="1168"/>
                </a:cubicBezTo>
                <a:lnTo>
                  <a:pt x="12001" y="233"/>
                </a:lnTo>
                <a:lnTo>
                  <a:pt x="12001" y="234"/>
                </a:lnTo>
                <a:lnTo>
                  <a:pt x="12001" y="234"/>
                </a:lnTo>
                <a:cubicBezTo>
                  <a:pt x="12001" y="193"/>
                  <a:pt x="11990" y="152"/>
                  <a:pt x="11970" y="117"/>
                </a:cubicBezTo>
                <a:cubicBezTo>
                  <a:pt x="11949" y="81"/>
                  <a:pt x="11920" y="52"/>
                  <a:pt x="11884" y="31"/>
                </a:cubicBezTo>
                <a:cubicBezTo>
                  <a:pt x="11849" y="11"/>
                  <a:pt x="11808" y="0"/>
                  <a:pt x="11768" y="0"/>
                </a:cubicBezTo>
                <a:lnTo>
                  <a:pt x="233" y="0"/>
                </a:lnTo>
              </a:path>
            </a:pathLst>
          </a:custGeom>
          <a:solidFill>
            <a:srgbClr val="4b2204"/>
          </a:solidFill>
          <a:ln w="38160">
            <a:solidFill>
              <a:srgbClr val="ffd428"/>
            </a:solidFill>
            <a:round/>
          </a:ln>
        </p:spPr>
        <p:style>
          <a:lnRef idx="0"/>
          <a:fillRef idx="0"/>
          <a:effectRef idx="0"/>
          <a:fontRef idx="minor"/>
        </p:style>
        <p:txBody>
          <a:bodyPr lIns="109080" rIns="109080" tIns="64080" bIns="64080" anchor="ctr">
            <a:noAutofit/>
          </a:bodyPr>
          <a:p>
            <a:pPr algn="ctr">
              <a:lnSpc>
                <a:spcPct val="100000"/>
              </a:lnSpc>
              <a:spcAft>
                <a:spcPts val="201"/>
              </a:spcAft>
              <a:buNone/>
            </a:pPr>
            <a:r>
              <a:rPr b="1" lang="en-PH" sz="2000" spc="-1" strike="noStrike">
                <a:solidFill>
                  <a:srgbClr val="ffbf00"/>
                </a:solidFill>
                <a:latin typeface="Lato"/>
                <a:ea typeface="AppleSystemUIFontBold"/>
              </a:rPr>
              <a:t>Timog Asya o South Asia</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1" name="PlaceHolder 1"/>
          <p:cNvSpPr>
            <a:spLocks noGrp="1"/>
          </p:cNvSpPr>
          <p:nvPr>
            <p:ph/>
          </p:nvPr>
        </p:nvSpPr>
        <p:spPr>
          <a:xfrm>
            <a:off x="609480" y="2016000"/>
            <a:ext cx="10958040" cy="4319280"/>
          </a:xfrm>
          <a:prstGeom prst="rect">
            <a:avLst/>
          </a:prstGeom>
          <a:noFill/>
          <a:ln w="76320">
            <a:noFill/>
          </a:ln>
        </p:spPr>
        <p:txBody>
          <a:bodyPr lIns="38160" rIns="38160" tIns="38160" bIns="38160" anchor="t">
            <a:normAutofit/>
          </a:bodyPr>
          <a:p>
            <a:pPr algn="just">
              <a:lnSpc>
                <a:spcPct val="100000"/>
              </a:lnSpc>
              <a:buNone/>
            </a:pPr>
            <a:r>
              <a:rPr b="1" lang="en-PH" sz="2000" spc="-1" strike="noStrike">
                <a:latin typeface="Lato"/>
                <a:ea typeface="AppleSystemUIFont"/>
              </a:rPr>
              <a:t>Ang rehiyong ito ay isang napakalaking tangway na napaliligiran ng anyong tubig sa tatlong gilid nito. Kabilang din sa Southeast Asia ang mga kapuluan. Nahahati sa dalawa ang rehiyong ito: ang mainland at insular. Ang mainland Southeast Asia ay binubuo ng mga bansang Myanmar, Thailand, Vietnam, Laos, at Cambodia. Ang insular Southeast Asia ay kinabibilangan naman ng Pilipinas, Indonesia, Malaysia, Brunei, Singapore, at Timor Leste. Kilala ang rehiyong ito sa pagiging bahagi ng Ring of Fire na matatagpuan sa Pacific Ocean. Hitik sa bulkan ang lugar na ito na kinabibilangan ng Mayon, Pinatubo, at Krakatoa. Kilala naman ang mga katubigan tulad ng Mekong River, South China Sea kung saan kabilang ang West Philippine Sea, at ang pinakamalawak na lawa sa rehiyon, ang Lawa ng Toni Sap sa bansang Cambodia. Bunga ng pagkakaiba sa katangiang heograpikal, dalawang uri ng tradisyon ang nabuo. Ang una ay ang tradisyong agrikultural at ang isa naman ay ang tradisyong pandagat.</a:t>
            </a:r>
            <a:endParaRPr b="0" lang="en-PH" sz="2000" spc="-1" strike="noStrike">
              <a:latin typeface="Arial"/>
            </a:endParaRPr>
          </a:p>
        </p:txBody>
      </p:sp>
      <p:sp>
        <p:nvSpPr>
          <p:cNvPr id="222" name="PlaceHolder 12"/>
          <p:cNvSpPr/>
          <p:nvPr/>
        </p:nvSpPr>
        <p:spPr>
          <a:xfrm>
            <a:off x="609480" y="254880"/>
            <a:ext cx="10003320" cy="997200"/>
          </a:xfrm>
          <a:prstGeom prst="rect">
            <a:avLst/>
          </a:prstGeom>
          <a:solidFill>
            <a:srgbClr val="ffe994"/>
          </a:solidFill>
          <a:ln w="76320">
            <a:solidFill>
              <a:srgbClr val="4b2204"/>
            </a:solidFill>
            <a:round/>
          </a:ln>
        </p:spPr>
        <p:style>
          <a:lnRef idx="0"/>
          <a:fillRef idx="0"/>
          <a:effectRef idx="0"/>
          <a:fontRef idx="minor"/>
        </p:style>
        <p:txBody>
          <a:bodyPr lIns="38160" rIns="38160" tIns="38160" bIns="38160" anchor="ctr">
            <a:noAutofit/>
          </a:bodyPr>
          <a:p>
            <a:pPr algn="ctr">
              <a:lnSpc>
                <a:spcPct val="100000"/>
              </a:lnSpc>
              <a:buNone/>
            </a:pPr>
            <a:r>
              <a:rPr b="1" lang="en-US" sz="3600" spc="-1" strike="noStrike">
                <a:solidFill>
                  <a:srgbClr val="4b2204"/>
                </a:solidFill>
                <a:latin typeface="Lato"/>
                <a:ea typeface="DejaVu Sans"/>
              </a:rPr>
              <a:t>Heograpikal na Pagkakahati ng Asya</a:t>
            </a:r>
            <a:endParaRPr b="0" lang="en-PH" sz="3600" spc="-1" strike="noStrike">
              <a:latin typeface="Arial"/>
            </a:endParaRPr>
          </a:p>
        </p:txBody>
      </p:sp>
      <p:sp>
        <p:nvSpPr>
          <p:cNvPr id="223" name=""/>
          <p:cNvSpPr/>
          <p:nvPr/>
        </p:nvSpPr>
        <p:spPr>
          <a:xfrm>
            <a:off x="720000" y="1440000"/>
            <a:ext cx="5039280" cy="503280"/>
          </a:xfrm>
          <a:custGeom>
            <a:avLst/>
            <a:gdLst/>
            <a:ahLst/>
            <a:rect l="l" t="t" r="r" b="b"/>
            <a:pathLst>
              <a:path w="14002" h="1402">
                <a:moveTo>
                  <a:pt x="233" y="0"/>
                </a:moveTo>
                <a:lnTo>
                  <a:pt x="234" y="0"/>
                </a:lnTo>
                <a:cubicBezTo>
                  <a:pt x="193" y="0"/>
                  <a:pt x="152" y="11"/>
                  <a:pt x="117" y="31"/>
                </a:cubicBezTo>
                <a:cubicBezTo>
                  <a:pt x="81" y="52"/>
                  <a:pt x="52" y="81"/>
                  <a:pt x="31" y="117"/>
                </a:cubicBezTo>
                <a:cubicBezTo>
                  <a:pt x="11" y="152"/>
                  <a:pt x="0" y="193"/>
                  <a:pt x="0" y="234"/>
                </a:cubicBezTo>
                <a:lnTo>
                  <a:pt x="0" y="1167"/>
                </a:lnTo>
                <a:lnTo>
                  <a:pt x="0" y="1168"/>
                </a:lnTo>
                <a:cubicBezTo>
                  <a:pt x="0" y="1208"/>
                  <a:pt x="11" y="1249"/>
                  <a:pt x="31" y="1284"/>
                </a:cubicBezTo>
                <a:cubicBezTo>
                  <a:pt x="52" y="1320"/>
                  <a:pt x="81" y="1349"/>
                  <a:pt x="117" y="1370"/>
                </a:cubicBezTo>
                <a:cubicBezTo>
                  <a:pt x="152" y="1390"/>
                  <a:pt x="193" y="1401"/>
                  <a:pt x="234" y="1401"/>
                </a:cubicBezTo>
                <a:lnTo>
                  <a:pt x="13767" y="1400"/>
                </a:lnTo>
                <a:lnTo>
                  <a:pt x="13768" y="1401"/>
                </a:lnTo>
                <a:cubicBezTo>
                  <a:pt x="13808" y="1401"/>
                  <a:pt x="13849" y="1390"/>
                  <a:pt x="13884" y="1370"/>
                </a:cubicBezTo>
                <a:cubicBezTo>
                  <a:pt x="13920" y="1349"/>
                  <a:pt x="13949" y="1320"/>
                  <a:pt x="13970" y="1284"/>
                </a:cubicBezTo>
                <a:cubicBezTo>
                  <a:pt x="13990" y="1249"/>
                  <a:pt x="14001" y="1208"/>
                  <a:pt x="14001" y="1168"/>
                </a:cubicBezTo>
                <a:lnTo>
                  <a:pt x="14001" y="233"/>
                </a:lnTo>
                <a:lnTo>
                  <a:pt x="14001" y="234"/>
                </a:lnTo>
                <a:lnTo>
                  <a:pt x="14001" y="234"/>
                </a:lnTo>
                <a:cubicBezTo>
                  <a:pt x="14001" y="193"/>
                  <a:pt x="13990" y="152"/>
                  <a:pt x="13970" y="117"/>
                </a:cubicBezTo>
                <a:cubicBezTo>
                  <a:pt x="13949" y="81"/>
                  <a:pt x="13920" y="52"/>
                  <a:pt x="13884" y="31"/>
                </a:cubicBezTo>
                <a:cubicBezTo>
                  <a:pt x="13849" y="11"/>
                  <a:pt x="13808" y="0"/>
                  <a:pt x="13768" y="0"/>
                </a:cubicBezTo>
                <a:lnTo>
                  <a:pt x="233" y="0"/>
                </a:lnTo>
              </a:path>
            </a:pathLst>
          </a:custGeom>
          <a:solidFill>
            <a:srgbClr val="4b2204"/>
          </a:solidFill>
          <a:ln w="38160">
            <a:solidFill>
              <a:srgbClr val="ffd428"/>
            </a:solidFill>
            <a:round/>
          </a:ln>
        </p:spPr>
        <p:style>
          <a:lnRef idx="0"/>
          <a:fillRef idx="0"/>
          <a:effectRef idx="0"/>
          <a:fontRef idx="minor"/>
        </p:style>
        <p:txBody>
          <a:bodyPr lIns="109080" rIns="109080" tIns="64080" bIns="64080" anchor="ctr">
            <a:noAutofit/>
          </a:bodyPr>
          <a:p>
            <a:pPr algn="ctr">
              <a:lnSpc>
                <a:spcPct val="100000"/>
              </a:lnSpc>
              <a:spcAft>
                <a:spcPts val="201"/>
              </a:spcAft>
              <a:buNone/>
            </a:pPr>
            <a:r>
              <a:rPr b="1" lang="en-PH" sz="2000" spc="-1" strike="noStrike">
                <a:solidFill>
                  <a:srgbClr val="ffbf00"/>
                </a:solidFill>
                <a:latin typeface="Lato"/>
                <a:ea typeface="AppleSystemUIFontBold"/>
              </a:rPr>
              <a:t>Timog-Silangang Asya o Southeast Asia</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4" name="PlaceHolder 1"/>
          <p:cNvSpPr>
            <a:spLocks noGrp="1"/>
          </p:cNvSpPr>
          <p:nvPr>
            <p:ph/>
          </p:nvPr>
        </p:nvSpPr>
        <p:spPr>
          <a:xfrm>
            <a:off x="609480" y="2016000"/>
            <a:ext cx="10958040" cy="4319280"/>
          </a:xfrm>
          <a:prstGeom prst="rect">
            <a:avLst/>
          </a:prstGeom>
          <a:noFill/>
          <a:ln w="76320">
            <a:noFill/>
          </a:ln>
        </p:spPr>
        <p:txBody>
          <a:bodyPr lIns="38160" rIns="38160" tIns="38160" bIns="38160" anchor="t">
            <a:normAutofit/>
          </a:bodyPr>
          <a:p>
            <a:pPr algn="just">
              <a:lnSpc>
                <a:spcPct val="100000"/>
              </a:lnSpc>
              <a:buNone/>
            </a:pPr>
            <a:r>
              <a:rPr b="1" lang="en-PH" sz="2000" spc="-1" strike="noStrike">
                <a:latin typeface="Lato"/>
                <a:ea typeface="AppleSystemUIFont"/>
              </a:rPr>
              <a:t>Ang rehiyong ito ay binubuo ng 15 bansa. Ang mga ito ay ang sumusunod: Bahrain, Cyprus, Iran, Iraq, Israel, Jordan, Kuwait, Lebanon, Oman, Qatar, Saudi Arabia, Syria, Turkey, United Arab Emirates (UAE), at Yemen. Ang Western Asia ay napagigitnaan ng tatlong kontinente: ang Asya, Europe, at Africa. Malaking bahagi nito ay disyerto. Ang tangway ng Arabia ay may 900,000 square miles ng Arabian Desert. Ang isa pang malawak na disyerto ay ang Syrian Desert. Kilala rin ito sa tawag na Middle East mula sa pananaw ng mga taga- Kanluran o mga taga-Europa. Malaki ang kinalaman sa katangiang pisikal ng rehiyong ito sa paghubog ng kanilang kabihasnan, kultura, at kaugalian. Ang rehiyong ito ay binubuo ng mga bansang Arabo maging ng Gulf States. Pangunahing pinagkukunan ng langis ang Western Asia. Sa rehiyon ding ito isinilang ang pinakamalalawak at pangunahing relihiyon sa daigdig. Ang mga ito ay ang Kristiyanismo, Judaism, at Islam.</a:t>
            </a:r>
            <a:endParaRPr b="0" lang="en-PH" sz="2000" spc="-1" strike="noStrike">
              <a:latin typeface="Arial"/>
            </a:endParaRPr>
          </a:p>
        </p:txBody>
      </p:sp>
      <p:sp>
        <p:nvSpPr>
          <p:cNvPr id="225" name="PlaceHolder 14"/>
          <p:cNvSpPr/>
          <p:nvPr/>
        </p:nvSpPr>
        <p:spPr>
          <a:xfrm>
            <a:off x="609480" y="254880"/>
            <a:ext cx="10003320" cy="997200"/>
          </a:xfrm>
          <a:prstGeom prst="rect">
            <a:avLst/>
          </a:prstGeom>
          <a:solidFill>
            <a:srgbClr val="ffe994"/>
          </a:solidFill>
          <a:ln w="76320">
            <a:solidFill>
              <a:srgbClr val="4b2204"/>
            </a:solidFill>
            <a:round/>
          </a:ln>
        </p:spPr>
        <p:style>
          <a:lnRef idx="0"/>
          <a:fillRef idx="0"/>
          <a:effectRef idx="0"/>
          <a:fontRef idx="minor"/>
        </p:style>
        <p:txBody>
          <a:bodyPr lIns="38160" rIns="38160" tIns="38160" bIns="38160" anchor="ctr">
            <a:noAutofit/>
          </a:bodyPr>
          <a:p>
            <a:pPr algn="ctr">
              <a:lnSpc>
                <a:spcPct val="100000"/>
              </a:lnSpc>
              <a:buNone/>
            </a:pPr>
            <a:r>
              <a:rPr b="1" lang="en-US" sz="3600" spc="-1" strike="noStrike">
                <a:solidFill>
                  <a:srgbClr val="4b2204"/>
                </a:solidFill>
                <a:latin typeface="Lato"/>
                <a:ea typeface="DejaVu Sans"/>
              </a:rPr>
              <a:t>Heograpikal na Pagkakahati ng Asya</a:t>
            </a:r>
            <a:endParaRPr b="0" lang="en-PH" sz="3600" spc="-1" strike="noStrike">
              <a:latin typeface="Arial"/>
            </a:endParaRPr>
          </a:p>
        </p:txBody>
      </p:sp>
      <p:sp>
        <p:nvSpPr>
          <p:cNvPr id="226" name=""/>
          <p:cNvSpPr/>
          <p:nvPr/>
        </p:nvSpPr>
        <p:spPr>
          <a:xfrm>
            <a:off x="720000" y="1440000"/>
            <a:ext cx="4319280" cy="503280"/>
          </a:xfrm>
          <a:custGeom>
            <a:avLst/>
            <a:gdLst/>
            <a:ahLst/>
            <a:rect l="l" t="t" r="r" b="b"/>
            <a:pathLst>
              <a:path w="12002" h="1402">
                <a:moveTo>
                  <a:pt x="233" y="0"/>
                </a:moveTo>
                <a:lnTo>
                  <a:pt x="234" y="0"/>
                </a:lnTo>
                <a:cubicBezTo>
                  <a:pt x="193" y="0"/>
                  <a:pt x="152" y="11"/>
                  <a:pt x="117" y="31"/>
                </a:cubicBezTo>
                <a:cubicBezTo>
                  <a:pt x="81" y="52"/>
                  <a:pt x="52" y="81"/>
                  <a:pt x="31" y="117"/>
                </a:cubicBezTo>
                <a:cubicBezTo>
                  <a:pt x="11" y="152"/>
                  <a:pt x="0" y="193"/>
                  <a:pt x="0" y="234"/>
                </a:cubicBezTo>
                <a:lnTo>
                  <a:pt x="0" y="1167"/>
                </a:lnTo>
                <a:lnTo>
                  <a:pt x="0" y="1168"/>
                </a:lnTo>
                <a:cubicBezTo>
                  <a:pt x="0" y="1208"/>
                  <a:pt x="11" y="1249"/>
                  <a:pt x="31" y="1284"/>
                </a:cubicBezTo>
                <a:cubicBezTo>
                  <a:pt x="52" y="1320"/>
                  <a:pt x="81" y="1349"/>
                  <a:pt x="117" y="1370"/>
                </a:cubicBezTo>
                <a:cubicBezTo>
                  <a:pt x="152" y="1390"/>
                  <a:pt x="193" y="1401"/>
                  <a:pt x="234" y="1401"/>
                </a:cubicBezTo>
                <a:lnTo>
                  <a:pt x="11767" y="1400"/>
                </a:lnTo>
                <a:lnTo>
                  <a:pt x="11768" y="1401"/>
                </a:lnTo>
                <a:cubicBezTo>
                  <a:pt x="11808" y="1401"/>
                  <a:pt x="11849" y="1390"/>
                  <a:pt x="11884" y="1370"/>
                </a:cubicBezTo>
                <a:cubicBezTo>
                  <a:pt x="11920" y="1349"/>
                  <a:pt x="11949" y="1320"/>
                  <a:pt x="11970" y="1284"/>
                </a:cubicBezTo>
                <a:cubicBezTo>
                  <a:pt x="11990" y="1249"/>
                  <a:pt x="12001" y="1208"/>
                  <a:pt x="12001" y="1168"/>
                </a:cubicBezTo>
                <a:lnTo>
                  <a:pt x="12001" y="233"/>
                </a:lnTo>
                <a:lnTo>
                  <a:pt x="12001" y="234"/>
                </a:lnTo>
                <a:lnTo>
                  <a:pt x="12001" y="234"/>
                </a:lnTo>
                <a:cubicBezTo>
                  <a:pt x="12001" y="193"/>
                  <a:pt x="11990" y="152"/>
                  <a:pt x="11970" y="117"/>
                </a:cubicBezTo>
                <a:cubicBezTo>
                  <a:pt x="11949" y="81"/>
                  <a:pt x="11920" y="52"/>
                  <a:pt x="11884" y="31"/>
                </a:cubicBezTo>
                <a:cubicBezTo>
                  <a:pt x="11849" y="11"/>
                  <a:pt x="11808" y="0"/>
                  <a:pt x="11768" y="0"/>
                </a:cubicBezTo>
                <a:lnTo>
                  <a:pt x="233" y="0"/>
                </a:lnTo>
              </a:path>
            </a:pathLst>
          </a:custGeom>
          <a:solidFill>
            <a:srgbClr val="4b2204"/>
          </a:solidFill>
          <a:ln w="38160">
            <a:solidFill>
              <a:srgbClr val="ffd428"/>
            </a:solidFill>
            <a:round/>
          </a:ln>
        </p:spPr>
        <p:style>
          <a:lnRef idx="0"/>
          <a:fillRef idx="0"/>
          <a:effectRef idx="0"/>
          <a:fontRef idx="minor"/>
        </p:style>
        <p:txBody>
          <a:bodyPr lIns="109080" rIns="109080" tIns="64080" bIns="64080" anchor="ctr">
            <a:noAutofit/>
          </a:bodyPr>
          <a:p>
            <a:pPr algn="ctr">
              <a:lnSpc>
                <a:spcPct val="100000"/>
              </a:lnSpc>
              <a:spcAft>
                <a:spcPts val="201"/>
              </a:spcAft>
              <a:buNone/>
            </a:pPr>
            <a:r>
              <a:rPr b="1" lang="en-PH" sz="2000" spc="-1" strike="noStrike">
                <a:solidFill>
                  <a:srgbClr val="ffbf00"/>
                </a:solidFill>
                <a:latin typeface="Lato"/>
                <a:ea typeface="AppleSystemUIFontBold"/>
              </a:rPr>
              <a:t>Kanlurang Asya o West Asia</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7" name="PlaceHolder 1"/>
          <p:cNvSpPr>
            <a:spLocks noGrp="1"/>
          </p:cNvSpPr>
          <p:nvPr>
            <p:ph/>
          </p:nvPr>
        </p:nvSpPr>
        <p:spPr>
          <a:xfrm>
            <a:off x="609480" y="2016000"/>
            <a:ext cx="10958040" cy="4319280"/>
          </a:xfrm>
          <a:prstGeom prst="rect">
            <a:avLst/>
          </a:prstGeom>
          <a:noFill/>
          <a:ln w="76320">
            <a:noFill/>
          </a:ln>
        </p:spPr>
        <p:txBody>
          <a:bodyPr lIns="38160" rIns="38160" tIns="38160" bIns="38160" anchor="t">
            <a:normAutofit/>
          </a:bodyPr>
          <a:p>
            <a:pPr algn="just">
              <a:lnSpc>
                <a:spcPct val="100000"/>
              </a:lnSpc>
              <a:buNone/>
            </a:pPr>
            <a:r>
              <a:rPr b="1" lang="en-PH" sz="2000" spc="-1" strike="noStrike">
                <a:latin typeface="Lato"/>
                <a:ea typeface="AppleSystemUIFont"/>
              </a:rPr>
              <a:t>Ang rehiyong ito ay binubuo ng mga bansang dating kabilang sa bansang Soviet Union (Union of Soviet Socialist Republics o USSR). Ang mga bansang ito ay ang Kazakhstan, Kyrgyzstan, Tajikistan, Turkmenistan, Uzbekistan, Azerbaijan, Georgia, Armenia, at Siberia na isang rehiyon sa Russia. Ang rehiyong ito ay may malawak na damuhan o kilala sa tawag na steppe. Dahil sa malaking bahagi nito ay malayo sa katubigan, nakararanas ito ng sobrang lamig na panahon kung taglamig at sobrang init na temperatura kapag tag-init. Dito matatagpuan ang pinakamalalim na lawa sa mundo, ang Lake Baikal. Ito ang rehiyong malapit sa North Pole kaya mayroon itong mahabang panahon ng taglamig. Subalit matindi rin ang dinaranas nilang tag-init. Madalas ang paglindol sa rehiyong ito. Mayaman sa natural gas ang Central Asia.</a:t>
            </a:r>
            <a:endParaRPr b="0" lang="en-PH" sz="2000" spc="-1" strike="noStrike">
              <a:latin typeface="Arial"/>
            </a:endParaRPr>
          </a:p>
        </p:txBody>
      </p:sp>
      <p:sp>
        <p:nvSpPr>
          <p:cNvPr id="228" name="PlaceHolder 16"/>
          <p:cNvSpPr/>
          <p:nvPr/>
        </p:nvSpPr>
        <p:spPr>
          <a:xfrm>
            <a:off x="609480" y="254880"/>
            <a:ext cx="10003320" cy="997200"/>
          </a:xfrm>
          <a:prstGeom prst="rect">
            <a:avLst/>
          </a:prstGeom>
          <a:solidFill>
            <a:srgbClr val="ffe994"/>
          </a:solidFill>
          <a:ln w="76320">
            <a:solidFill>
              <a:srgbClr val="4b2204"/>
            </a:solidFill>
            <a:round/>
          </a:ln>
        </p:spPr>
        <p:style>
          <a:lnRef idx="0"/>
          <a:fillRef idx="0"/>
          <a:effectRef idx="0"/>
          <a:fontRef idx="minor"/>
        </p:style>
        <p:txBody>
          <a:bodyPr lIns="38160" rIns="38160" tIns="38160" bIns="38160" anchor="ctr">
            <a:noAutofit/>
          </a:bodyPr>
          <a:p>
            <a:pPr algn="ctr">
              <a:lnSpc>
                <a:spcPct val="100000"/>
              </a:lnSpc>
              <a:buNone/>
            </a:pPr>
            <a:r>
              <a:rPr b="1" lang="en-US" sz="3600" spc="-1" strike="noStrike">
                <a:solidFill>
                  <a:srgbClr val="4b2204"/>
                </a:solidFill>
                <a:latin typeface="Lato"/>
                <a:ea typeface="DejaVu Sans"/>
              </a:rPr>
              <a:t>Heograpikal na Pagkakahati ng Asya</a:t>
            </a:r>
            <a:endParaRPr b="0" lang="en-PH" sz="3600" spc="-1" strike="noStrike">
              <a:latin typeface="Arial"/>
            </a:endParaRPr>
          </a:p>
        </p:txBody>
      </p:sp>
      <p:sp>
        <p:nvSpPr>
          <p:cNvPr id="229" name=""/>
          <p:cNvSpPr/>
          <p:nvPr/>
        </p:nvSpPr>
        <p:spPr>
          <a:xfrm>
            <a:off x="720000" y="1440000"/>
            <a:ext cx="4319280" cy="503280"/>
          </a:xfrm>
          <a:custGeom>
            <a:avLst/>
            <a:gdLst/>
            <a:ahLst/>
            <a:rect l="l" t="t" r="r" b="b"/>
            <a:pathLst>
              <a:path w="12002" h="1402">
                <a:moveTo>
                  <a:pt x="233" y="0"/>
                </a:moveTo>
                <a:lnTo>
                  <a:pt x="234" y="0"/>
                </a:lnTo>
                <a:cubicBezTo>
                  <a:pt x="193" y="0"/>
                  <a:pt x="152" y="11"/>
                  <a:pt x="117" y="31"/>
                </a:cubicBezTo>
                <a:cubicBezTo>
                  <a:pt x="81" y="52"/>
                  <a:pt x="52" y="81"/>
                  <a:pt x="31" y="117"/>
                </a:cubicBezTo>
                <a:cubicBezTo>
                  <a:pt x="11" y="152"/>
                  <a:pt x="0" y="193"/>
                  <a:pt x="0" y="234"/>
                </a:cubicBezTo>
                <a:lnTo>
                  <a:pt x="0" y="1167"/>
                </a:lnTo>
                <a:lnTo>
                  <a:pt x="0" y="1168"/>
                </a:lnTo>
                <a:cubicBezTo>
                  <a:pt x="0" y="1208"/>
                  <a:pt x="11" y="1249"/>
                  <a:pt x="31" y="1284"/>
                </a:cubicBezTo>
                <a:cubicBezTo>
                  <a:pt x="52" y="1320"/>
                  <a:pt x="81" y="1349"/>
                  <a:pt x="117" y="1370"/>
                </a:cubicBezTo>
                <a:cubicBezTo>
                  <a:pt x="152" y="1390"/>
                  <a:pt x="193" y="1401"/>
                  <a:pt x="234" y="1401"/>
                </a:cubicBezTo>
                <a:lnTo>
                  <a:pt x="11767" y="1400"/>
                </a:lnTo>
                <a:lnTo>
                  <a:pt x="11768" y="1401"/>
                </a:lnTo>
                <a:cubicBezTo>
                  <a:pt x="11808" y="1401"/>
                  <a:pt x="11849" y="1390"/>
                  <a:pt x="11884" y="1370"/>
                </a:cubicBezTo>
                <a:cubicBezTo>
                  <a:pt x="11920" y="1349"/>
                  <a:pt x="11949" y="1320"/>
                  <a:pt x="11970" y="1284"/>
                </a:cubicBezTo>
                <a:cubicBezTo>
                  <a:pt x="11990" y="1249"/>
                  <a:pt x="12001" y="1208"/>
                  <a:pt x="12001" y="1168"/>
                </a:cubicBezTo>
                <a:lnTo>
                  <a:pt x="12001" y="233"/>
                </a:lnTo>
                <a:lnTo>
                  <a:pt x="12001" y="234"/>
                </a:lnTo>
                <a:lnTo>
                  <a:pt x="12001" y="234"/>
                </a:lnTo>
                <a:cubicBezTo>
                  <a:pt x="12001" y="193"/>
                  <a:pt x="11990" y="152"/>
                  <a:pt x="11970" y="117"/>
                </a:cubicBezTo>
                <a:cubicBezTo>
                  <a:pt x="11949" y="81"/>
                  <a:pt x="11920" y="52"/>
                  <a:pt x="11884" y="31"/>
                </a:cubicBezTo>
                <a:cubicBezTo>
                  <a:pt x="11849" y="11"/>
                  <a:pt x="11808" y="0"/>
                  <a:pt x="11768" y="0"/>
                </a:cubicBezTo>
                <a:lnTo>
                  <a:pt x="233" y="0"/>
                </a:lnTo>
              </a:path>
            </a:pathLst>
          </a:custGeom>
          <a:solidFill>
            <a:srgbClr val="4b2204"/>
          </a:solidFill>
          <a:ln w="38160">
            <a:solidFill>
              <a:srgbClr val="ffd428"/>
            </a:solidFill>
            <a:round/>
          </a:ln>
        </p:spPr>
        <p:style>
          <a:lnRef idx="0"/>
          <a:fillRef idx="0"/>
          <a:effectRef idx="0"/>
          <a:fontRef idx="minor"/>
        </p:style>
        <p:txBody>
          <a:bodyPr lIns="109080" rIns="109080" tIns="64080" bIns="64080" anchor="ctr">
            <a:noAutofit/>
          </a:bodyPr>
          <a:p>
            <a:pPr algn="ctr">
              <a:lnSpc>
                <a:spcPct val="100000"/>
              </a:lnSpc>
              <a:spcAft>
                <a:spcPts val="201"/>
              </a:spcAft>
              <a:buNone/>
            </a:pPr>
            <a:r>
              <a:rPr b="1" lang="en-PH" sz="2000" spc="-1" strike="noStrike">
                <a:solidFill>
                  <a:srgbClr val="ffbf00"/>
                </a:solidFill>
                <a:latin typeface="Lato"/>
                <a:ea typeface="AppleSystemUIFontBold"/>
              </a:rPr>
              <a:t>Gitnang Asya o Central Asia</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0" name="PlaceHolder 1"/>
          <p:cNvSpPr>
            <a:spLocks noGrp="1"/>
          </p:cNvSpPr>
          <p:nvPr>
            <p:ph type="title"/>
          </p:nvPr>
        </p:nvSpPr>
        <p:spPr>
          <a:xfrm>
            <a:off x="609480" y="273600"/>
            <a:ext cx="10970640" cy="1143000"/>
          </a:xfrm>
          <a:prstGeom prst="rect">
            <a:avLst/>
          </a:prstGeom>
          <a:noFill/>
          <a:ln w="0">
            <a:noFill/>
          </a:ln>
        </p:spPr>
        <p:txBody>
          <a:bodyPr lIns="0" rIns="0" tIns="0" bIns="0" anchor="ctr">
            <a:noAutofit/>
          </a:bodyPr>
          <a:p>
            <a:pPr>
              <a:lnSpc>
                <a:spcPct val="100000"/>
              </a:lnSpc>
              <a:buNone/>
            </a:pPr>
            <a:r>
              <a:rPr b="1" lang="en-PH" sz="3800" spc="-1" strike="noStrike">
                <a:latin typeface="Lato"/>
              </a:rPr>
              <a:t>PAGSASANAY</a:t>
            </a:r>
            <a:endParaRPr b="0" lang="en-PH" sz="3800" spc="-1" strike="noStrike">
              <a:latin typeface="Arial"/>
            </a:endParaRPr>
          </a:p>
        </p:txBody>
      </p:sp>
      <p:sp>
        <p:nvSpPr>
          <p:cNvPr id="231" name="PlaceHolder 9"/>
          <p:cNvSpPr/>
          <p:nvPr/>
        </p:nvSpPr>
        <p:spPr>
          <a:xfrm>
            <a:off x="609480" y="1604880"/>
            <a:ext cx="10957320" cy="3962160"/>
          </a:xfrm>
          <a:prstGeom prst="rect">
            <a:avLst/>
          </a:prstGeom>
          <a:noFill/>
          <a:ln w="0">
            <a:noFill/>
          </a:ln>
        </p:spPr>
        <p:style>
          <a:lnRef idx="0"/>
          <a:fillRef idx="0"/>
          <a:effectRef idx="0"/>
          <a:fontRef idx="minor"/>
        </p:style>
      </p:sp>
      <p:sp>
        <p:nvSpPr>
          <p:cNvPr id="232" name="PlaceHolder 11"/>
          <p:cNvSpPr/>
          <p:nvPr/>
        </p:nvSpPr>
        <p:spPr>
          <a:xfrm>
            <a:off x="609840" y="1604520"/>
            <a:ext cx="10957320" cy="3962160"/>
          </a:xfrm>
          <a:prstGeom prst="rect">
            <a:avLst/>
          </a:prstGeom>
          <a:noFill/>
          <a:ln w="0">
            <a:noFill/>
          </a:ln>
        </p:spPr>
        <p:style>
          <a:lnRef idx="0"/>
          <a:fillRef idx="0"/>
          <a:effectRef idx="0"/>
          <a:fontRef idx="minor"/>
        </p:style>
      </p:sp>
      <p:sp>
        <p:nvSpPr>
          <p:cNvPr id="233" name="PlaceHolder 2"/>
          <p:cNvSpPr>
            <a:spLocks noGrp="1"/>
          </p:cNvSpPr>
          <p:nvPr>
            <p:ph/>
          </p:nvPr>
        </p:nvSpPr>
        <p:spPr>
          <a:xfrm>
            <a:off x="609480" y="1604520"/>
            <a:ext cx="10970640" cy="3975480"/>
          </a:xfrm>
          <a:prstGeom prst="rect">
            <a:avLst/>
          </a:prstGeom>
          <a:noFill/>
          <a:ln w="0">
            <a:noFill/>
          </a:ln>
        </p:spPr>
        <p:txBody>
          <a:bodyPr lIns="0" rIns="0" tIns="0" bIns="0" anchor="t">
            <a:normAutofit/>
          </a:bodyPr>
          <a:p>
            <a:pPr algn="just">
              <a:lnSpc>
                <a:spcPct val="100000"/>
              </a:lnSpc>
              <a:buNone/>
            </a:pPr>
            <a:r>
              <a:rPr b="1" lang="en-PH" sz="1800" spc="-1" strike="noStrike">
                <a:solidFill>
                  <a:srgbClr val="000000"/>
                </a:solidFill>
                <a:latin typeface="Lato"/>
              </a:rPr>
              <a:t>PANUTO: </a:t>
            </a:r>
            <a:r>
              <a:rPr b="0" lang="en-PH" sz="1800" spc="-1" strike="noStrike">
                <a:solidFill>
                  <a:srgbClr val="000000"/>
                </a:solidFill>
                <a:latin typeface="Lato"/>
                <a:ea typeface="AppleSystemUIFont"/>
              </a:rPr>
              <a:t>Tukuyin kung anong rehiyon sa Asya nabibilang ang sumusunod na bansa. Isulat ang sagot sa patlang.</a:t>
            </a:r>
            <a:endParaRPr b="0" lang="en-PH" sz="1800" spc="-1" strike="noStrike">
              <a:latin typeface="Arial"/>
            </a:endParaRPr>
          </a:p>
          <a:p>
            <a:pPr algn="just">
              <a:lnSpc>
                <a:spcPct val="100000"/>
              </a:lnSpc>
              <a:buNone/>
            </a:pPr>
            <a:endParaRPr b="0" lang="en-PH" sz="1800" spc="-1" strike="noStrike">
              <a:latin typeface="Arial"/>
            </a:endParaRPr>
          </a:p>
          <a:p>
            <a:pPr>
              <a:lnSpc>
                <a:spcPct val="100000"/>
              </a:lnSpc>
              <a:buNone/>
            </a:pPr>
            <a:r>
              <a:rPr b="0" lang="en-PH" sz="1800" spc="-1" strike="noStrike">
                <a:solidFill>
                  <a:srgbClr val="000000"/>
                </a:solidFill>
                <a:latin typeface="Lato"/>
                <a:ea typeface="PingFang SC"/>
              </a:rPr>
              <a:t>1. India </a:t>
            </a:r>
            <a:r>
              <a:rPr b="0" lang="en-PH" sz="1800" spc="-1" strike="noStrike">
                <a:solidFill>
                  <a:srgbClr val="000000"/>
                </a:solidFill>
                <a:latin typeface="Lato"/>
                <a:ea typeface="PingFang SC"/>
              </a:rPr>
              <a:t>	</a:t>
            </a:r>
            <a:r>
              <a:rPr b="0" lang="en-PH" sz="1800" spc="-1" strike="noStrike">
                <a:solidFill>
                  <a:srgbClr val="000000"/>
                </a:solidFill>
                <a:latin typeface="Lato"/>
                <a:ea typeface="PingFang SC"/>
              </a:rPr>
              <a:t>	</a:t>
            </a:r>
            <a:r>
              <a:rPr b="0" lang="en-PH" sz="1800" spc="-1" strike="noStrike">
                <a:solidFill>
                  <a:srgbClr val="000000"/>
                </a:solidFill>
                <a:latin typeface="Lato"/>
                <a:ea typeface="PingFang SC"/>
              </a:rPr>
              <a:t>	</a:t>
            </a:r>
            <a:r>
              <a:rPr b="0" lang="en-PH" sz="1800" spc="-1" strike="noStrike">
                <a:solidFill>
                  <a:srgbClr val="000000"/>
                </a:solidFill>
                <a:latin typeface="Times New Roman"/>
                <a:ea typeface="PingFang SC"/>
              </a:rPr>
              <a:t>_______________________________</a:t>
            </a:r>
            <a:endParaRPr b="0" lang="en-PH" sz="1800" spc="-1" strike="noStrike">
              <a:latin typeface="Arial"/>
            </a:endParaRPr>
          </a:p>
          <a:p>
            <a:pPr>
              <a:lnSpc>
                <a:spcPct val="100000"/>
              </a:lnSpc>
              <a:buNone/>
            </a:pPr>
            <a:r>
              <a:rPr b="0" lang="en-PH" sz="1800" spc="-1" strike="noStrike">
                <a:solidFill>
                  <a:srgbClr val="000000"/>
                </a:solidFill>
                <a:latin typeface="Lato"/>
                <a:ea typeface="PingFang SC"/>
              </a:rPr>
              <a:t>2. Japan </a:t>
            </a:r>
            <a:r>
              <a:rPr b="0" lang="en-PH" sz="1800" spc="-1" strike="noStrike">
                <a:solidFill>
                  <a:srgbClr val="000000"/>
                </a:solidFill>
                <a:latin typeface="Lato"/>
                <a:ea typeface="PingFang SC"/>
              </a:rPr>
              <a:t>	</a:t>
            </a:r>
            <a:r>
              <a:rPr b="0" lang="en-PH" sz="1800" spc="-1" strike="noStrike">
                <a:solidFill>
                  <a:srgbClr val="000000"/>
                </a:solidFill>
                <a:latin typeface="Lato"/>
                <a:ea typeface="PingFang SC"/>
              </a:rPr>
              <a:t>	</a:t>
            </a:r>
            <a:r>
              <a:rPr b="0" lang="en-PH" sz="1800" spc="-1" strike="noStrike">
                <a:solidFill>
                  <a:srgbClr val="000000"/>
                </a:solidFill>
                <a:latin typeface="Lato"/>
                <a:ea typeface="PingFang SC"/>
              </a:rPr>
              <a:t>	</a:t>
            </a:r>
            <a:r>
              <a:rPr b="0" lang="en-PH" sz="1800" spc="-1" strike="noStrike">
                <a:solidFill>
                  <a:srgbClr val="000000"/>
                </a:solidFill>
                <a:latin typeface="Times New Roman"/>
                <a:ea typeface="PingFang SC"/>
              </a:rPr>
              <a:t>_______________________________</a:t>
            </a:r>
            <a:endParaRPr b="0" lang="en-PH" sz="1800" spc="-1" strike="noStrike">
              <a:latin typeface="Arial"/>
            </a:endParaRPr>
          </a:p>
          <a:p>
            <a:pPr>
              <a:lnSpc>
                <a:spcPct val="100000"/>
              </a:lnSpc>
              <a:buNone/>
            </a:pPr>
            <a:r>
              <a:rPr b="0" lang="en-PH" sz="1800" spc="-1" strike="noStrike">
                <a:solidFill>
                  <a:srgbClr val="000000"/>
                </a:solidFill>
                <a:latin typeface="Lato"/>
                <a:ea typeface="PingFang SC"/>
              </a:rPr>
              <a:t>3. Kazakhstan </a:t>
            </a:r>
            <a:r>
              <a:rPr b="0" lang="en-PH" sz="1800" spc="-1" strike="noStrike">
                <a:solidFill>
                  <a:srgbClr val="000000"/>
                </a:solidFill>
                <a:latin typeface="Lato"/>
                <a:ea typeface="PingFang SC"/>
              </a:rPr>
              <a:t>	</a:t>
            </a:r>
            <a:r>
              <a:rPr b="0" lang="en-PH" sz="1800" spc="-1" strike="noStrike">
                <a:solidFill>
                  <a:srgbClr val="000000"/>
                </a:solidFill>
                <a:latin typeface="Times New Roman"/>
                <a:ea typeface="PingFang SC"/>
              </a:rPr>
              <a:t>_______________________________</a:t>
            </a:r>
            <a:endParaRPr b="0" lang="en-PH" sz="1800" spc="-1" strike="noStrike">
              <a:latin typeface="Arial"/>
            </a:endParaRPr>
          </a:p>
          <a:p>
            <a:pPr>
              <a:lnSpc>
                <a:spcPct val="100000"/>
              </a:lnSpc>
              <a:buNone/>
            </a:pPr>
            <a:r>
              <a:rPr b="0" lang="en-PH" sz="1800" spc="-1" strike="noStrike">
                <a:solidFill>
                  <a:srgbClr val="000000"/>
                </a:solidFill>
                <a:latin typeface="Lato"/>
                <a:ea typeface="PingFang SC"/>
              </a:rPr>
              <a:t>4. Pilipinas </a:t>
            </a:r>
            <a:r>
              <a:rPr b="0" lang="en-PH" sz="1800" spc="-1" strike="noStrike">
                <a:solidFill>
                  <a:srgbClr val="000000"/>
                </a:solidFill>
                <a:latin typeface="Lato"/>
                <a:ea typeface="PingFang SC"/>
              </a:rPr>
              <a:t>	</a:t>
            </a:r>
            <a:r>
              <a:rPr b="0" lang="en-PH" sz="1800" spc="-1" strike="noStrike">
                <a:solidFill>
                  <a:srgbClr val="000000"/>
                </a:solidFill>
                <a:latin typeface="Lato"/>
                <a:ea typeface="PingFang SC"/>
              </a:rPr>
              <a:t>	</a:t>
            </a:r>
            <a:r>
              <a:rPr b="0" lang="en-PH" sz="1800" spc="-1" strike="noStrike">
                <a:solidFill>
                  <a:srgbClr val="000000"/>
                </a:solidFill>
                <a:latin typeface="Times New Roman"/>
                <a:ea typeface="PingFang SC"/>
              </a:rPr>
              <a:t>_______________________________</a:t>
            </a:r>
            <a:endParaRPr b="0" lang="en-PH" sz="1800" spc="-1" strike="noStrike">
              <a:latin typeface="Arial"/>
            </a:endParaRPr>
          </a:p>
          <a:p>
            <a:pPr>
              <a:lnSpc>
                <a:spcPct val="100000"/>
              </a:lnSpc>
              <a:buNone/>
            </a:pPr>
            <a:r>
              <a:rPr b="0" lang="en-PH" sz="1800" spc="-1" strike="noStrike">
                <a:solidFill>
                  <a:srgbClr val="000000"/>
                </a:solidFill>
                <a:latin typeface="Lato"/>
                <a:ea typeface="AppleSystemUIFont"/>
              </a:rPr>
              <a:t>5. Saudi Arabia </a:t>
            </a:r>
            <a:r>
              <a:rPr b="0" lang="en-PH" sz="1800" spc="-1" strike="noStrike">
                <a:solidFill>
                  <a:srgbClr val="000000"/>
                </a:solidFill>
                <a:latin typeface="Lato"/>
                <a:ea typeface="AppleSystemUIFont"/>
              </a:rPr>
              <a:t>	</a:t>
            </a:r>
            <a:r>
              <a:rPr b="0" lang="en-PH" sz="1800" spc="-1" strike="noStrike">
                <a:solidFill>
                  <a:srgbClr val="000000"/>
                </a:solidFill>
                <a:latin typeface="Times New Roman"/>
                <a:ea typeface="AppleSystemUIFont"/>
              </a:rPr>
              <a:t>_______________________________ </a:t>
            </a:r>
            <a:endParaRPr b="0" lang="en-PH" sz="1800" spc="-1" strike="noStrike">
              <a:latin typeface="Arial"/>
            </a:endParaRPr>
          </a:p>
          <a:p>
            <a:pPr algn="just">
              <a:lnSpc>
                <a:spcPct val="100000"/>
              </a:lnSpc>
              <a:buNone/>
            </a:pPr>
            <a:endParaRPr b="0" lang="en-PH" sz="18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5898</TotalTime>
  <Application>LibreOffice/7.2.5.2$MacOSX_X86_64 LibreOffice_project/499f9727c189e6ef3471021d6132d4c694f357e5</Application>
  <AppVersion>15.0000</AppVersion>
  <Words>71</Words>
  <Paragraphs>6</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2023-05-11T13:44:12Z</dcterms:modified>
  <cp:revision>2791</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i4>7</vt:i4>
  </property>
</Properties>
</file>