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eg" ContentType="image/jpeg"/>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_rels/.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_rels/slideMaster3.xml.rels" ContentType="application/vnd.openxmlformats-package.relationships+xml"/>
  <Override PartName="/ppt/slideMasters/_rels/slideMaster1.xml.rels" ContentType="application/vnd.openxmlformats-package.relationships+xml"/>
  <Override PartName="/ppt/slideMasters/_rels/slideMaster2.xml.rels" ContentType="application/vnd.openxmlformats-package.relationships+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_rels/presentation.xml.rels" ContentType="application/vnd.openxmlformats-package.relationships+xml"/>
  <Override PartName="/ppt/media/image1.png" ContentType="image/png"/>
  <Override PartName="/ppt/media/image2.png" ContentType="image/png"/>
  <Override PartName="/ppt/media/image3.png" ContentType="image/png"/>
  <Override PartName="/ppt/media/image4.png" ContentType="image/png"/>
  <Override PartName="/ppt/media/image6.png" ContentType="image/png"/>
  <Override PartName="/ppt/media/image11.png" ContentType="image/png"/>
  <Override PartName="/ppt/media/image12.png" ContentType="image/png"/>
  <Override PartName="/ppt/media/image7.png" ContentType="image/png"/>
  <Override PartName="/ppt/media/image10.png" ContentType="image/png"/>
  <Override PartName="/ppt/media/image9.png" ContentType="image/png"/>
  <Override PartName="/ppt/media/image8.png" ContentType="image/png"/>
  <Override PartName="/ppt/media/image5.png" ContentType="image/png"/>
  <Override PartName="/ppt/presProps.xml" ContentType="application/vnd.openxmlformats-officedocument.presentationml.presProps+xml"/>
  <Override PartName="/ppt/slideLayouts/slideLayout19.xml" ContentType="application/vnd.openxmlformats-officedocument.presentationml.slideLayout+xml"/>
  <Override PartName="/ppt/slideLayouts/slideLayout8.xml" ContentType="application/vnd.openxmlformats-officedocument.presentationml.slideLayout+xml"/>
  <Override PartName="/ppt/slideLayouts/slideLayout17.xml" ContentType="application/vnd.openxmlformats-officedocument.presentationml.slideLayout+xml"/>
  <Override PartName="/ppt/slideLayouts/slideLayout20.xml" ContentType="application/vnd.openxmlformats-officedocument.presentationml.slideLayout+xml"/>
  <Override PartName="/ppt/slideLayouts/slideLayout9.xml" ContentType="application/vnd.openxmlformats-officedocument.presentationml.slideLayout+xml"/>
  <Override PartName="/ppt/slideLayouts/slideLayout18.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Override PartName="/ppt/slideLayouts/slideLayout1.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1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13.xml" ContentType="application/vnd.openxmlformats-officedocument.presentationml.slideLayout+xml"/>
  <Override PartName="/ppt/slideLayouts/_rels/slideLayout34.xml.rels" ContentType="application/vnd.openxmlformats-package.relationships+xml"/>
  <Override PartName="/ppt/slideLayouts/_rels/slideLayout33.xml.rels" ContentType="application/vnd.openxmlformats-package.relationships+xml"/>
  <Override PartName="/ppt/slideLayouts/_rels/slideLayout9.xml.rels" ContentType="application/vnd.openxmlformats-package.relationships+xml"/>
  <Override PartName="/ppt/slideLayouts/_rels/slideLayout32.xml.rels" ContentType="application/vnd.openxmlformats-package.relationships+xml"/>
  <Override PartName="/ppt/slideLayouts/_rels/slideLayout21.xml.rels" ContentType="application/vnd.openxmlformats-package.relationships+xml"/>
  <Override PartName="/ppt/slideLayouts/_rels/slideLayout24.xml.rels" ContentType="application/vnd.openxmlformats-package.relationships+xml"/>
  <Override PartName="/ppt/slideLayouts/_rels/slideLayout16.xml.rels" ContentType="application/vnd.openxmlformats-package.relationships+xml"/>
  <Override PartName="/ppt/slideLayouts/_rels/slideLayout31.xml.rels" ContentType="application/vnd.openxmlformats-package.relationships+xml"/>
  <Override PartName="/ppt/slideLayouts/_rels/slideLayout20.xml.rels" ContentType="application/vnd.openxmlformats-package.relationships+xml"/>
  <Override PartName="/ppt/slideLayouts/_rels/slideLayout23.xml.rels" ContentType="application/vnd.openxmlformats-package.relationships+xml"/>
  <Override PartName="/ppt/slideLayouts/_rels/slideLayout15.xml.rels" ContentType="application/vnd.openxmlformats-package.relationships+xml"/>
  <Override PartName="/ppt/slideLayouts/_rels/slideLayout30.xml.rels" ContentType="application/vnd.openxmlformats-package.relationships+xml"/>
  <Override PartName="/ppt/slideLayouts/_rels/slideLayout29.xml.rels" ContentType="application/vnd.openxmlformats-package.relationships+xml"/>
  <Override PartName="/ppt/slideLayouts/_rels/slideLayout22.xml.rels" ContentType="application/vnd.openxmlformats-package.relationships+xml"/>
  <Override PartName="/ppt/slideLayouts/_rels/slideLayout14.xml.rels" ContentType="application/vnd.openxmlformats-package.relationships+xml"/>
  <Override PartName="/ppt/slideLayouts/_rels/slideLayout28.xml.rels" ContentType="application/vnd.openxmlformats-package.relationships+xml"/>
  <Override PartName="/ppt/slideLayouts/_rels/slideLayout36.xml.rels" ContentType="application/vnd.openxmlformats-package.relationships+xml"/>
  <Override PartName="/ppt/slideLayouts/_rels/slideLayout7.xml.rels" ContentType="application/vnd.openxmlformats-package.relationships+xml"/>
  <Override PartName="/ppt/slideLayouts/_rels/slideLayout6.xml.rels" ContentType="application/vnd.openxmlformats-package.relationships+xml"/>
  <Override PartName="/ppt/slideLayouts/_rels/slideLayout5.xml.rels" ContentType="application/vnd.openxmlformats-package.relationships+xml"/>
  <Override PartName="/ppt/slideLayouts/_rels/slideLayout4.xml.rels" ContentType="application/vnd.openxmlformats-package.relationships+xml"/>
  <Override PartName="/ppt/slideLayouts/_rels/slideLayout27.xml.rels" ContentType="application/vnd.openxmlformats-package.relationships+xml"/>
  <Override PartName="/ppt/slideLayouts/_rels/slideLayout13.xml.rels" ContentType="application/vnd.openxmlformats-package.relationships+xml"/>
  <Override PartName="/ppt/slideLayouts/_rels/slideLayout35.xml.rels" ContentType="application/vnd.openxmlformats-package.relationships+xml"/>
  <Override PartName="/ppt/slideLayouts/_rels/slideLayout3.xml.rels" ContentType="application/vnd.openxmlformats-package.relationships+xml"/>
  <Override PartName="/ppt/slideLayouts/_rels/slideLayout2.xml.rels" ContentType="application/vnd.openxmlformats-package.relationships+xml"/>
  <Override PartName="/ppt/slideLayouts/_rels/slideLayout8.xml.rels" ContentType="application/vnd.openxmlformats-package.relationships+xml"/>
  <Override PartName="/ppt/slideLayouts/_rels/slideLayout1.xml.rels" ContentType="application/vnd.openxmlformats-package.relationships+xml"/>
  <Override PartName="/ppt/slideLayouts/_rels/slideLayout12.xml.rels" ContentType="application/vnd.openxmlformats-package.relationships+xml"/>
  <Override PartName="/ppt/slideLayouts/_rels/slideLayout19.xml.rels" ContentType="application/vnd.openxmlformats-package.relationships+xml"/>
  <Override PartName="/ppt/slideLayouts/_rels/slideLayout25.xml.rels" ContentType="application/vnd.openxmlformats-package.relationships+xml"/>
  <Override PartName="/ppt/slideLayouts/_rels/slideLayout10.xml.rels" ContentType="application/vnd.openxmlformats-package.relationships+xml"/>
  <Override PartName="/ppt/slideLayouts/_rels/slideLayout17.xml.rels" ContentType="application/vnd.openxmlformats-package.relationships+xml"/>
  <Override PartName="/ppt/slideLayouts/_rels/slideLayout26.xml.rels" ContentType="application/vnd.openxmlformats-package.relationships+xml"/>
  <Override PartName="/ppt/slideLayouts/_rels/slideLayout18.xml.rels" ContentType="application/vnd.openxmlformats-package.relationships+xml"/>
  <Override PartName="/ppt/slideLayouts/_rels/slideLayout11.xml.rels" ContentType="application/vnd.openxmlformats-package.relationships+xml"/>
  <Override PartName="/ppt/slideLayouts/slideLayout5.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6.xml" ContentType="application/vnd.openxmlformats-officedocument.presentationml.slideLayout+xml"/>
  <Override PartName="/ppt/slideLayouts/slideLayout16.xml" ContentType="application/vnd.openxmlformats-officedocument.presentationml.slideLayout+xml"/>
  <Override PartName="/ppt/slideLayouts/slideLayout7.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26.xml" ContentType="application/vnd.openxmlformats-officedocument.presentationml.slideLayout+xml"/>
  <Override PartName="/ppt/slideLayouts/slideLayout32.xml" ContentType="application/vnd.openxmlformats-officedocument.presentationml.slideLayout+xml"/>
  <Override PartName="/ppt/slideLayouts/slideLayout27.xml" ContentType="application/vnd.openxmlformats-officedocument.presentationml.slideLayout+xml"/>
  <Override PartName="/ppt/slideLayouts/slideLayout33.xml" ContentType="application/vnd.openxmlformats-officedocument.presentationml.slideLayout+xml"/>
  <Override PartName="/ppt/slideLayouts/slideLayout28.xml" ContentType="application/vnd.openxmlformats-officedocument.presentationml.slideLayout+xml"/>
  <Override PartName="/ppt/slideLayouts/slideLayout34.xml" ContentType="application/vnd.openxmlformats-officedocument.presentationml.slideLayout+xml"/>
  <Override PartName="/ppt/slideLayouts/slideLayout29.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_rels/slide8.xml.rels" ContentType="application/vnd.openxmlformats-package.relationships+xml"/>
  <Override PartName="/ppt/slides/_rels/slide7.xml.rels" ContentType="application/vnd.openxmlformats-package.relationships+xml"/>
  <Override PartName="/ppt/slides/_rels/slide6.xml.rels" ContentType="application/vnd.openxmlformats-package.relationships+xml"/>
  <Override PartName="/ppt/slides/_rels/slide4.xml.rels" ContentType="application/vnd.openxmlformats-package.relationships+xml"/>
  <Override PartName="/ppt/slides/_rels/slide5.xml.rels" ContentType="application/vnd.openxmlformats-package.relationships+xml"/>
  <Override PartName="/ppt/slides/_rels/slide3.xml.rels" ContentType="application/vnd.openxmlformats-package.relationships+xml"/>
  <Override PartName="/ppt/slides/_rels/slide2.xml.rels" ContentType="application/vnd.openxmlformats-package.relationships+xml"/>
  <Override PartName="/ppt/slides/_rels/slide1.xml.rels" ContentType="application/vnd.openxmlformats-package.relationships+xml"/>
  <Override PartName="/ppt/slides/slide7.xml" ContentType="application/vnd.openxmlformats-officedocument.presentationml.slide+xml"/>
  <Override PartName="/ppt/slides/slide8.xml" ContentType="application/vnd.openxmlformats-officedocument.presentationml.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custom-properties" Target="docProps/custom.xml"/><Relationship Id="rId4" Type="http://schemas.openxmlformats.org/officeDocument/2006/relationships/officeDocument" Target="ppt/presentation.xml"/>
</Relationships>
</file>

<file path=ppt/presentation.xml><?xml version="1.0" encoding="utf-8"?>
<p:presentation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sldMasterIdLst>
    <p:sldMasterId id="2147483648" r:id="rId2"/>
    <p:sldMasterId id="2147483661" r:id="rId3"/>
    <p:sldMasterId id="2147483674" r:id="rId4"/>
  </p:sldMasterIdLst>
  <p:sldIdLst>
    <p:sldId id="256" r:id="rId5"/>
    <p:sldId id="257" r:id="rId6"/>
    <p:sldId id="258" r:id="rId7"/>
    <p:sldId id="259" r:id="rId8"/>
    <p:sldId id="260" r:id="rId9"/>
    <p:sldId id="261" r:id="rId10"/>
    <p:sldId id="262" r:id="rId11"/>
    <p:sldId id="263" r:id="rId12"/>
  </p:sldIdLst>
  <p:sldSz cx="12192000" cy="6858000"/>
  <p:notesSz cx="7772400" cy="10058400"/>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ationPr>
</file>

<file path=ppt/_rels/presentation.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Master" Target="slideMasters/slideMaster1.xml"/><Relationship Id="rId3" Type="http://schemas.openxmlformats.org/officeDocument/2006/relationships/slideMaster" Target="slideMasters/slideMaster2.xml"/><Relationship Id="rId4" Type="http://schemas.openxmlformats.org/officeDocument/2006/relationships/slideMaster" Target="slideMasters/slideMaster3.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presProps" Target="presProps.xml"/>
</Relationship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2.xml"/>
</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3.xml"/>
</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8"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9"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1"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2"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3"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4"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36"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7"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8"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39"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0"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41"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1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4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0"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2"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5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4"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55"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1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5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1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57"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1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59"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0"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61"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6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5"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67"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8"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69"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7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1"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2"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7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6"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77"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7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79"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0"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1"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2"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3"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84"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Blank Slide">
    <p:spTree>
      <p:nvGrpSpPr>
        <p:cNvPr id="1" name=""/>
        <p:cNvGrpSpPr/>
        <p:nvPr/>
      </p:nvGrpSpPr>
      <p:grpSpPr>
        <a:xfrm>
          <a:off x="0" y="0"/>
          <a:ext cx="0" cy="0"/>
          <a:chOff x="0" y="0"/>
          <a:chExt cx="0" cy="0"/>
        </a:xfrm>
      </p:grpSpPr>
    </p:spTree>
  </p:cSld>
</p:sldLayout>
</file>

<file path=ppt/slideLayouts/slideLayout2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x" preserve="1">
  <p:cSld name="Title Slide">
    <p:spTree>
      <p:nvGrpSpPr>
        <p:cNvPr id="1" name=""/>
        <p:cNvGrpSpPr/>
        <p:nvPr/>
      </p:nvGrpSpPr>
      <p:grpSpPr>
        <a:xfrm>
          <a:off x="0" y="0"/>
          <a:ext cx="0" cy="0"/>
          <a:chOff x="0" y="0"/>
          <a:chExt cx="0" cy="0"/>
        </a:xfrm>
      </p:grpSpPr>
      <p:sp>
        <p:nvSpPr>
          <p:cNvPr id="8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89" name="PlaceHolder 2"/>
          <p:cNvSpPr>
            <a:spLocks noGrp="1"/>
          </p:cNvSpPr>
          <p:nvPr>
            <p:ph type="subTitle"/>
          </p:nvPr>
        </p:nvSpPr>
        <p:spPr>
          <a:xfrm>
            <a:off x="609480" y="1604520"/>
            <a:ext cx="10972440" cy="397728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2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9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1"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9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3"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94"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2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9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 name="PlaceHolder 2"/>
          <p:cNvSpPr>
            <a:spLocks noGrp="1"/>
          </p:cNvSpPr>
          <p:nvPr>
            <p:ph/>
          </p:nvPr>
        </p:nvSpPr>
        <p:spPr>
          <a:xfrm>
            <a:off x="609480" y="1604520"/>
            <a:ext cx="1097244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0.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96"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31.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9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98"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99"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00"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2.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01"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02"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03"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4"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3.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10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0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7"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08"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verTx" preserve="1">
  <p:cSld name="Title, Content over Content">
    <p:spTree>
      <p:nvGrpSpPr>
        <p:cNvPr id="1" name=""/>
        <p:cNvGrpSpPr/>
        <p:nvPr/>
      </p:nvGrpSpPr>
      <p:grpSpPr>
        <a:xfrm>
          <a:off x="0" y="0"/>
          <a:ext cx="0" cy="0"/>
          <a:chOff x="0" y="0"/>
          <a:chExt cx="0" cy="0"/>
        </a:xfrm>
      </p:grpSpPr>
      <p:sp>
        <p:nvSpPr>
          <p:cNvPr id="10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0" name="PlaceHolder 2"/>
          <p:cNvSpPr>
            <a:spLocks noGrp="1"/>
          </p:cNvSpPr>
          <p:nvPr>
            <p:ph/>
          </p:nvPr>
        </p:nvSpPr>
        <p:spPr>
          <a:xfrm>
            <a:off x="609480" y="1604520"/>
            <a:ext cx="109724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1" name="PlaceHolder 3"/>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fourObj" preserve="1">
  <p:cSld name="Title, 4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3"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4"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5"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6" name="PlaceHolder 5"/>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3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blank" preserve="1">
  <p:cSld name="Title, 6 Content">
    <p:spTree>
      <p:nvGrpSpPr>
        <p:cNvPr id="1" name=""/>
        <p:cNvGrpSpPr/>
        <p:nvPr/>
      </p:nvGrpSpPr>
      <p:grpSpPr>
        <a:xfrm>
          <a:off x="0" y="0"/>
          <a:ext cx="0" cy="0"/>
          <a:chOff x="0" y="0"/>
          <a:chExt cx="0" cy="0"/>
        </a:xfrm>
      </p:grpSpPr>
      <p:sp>
        <p:nvSpPr>
          <p:cNvPr id="11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8" name="PlaceHolder 2"/>
          <p:cNvSpPr>
            <a:spLocks noGrp="1"/>
          </p:cNvSpPr>
          <p:nvPr>
            <p:ph/>
          </p:nvPr>
        </p:nvSpPr>
        <p:spPr>
          <a:xfrm>
            <a:off x="60948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19" name="PlaceHolder 3"/>
          <p:cNvSpPr>
            <a:spLocks noGrp="1"/>
          </p:cNvSpPr>
          <p:nvPr>
            <p:ph/>
          </p:nvPr>
        </p:nvSpPr>
        <p:spPr>
          <a:xfrm>
            <a:off x="431964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0" name="PlaceHolder 4"/>
          <p:cNvSpPr>
            <a:spLocks noGrp="1"/>
          </p:cNvSpPr>
          <p:nvPr>
            <p:ph/>
          </p:nvPr>
        </p:nvSpPr>
        <p:spPr>
          <a:xfrm>
            <a:off x="8029800" y="160452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1" name="PlaceHolder 5"/>
          <p:cNvSpPr>
            <a:spLocks noGrp="1"/>
          </p:cNvSpPr>
          <p:nvPr>
            <p:ph/>
          </p:nvPr>
        </p:nvSpPr>
        <p:spPr>
          <a:xfrm>
            <a:off x="60948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2" name="PlaceHolder 6"/>
          <p:cNvSpPr>
            <a:spLocks noGrp="1"/>
          </p:cNvSpPr>
          <p:nvPr>
            <p:ph/>
          </p:nvPr>
        </p:nvSpPr>
        <p:spPr>
          <a:xfrm>
            <a:off x="431964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23" name="PlaceHolder 7"/>
          <p:cNvSpPr>
            <a:spLocks noGrp="1"/>
          </p:cNvSpPr>
          <p:nvPr>
            <p:ph/>
          </p:nvPr>
        </p:nvSpPr>
        <p:spPr>
          <a:xfrm>
            <a:off x="8029800" y="3682080"/>
            <a:ext cx="35330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4.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1"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2"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5.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Tree>
  </p:cSld>
</p:sldLayout>
</file>

<file path=ppt/slideLayouts/slideLayout6.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609480" y="273600"/>
            <a:ext cx="10972440" cy="5307840"/>
          </a:xfrm>
          <a:prstGeom prst="rect">
            <a:avLst/>
          </a:prstGeom>
          <a:noFill/>
          <a:ln w="0">
            <a:noFill/>
          </a:ln>
        </p:spPr>
        <p:txBody>
          <a:bodyPr lIns="0" rIns="0" tIns="0" bIns="0" anchor="ctr">
            <a:noAutofit/>
          </a:bodyPr>
          <a:p>
            <a:pPr algn="ctr">
              <a:buNone/>
            </a:pPr>
            <a:endParaRPr b="0" lang="en-PH" sz="3200" spc="-1" strike="noStrike">
              <a:latin typeface="Arial"/>
            </a:endParaRPr>
          </a:p>
        </p:txBody>
      </p:sp>
    </p:spTree>
  </p:cSld>
</p:sldLayout>
</file>

<file path=ppt/slideLayouts/slideLayout7.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16"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17" name="PlaceHolder 3"/>
          <p:cNvSpPr>
            <a:spLocks noGrp="1"/>
          </p:cNvSpPr>
          <p:nvPr>
            <p:ph/>
          </p:nvPr>
        </p:nvSpPr>
        <p:spPr>
          <a:xfrm>
            <a:off x="623196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18" name="PlaceHolder 4"/>
          <p:cNvSpPr>
            <a:spLocks noGrp="1"/>
          </p:cNvSpPr>
          <p:nvPr>
            <p:ph/>
          </p:nvPr>
        </p:nvSpPr>
        <p:spPr>
          <a:xfrm>
            <a:off x="60948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8.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0" name="PlaceHolder 2"/>
          <p:cNvSpPr>
            <a:spLocks noGrp="1"/>
          </p:cNvSpPr>
          <p:nvPr>
            <p:ph/>
          </p:nvPr>
        </p:nvSpPr>
        <p:spPr>
          <a:xfrm>
            <a:off x="609480" y="1604520"/>
            <a:ext cx="5354280" cy="3977280"/>
          </a:xfrm>
          <a:prstGeom prst="rect">
            <a:avLst/>
          </a:prstGeom>
          <a:noFill/>
          <a:ln w="0">
            <a:noFill/>
          </a:ln>
        </p:spPr>
        <p:txBody>
          <a:bodyPr lIns="0" rIns="0" tIns="0" bIns="0" anchor="t">
            <a:normAutofit/>
          </a:bodyPr>
          <a:p>
            <a:endParaRPr b="0" lang="en-PH" sz="3200" spc="-1" strike="noStrike">
              <a:latin typeface="Arial"/>
            </a:endParaRPr>
          </a:p>
        </p:txBody>
      </p:sp>
      <p:sp>
        <p:nvSpPr>
          <p:cNvPr id="21"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2" name="PlaceHolder 4"/>
          <p:cNvSpPr>
            <a:spLocks noGrp="1"/>
          </p:cNvSpPr>
          <p:nvPr>
            <p:ph/>
          </p:nvPr>
        </p:nvSpPr>
        <p:spPr>
          <a:xfrm>
            <a:off x="6231960" y="3682080"/>
            <a:ext cx="535428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Layouts/slideLayout9.xml><?xml version="1.0" encoding="utf-8"?>
<p:sldLayout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endParaRPr b="0" lang="en-PH" sz="4400" spc="-1" strike="noStrike">
              <a:latin typeface="Arial"/>
            </a:endParaRPr>
          </a:p>
        </p:txBody>
      </p:sp>
      <p:sp>
        <p:nvSpPr>
          <p:cNvPr id="24" name="PlaceHolder 2"/>
          <p:cNvSpPr>
            <a:spLocks noGrp="1"/>
          </p:cNvSpPr>
          <p:nvPr>
            <p:ph/>
          </p:nvPr>
        </p:nvSpPr>
        <p:spPr>
          <a:xfrm>
            <a:off x="60948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5" name="PlaceHolder 3"/>
          <p:cNvSpPr>
            <a:spLocks noGrp="1"/>
          </p:cNvSpPr>
          <p:nvPr>
            <p:ph/>
          </p:nvPr>
        </p:nvSpPr>
        <p:spPr>
          <a:xfrm>
            <a:off x="6231960" y="1604520"/>
            <a:ext cx="5354280" cy="1896840"/>
          </a:xfrm>
          <a:prstGeom prst="rect">
            <a:avLst/>
          </a:prstGeom>
          <a:noFill/>
          <a:ln w="0">
            <a:noFill/>
          </a:ln>
        </p:spPr>
        <p:txBody>
          <a:bodyPr lIns="0" rIns="0" tIns="0" bIns="0" anchor="t">
            <a:normAutofit/>
          </a:bodyPr>
          <a:p>
            <a:endParaRPr b="0" lang="en-PH" sz="3200" spc="-1" strike="noStrike">
              <a:latin typeface="Arial"/>
            </a:endParaRPr>
          </a:p>
        </p:txBody>
      </p:sp>
      <p:sp>
        <p:nvSpPr>
          <p:cNvPr id="26" name="PlaceHolder 4"/>
          <p:cNvSpPr>
            <a:spLocks noGrp="1"/>
          </p:cNvSpPr>
          <p:nvPr>
            <p:ph/>
          </p:nvPr>
        </p:nvSpPr>
        <p:spPr>
          <a:xfrm>
            <a:off x="609480" y="3682080"/>
            <a:ext cx="10972440" cy="1896840"/>
          </a:xfrm>
          <a:prstGeom prst="rect">
            <a:avLst/>
          </a:prstGeom>
          <a:noFill/>
          <a:ln w="0">
            <a:noFill/>
          </a:ln>
        </p:spPr>
        <p:txBody>
          <a:bodyPr lIns="0" rIns="0" tIns="0" bIns="0" anchor="t">
            <a:normAutofit/>
          </a:bodyPr>
          <a:p>
            <a:endParaRPr b="0" lang="en-PH" sz="3200" spc="-1" strike="noStrike">
              <a:latin typeface="Arial"/>
            </a:endParaRPr>
          </a:p>
        </p:txBody>
      </p:sp>
    </p:spTree>
  </p:cSld>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
</Relationships>
</file>

<file path=ppt/slideMasters/_rels/slideMaster2.xml.rels><?xml version="1.0" encoding="UTF-8"?>
<Relationships xmlns="http://schemas.openxmlformats.org/package/2006/relationships"><Relationship Id="rId1" Type="http://schemas.openxmlformats.org/officeDocument/2006/relationships/theme" Target="../theme/theme2.xml"/><Relationship Id="rId2" Type="http://schemas.openxmlformats.org/officeDocument/2006/relationships/image" Target="../media/image3.png"/><Relationship Id="rId3" Type="http://schemas.openxmlformats.org/officeDocument/2006/relationships/image" Target="../media/image4.png"/><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slideLayout" Target="../slideLayouts/slideLayout17.xml"/><Relationship Id="rId9" Type="http://schemas.openxmlformats.org/officeDocument/2006/relationships/slideLayout" Target="../slideLayouts/slideLayout18.xml"/><Relationship Id="rId10" Type="http://schemas.openxmlformats.org/officeDocument/2006/relationships/slideLayout" Target="../slideLayouts/slideLayout19.xml"/><Relationship Id="rId11" Type="http://schemas.openxmlformats.org/officeDocument/2006/relationships/slideLayout" Target="../slideLayouts/slideLayout20.xml"/><Relationship Id="rId12" Type="http://schemas.openxmlformats.org/officeDocument/2006/relationships/slideLayout" Target="../slideLayouts/slideLayout21.xml"/><Relationship Id="rId13" Type="http://schemas.openxmlformats.org/officeDocument/2006/relationships/slideLayout" Target="../slideLayouts/slideLayout22.xml"/><Relationship Id="rId14" Type="http://schemas.openxmlformats.org/officeDocument/2006/relationships/slideLayout" Target="../slideLayouts/slideLayout23.xml"/><Relationship Id="rId15" Type="http://schemas.openxmlformats.org/officeDocument/2006/relationships/slideLayout" Target="../slideLayouts/slideLayout24.xml"/>
</Relationships>
</file>

<file path=ppt/slideMasters/_rels/slideMaster3.xml.rels><?xml version="1.0" encoding="UTF-8"?>
<Relationships xmlns="http://schemas.openxmlformats.org/package/2006/relationships"><Relationship Id="rId1" Type="http://schemas.openxmlformats.org/officeDocument/2006/relationships/theme" Target="../theme/theme3.xml"/><Relationship Id="rId2" Type="http://schemas.openxmlformats.org/officeDocument/2006/relationships/image" Target="../media/image5.png"/><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
</Relationships>
</file>

<file path=ppt/slideMasters/slideMaster1.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blipFill rotWithShape="0">
          <a:blip r:embed="rId2"/>
          <a:stretch/>
        </a:blipFill>
      </p:bgPr>
    </p:bg>
    <p:spTree>
      <p:nvGrpSpPr>
        <p:cNvPr id="1" name=""/>
        <p:cNvGrpSpPr/>
        <p:nvPr/>
      </p:nvGrpSpPr>
      <p:grpSpPr>
        <a:xfrm>
          <a:off x="0" y="0"/>
          <a:ext cx="0" cy="0"/>
          <a:chOff x="0" y="0"/>
          <a:chExt cx="0" cy="0"/>
        </a:xfrm>
      </p:grpSpPr>
      <p:sp>
        <p:nvSpPr>
          <p:cNvPr id="0" name="Rectangle 6"/>
          <p:cNvSpPr/>
          <p:nvPr/>
        </p:nvSpPr>
        <p:spPr>
          <a:xfrm>
            <a:off x="0" y="0"/>
            <a:ext cx="12178800" cy="6844680"/>
          </a:xfrm>
          <a:prstGeom prst="rect">
            <a:avLst/>
          </a:prstGeom>
          <a:solidFill>
            <a:srgbClr val="ffffff"/>
          </a:solidFill>
          <a:ln w="25560">
            <a:noFill/>
          </a:ln>
        </p:spPr>
        <p:style>
          <a:lnRef idx="0"/>
          <a:fillRef idx="0"/>
          <a:effectRef idx="0"/>
          <a:fontRef idx="minor"/>
        </p:style>
      </p:sp>
      <p:pic>
        <p:nvPicPr>
          <p:cNvPr id="1" name="Picture 4" descr=""/>
          <p:cNvPicPr/>
          <p:nvPr/>
        </p:nvPicPr>
        <p:blipFill>
          <a:blip r:embed="rId3"/>
          <a:stretch/>
        </p:blipFill>
        <p:spPr>
          <a:xfrm>
            <a:off x="333000" y="1801080"/>
            <a:ext cx="2785680" cy="2785680"/>
          </a:xfrm>
          <a:prstGeom prst="rect">
            <a:avLst/>
          </a:prstGeom>
          <a:ln w="0">
            <a:noFill/>
          </a:ln>
        </p:spPr>
      </p:pic>
      <p:sp>
        <p:nvSpPr>
          <p:cNvPr id="2" name="Rectangle 5"/>
          <p:cNvSpPr/>
          <p:nvPr/>
        </p:nvSpPr>
        <p:spPr>
          <a:xfrm>
            <a:off x="3487320" y="1475280"/>
            <a:ext cx="8691120" cy="3849120"/>
          </a:xfrm>
          <a:prstGeom prst="rect">
            <a:avLst/>
          </a:prstGeom>
          <a:solidFill>
            <a:srgbClr val="9c0000"/>
          </a:solidFill>
          <a:ln w="25560">
            <a:noFill/>
          </a:ln>
        </p:spPr>
        <p:style>
          <a:lnRef idx="0"/>
          <a:fillRef idx="0"/>
          <a:effectRef idx="0"/>
          <a:fontRef idx="minor"/>
        </p:style>
      </p:sp>
      <p:sp>
        <p:nvSpPr>
          <p:cNvPr id="3" name="Rectangle 8"/>
          <p:cNvSpPr/>
          <p:nvPr/>
        </p:nvSpPr>
        <p:spPr>
          <a:xfrm>
            <a:off x="3487320" y="5337720"/>
            <a:ext cx="8691120" cy="370800"/>
          </a:xfrm>
          <a:prstGeom prst="rect">
            <a:avLst/>
          </a:prstGeom>
          <a:gradFill rotWithShape="0">
            <a:gsLst>
              <a:gs pos="0">
                <a:srgbClr val="c00000"/>
              </a:gs>
              <a:gs pos="100000">
                <a:srgbClr val="e9bf0e">
                  <a:alpha val="83137"/>
                </a:srgbClr>
              </a:gs>
            </a:gsLst>
            <a:lin ang="0"/>
          </a:gradFill>
          <a:ln w="25560">
            <a:noFill/>
          </a:ln>
        </p:spPr>
        <p:style>
          <a:lnRef idx="0"/>
          <a:fillRef idx="0"/>
          <a:effectRef idx="0"/>
          <a:fontRef idx="minor"/>
        </p:style>
      </p:sp>
      <p:sp>
        <p:nvSpPr>
          <p:cNvPr id="4"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5"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sldMaster>
</file>

<file path=ppt/slideMasters/slideMaster2.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42" name="Picture 18" descr=""/>
          <p:cNvPicPr/>
          <p:nvPr/>
        </p:nvPicPr>
        <p:blipFill>
          <a:blip r:embed="rId2"/>
          <a:stretch/>
        </p:blipFill>
        <p:spPr>
          <a:xfrm>
            <a:off x="0" y="6242760"/>
            <a:ext cx="12178800" cy="621720"/>
          </a:xfrm>
          <a:prstGeom prst="rect">
            <a:avLst/>
          </a:prstGeom>
          <a:ln w="0">
            <a:noFill/>
          </a:ln>
        </p:spPr>
      </p:pic>
      <p:sp>
        <p:nvSpPr>
          <p:cNvPr id="43" name="Rectangle 7"/>
          <p:cNvSpPr/>
          <p:nvPr/>
        </p:nvSpPr>
        <p:spPr>
          <a:xfrm>
            <a:off x="10868760" y="0"/>
            <a:ext cx="957240" cy="957240"/>
          </a:xfrm>
          <a:prstGeom prst="rect">
            <a:avLst/>
          </a:prstGeom>
          <a:solidFill>
            <a:srgbClr val="9c0000"/>
          </a:solidFill>
          <a:ln w="25560">
            <a:noFill/>
          </a:ln>
        </p:spPr>
        <p:style>
          <a:lnRef idx="0"/>
          <a:fillRef idx="0"/>
          <a:effectRef idx="0"/>
          <a:fontRef idx="minor"/>
        </p:style>
      </p:sp>
      <p:pic>
        <p:nvPicPr>
          <p:cNvPr id="44" name="Picture 10" descr=""/>
          <p:cNvPicPr/>
          <p:nvPr/>
        </p:nvPicPr>
        <p:blipFill>
          <a:blip r:embed="rId3"/>
          <a:stretch/>
        </p:blipFill>
        <p:spPr>
          <a:xfrm>
            <a:off x="10857240" y="-64440"/>
            <a:ext cx="1021320" cy="1021320"/>
          </a:xfrm>
          <a:prstGeom prst="rect">
            <a:avLst/>
          </a:prstGeom>
          <a:ln w="0">
            <a:noFill/>
          </a:ln>
        </p:spPr>
      </p:pic>
      <p:sp>
        <p:nvSpPr>
          <p:cNvPr id="45" name="TextBox 9"/>
          <p:cNvSpPr/>
          <p:nvPr/>
        </p:nvSpPr>
        <p:spPr>
          <a:xfrm>
            <a:off x="185400" y="6362280"/>
            <a:ext cx="467856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Rex Curriculum Resource </a:t>
            </a:r>
            <a:endParaRPr b="0" lang="en-PH" sz="1800" spc="-1" strike="noStrike">
              <a:latin typeface="Arial"/>
            </a:endParaRPr>
          </a:p>
        </p:txBody>
      </p:sp>
      <p:sp>
        <p:nvSpPr>
          <p:cNvPr id="46" name="TextBox 11"/>
          <p:cNvSpPr/>
          <p:nvPr/>
        </p:nvSpPr>
        <p:spPr>
          <a:xfrm>
            <a:off x="9452520" y="6352200"/>
            <a:ext cx="2610000" cy="363960"/>
          </a:xfrm>
          <a:prstGeom prst="rect">
            <a:avLst/>
          </a:prstGeom>
          <a:noFill/>
          <a:ln w="0">
            <a:noFill/>
          </a:ln>
        </p:spPr>
        <p:style>
          <a:lnRef idx="0"/>
          <a:fillRef idx="0"/>
          <a:effectRef idx="0"/>
          <a:fontRef idx="minor"/>
        </p:style>
        <p:txBody>
          <a:bodyPr lIns="90000" rIns="90000" tIns="45000" bIns="45000" anchor="t">
            <a:spAutoFit/>
          </a:bodyPr>
          <a:p>
            <a:pPr>
              <a:lnSpc>
                <a:spcPct val="100000"/>
              </a:lnSpc>
              <a:buNone/>
            </a:pPr>
            <a:r>
              <a:rPr b="0" lang="en-PH" sz="1800" spc="-1" strike="noStrike">
                <a:solidFill>
                  <a:srgbClr val="ffffff"/>
                </a:solidFill>
                <a:latin typeface="Montserrat Medium"/>
                <a:ea typeface="DejaVu Sans"/>
              </a:rPr>
              <a:t>WWW.REX.COM.PH</a:t>
            </a:r>
            <a:endParaRPr b="0" lang="en-PH" sz="1800" spc="-1" strike="noStrike">
              <a:latin typeface="Arial"/>
            </a:endParaRPr>
          </a:p>
        </p:txBody>
      </p:sp>
      <p:sp>
        <p:nvSpPr>
          <p:cNvPr id="47"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48"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Lst>
</p:sldMaster>
</file>

<file path=ppt/slideMasters/slideMaster3.xml><?xml version="1.0" encoding="utf-8"?>
<p:sldMaster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bg>
      <p:bgPr>
        <a:solidFill>
          <a:srgbClr val="ffffff"/>
        </a:solidFill>
      </p:bgPr>
    </p:bg>
    <p:spTree>
      <p:nvGrpSpPr>
        <p:cNvPr id="1" name=""/>
        <p:cNvGrpSpPr/>
        <p:nvPr/>
      </p:nvGrpSpPr>
      <p:grpSpPr>
        <a:xfrm>
          <a:off x="0" y="0"/>
          <a:ext cx="0" cy="0"/>
          <a:chOff x="0" y="0"/>
          <a:chExt cx="0" cy="0"/>
        </a:xfrm>
      </p:grpSpPr>
      <p:pic>
        <p:nvPicPr>
          <p:cNvPr id="85" name="New REX Education Mission Logo V.png" descr="New REX Education Mission Logo V.png"/>
          <p:cNvPicPr/>
          <p:nvPr/>
        </p:nvPicPr>
        <p:blipFill>
          <a:blip r:embed="rId2"/>
          <a:stretch/>
        </p:blipFill>
        <p:spPr>
          <a:xfrm>
            <a:off x="2755800" y="1508760"/>
            <a:ext cx="6603120" cy="3371400"/>
          </a:xfrm>
          <a:prstGeom prst="rect">
            <a:avLst/>
          </a:prstGeom>
          <a:ln w="12600">
            <a:noFill/>
          </a:ln>
        </p:spPr>
      </p:pic>
      <p:sp>
        <p:nvSpPr>
          <p:cNvPr id="86" name="PlaceHolder 1"/>
          <p:cNvSpPr>
            <a:spLocks noGrp="1"/>
          </p:cNvSpPr>
          <p:nvPr>
            <p:ph type="title"/>
          </p:nvPr>
        </p:nvSpPr>
        <p:spPr>
          <a:xfrm>
            <a:off x="609480" y="273600"/>
            <a:ext cx="10972440" cy="1144800"/>
          </a:xfrm>
          <a:prstGeom prst="rect">
            <a:avLst/>
          </a:prstGeom>
          <a:noFill/>
          <a:ln w="0">
            <a:noFill/>
          </a:ln>
        </p:spPr>
        <p:txBody>
          <a:bodyPr lIns="0" rIns="0" tIns="0" bIns="0" anchor="ctr">
            <a:noAutofit/>
          </a:bodyPr>
          <a:p>
            <a:pPr algn="ctr">
              <a:buNone/>
            </a:pPr>
            <a:r>
              <a:rPr b="0" lang="en-PH" sz="4400" spc="-1" strike="noStrike">
                <a:latin typeface="Arial"/>
              </a:rPr>
              <a:t>Click to edit the title text format</a:t>
            </a:r>
            <a:endParaRPr b="0" lang="en-PH" sz="4400" spc="-1" strike="noStrike">
              <a:latin typeface="Arial"/>
            </a:endParaRPr>
          </a:p>
        </p:txBody>
      </p:sp>
      <p:sp>
        <p:nvSpPr>
          <p:cNvPr id="87" name="PlaceHolder 2"/>
          <p:cNvSpPr>
            <a:spLocks noGrp="1"/>
          </p:cNvSpPr>
          <p:nvPr>
            <p:ph type="body"/>
          </p:nvPr>
        </p:nvSpPr>
        <p:spPr>
          <a:xfrm>
            <a:off x="609480" y="1604520"/>
            <a:ext cx="10972440" cy="3977280"/>
          </a:xfrm>
          <a:prstGeom prst="rect">
            <a:avLst/>
          </a:prstGeom>
          <a:noFill/>
          <a:ln w="0">
            <a:noFill/>
          </a:ln>
        </p:spPr>
        <p:txBody>
          <a:bodyPr lIns="0" rIns="0" tIns="0" bIns="0" anchor="t">
            <a:normAutofit/>
          </a:bodyPr>
          <a:p>
            <a:pPr marL="432000" indent="-324000">
              <a:spcBef>
                <a:spcPts val="1417"/>
              </a:spcBef>
              <a:buClr>
                <a:srgbClr val="000000"/>
              </a:buClr>
              <a:buSzPct val="45000"/>
              <a:buFont typeface="Wingdings" charset="2"/>
              <a:buChar char=""/>
            </a:pPr>
            <a:r>
              <a:rPr b="0" lang="en-PH" sz="3200" spc="-1" strike="noStrike">
                <a:latin typeface="Arial"/>
              </a:rPr>
              <a:t>Click to edit the outline text format</a:t>
            </a:r>
            <a:endParaRPr b="0" lang="en-PH" sz="3200" spc="-1" strike="noStrike">
              <a:latin typeface="Arial"/>
            </a:endParaRPr>
          </a:p>
          <a:p>
            <a:pPr lvl="1" marL="864000" indent="-324000">
              <a:spcBef>
                <a:spcPts val="1134"/>
              </a:spcBef>
              <a:buClr>
                <a:srgbClr val="000000"/>
              </a:buClr>
              <a:buSzPct val="75000"/>
              <a:buFont typeface="Symbol" charset="2"/>
              <a:buChar char=""/>
            </a:pPr>
            <a:r>
              <a:rPr b="0" lang="en-PH" sz="2800" spc="-1" strike="noStrike">
                <a:latin typeface="Arial"/>
              </a:rPr>
              <a:t>Second Outline Level</a:t>
            </a:r>
            <a:endParaRPr b="0" lang="en-PH" sz="2800" spc="-1" strike="noStrike">
              <a:latin typeface="Arial"/>
            </a:endParaRPr>
          </a:p>
          <a:p>
            <a:pPr lvl="2" marL="1296000" indent="-288000">
              <a:spcBef>
                <a:spcPts val="850"/>
              </a:spcBef>
              <a:buClr>
                <a:srgbClr val="000000"/>
              </a:buClr>
              <a:buSzPct val="45000"/>
              <a:buFont typeface="Wingdings" charset="2"/>
              <a:buChar char=""/>
            </a:pPr>
            <a:r>
              <a:rPr b="0" lang="en-PH" sz="2400" spc="-1" strike="noStrike">
                <a:latin typeface="Arial"/>
              </a:rPr>
              <a:t>Third Outline Level</a:t>
            </a:r>
            <a:endParaRPr b="0" lang="en-PH" sz="2400" spc="-1" strike="noStrike">
              <a:latin typeface="Arial"/>
            </a:endParaRPr>
          </a:p>
          <a:p>
            <a:pPr lvl="3" marL="1728000" indent="-216000">
              <a:spcBef>
                <a:spcPts val="567"/>
              </a:spcBef>
              <a:buClr>
                <a:srgbClr val="000000"/>
              </a:buClr>
              <a:buSzPct val="75000"/>
              <a:buFont typeface="Symbol" charset="2"/>
              <a:buChar char=""/>
            </a:pPr>
            <a:r>
              <a:rPr b="0" lang="en-PH" sz="2000" spc="-1" strike="noStrike">
                <a:latin typeface="Arial"/>
              </a:rPr>
              <a:t>Fourth Outline Level</a:t>
            </a:r>
            <a:endParaRPr b="0" lang="en-PH" sz="2000" spc="-1" strike="noStrike">
              <a:latin typeface="Arial"/>
            </a:endParaRPr>
          </a:p>
          <a:p>
            <a:pPr lvl="4" marL="2160000" indent="-216000">
              <a:spcBef>
                <a:spcPts val="283"/>
              </a:spcBef>
              <a:buClr>
                <a:srgbClr val="000000"/>
              </a:buClr>
              <a:buSzPct val="45000"/>
              <a:buFont typeface="Wingdings" charset="2"/>
              <a:buChar char=""/>
            </a:pPr>
            <a:r>
              <a:rPr b="0" lang="en-PH" sz="2000" spc="-1" strike="noStrike">
                <a:latin typeface="Arial"/>
              </a:rPr>
              <a:t>Fifth Outline Level</a:t>
            </a:r>
            <a:endParaRPr b="0" lang="en-PH" sz="2000" spc="-1" strike="noStrike">
              <a:latin typeface="Arial"/>
            </a:endParaRPr>
          </a:p>
          <a:p>
            <a:pPr lvl="5" marL="2592000" indent="-216000">
              <a:spcBef>
                <a:spcPts val="283"/>
              </a:spcBef>
              <a:buClr>
                <a:srgbClr val="000000"/>
              </a:buClr>
              <a:buSzPct val="45000"/>
              <a:buFont typeface="Wingdings" charset="2"/>
              <a:buChar char=""/>
            </a:pPr>
            <a:r>
              <a:rPr b="0" lang="en-PH" sz="2000" spc="-1" strike="noStrike">
                <a:latin typeface="Arial"/>
              </a:rPr>
              <a:t>Sixth Outline Level</a:t>
            </a:r>
            <a:endParaRPr b="0" lang="en-PH" sz="2000" spc="-1" strike="noStrike">
              <a:latin typeface="Arial"/>
            </a:endParaRPr>
          </a:p>
          <a:p>
            <a:pPr lvl="6" marL="3024000" indent="-216000">
              <a:spcBef>
                <a:spcPts val="283"/>
              </a:spcBef>
              <a:buClr>
                <a:srgbClr val="000000"/>
              </a:buClr>
              <a:buSzPct val="45000"/>
              <a:buFont typeface="Wingdings" charset="2"/>
              <a:buChar char=""/>
            </a:pPr>
            <a:r>
              <a:rPr b="0" lang="en-PH" sz="2000" spc="-1" strike="noStrike">
                <a:latin typeface="Arial"/>
              </a:rPr>
              <a:t>Seventh Outline Level</a:t>
            </a:r>
            <a:endParaRPr b="0" lang="en-PH" sz="2000" spc="-1" strike="noStrike">
              <a:latin typeface="Arial"/>
            </a:endParaRPr>
          </a:p>
        </p:txBody>
      </p:sp>
    </p:spTree>
  </p:cSld>
  <p:clrMap bg1="lt1" bg2="lt2" tx1="dk1" tx2="dk2" accent1="accent1" accent2="accent2" accent3="accent3" accent4="accent4" accent5="accent5" accent6="accent6" hlink="hlink" folHlink="folHlink"/>
  <p:sldLayoutIdLst>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sldMaster>
</file>

<file path=ppt/slides/_rels/slide1.xml.rels><?xml version="1.0" encoding="UTF-8"?>
<Relationships xmlns="http://schemas.openxmlformats.org/package/2006/relationships"><Relationship Id="rId1" Type="http://schemas.openxmlformats.org/officeDocument/2006/relationships/slideLayout" Target="../slideLayouts/slideLayout1.xml"/>
</Relationships>
</file>

<file path=ppt/slides/_rels/slide2.xml.rels><?xml version="1.0" encoding="UTF-8"?>
<Relationships xmlns="http://schemas.openxmlformats.org/package/2006/relationships"><Relationship Id="rId1" Type="http://schemas.openxmlformats.org/officeDocument/2006/relationships/image" Target="../media/image6.png"/><Relationship Id="rId2" Type="http://schemas.openxmlformats.org/officeDocument/2006/relationships/image" Target="../media/image7.png"/><Relationship Id="rId3" Type="http://schemas.openxmlformats.org/officeDocument/2006/relationships/slideLayout" Target="../slideLayouts/slideLayout13.xml"/>
</Relationships>
</file>

<file path=ppt/slides/_rels/slide3.xml.rels><?xml version="1.0" encoding="UTF-8"?>
<Relationships xmlns="http://schemas.openxmlformats.org/package/2006/relationships"><Relationship Id="rId1" Type="http://schemas.openxmlformats.org/officeDocument/2006/relationships/image" Target="../media/image8.png"/><Relationship Id="rId2" Type="http://schemas.openxmlformats.org/officeDocument/2006/relationships/slideLayout" Target="../slideLayouts/slideLayout13.xml"/>
</Relationships>
</file>

<file path=ppt/slides/_rels/slide4.xml.rels><?xml version="1.0" encoding="UTF-8"?>
<Relationships xmlns="http://schemas.openxmlformats.org/package/2006/relationships"><Relationship Id="rId1" Type="http://schemas.openxmlformats.org/officeDocument/2006/relationships/image" Target="../media/image9.png"/><Relationship Id="rId2" Type="http://schemas.openxmlformats.org/officeDocument/2006/relationships/slideLayout" Target="../slideLayouts/slideLayout13.xml"/>
</Relationships>
</file>

<file path=ppt/slides/_rels/slide5.xml.rels><?xml version="1.0" encoding="UTF-8"?>
<Relationships xmlns="http://schemas.openxmlformats.org/package/2006/relationships"><Relationship Id="rId1" Type="http://schemas.openxmlformats.org/officeDocument/2006/relationships/image" Target="../media/image10.png"/><Relationship Id="rId2" Type="http://schemas.openxmlformats.org/officeDocument/2006/relationships/slideLayout" Target="../slideLayouts/slideLayout13.xml"/>
</Relationships>
</file>

<file path=ppt/slides/_rels/slide6.xml.rels><?xml version="1.0" encoding="UTF-8"?>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13.xml"/>
</Relationships>
</file>

<file path=ppt/slides/_rels/slide7.xml.rels><?xml version="1.0" encoding="UTF-8"?>
<Relationships xmlns="http://schemas.openxmlformats.org/package/2006/relationships"><Relationship Id="rId1" Type="http://schemas.openxmlformats.org/officeDocument/2006/relationships/image" Target="../media/image12.png"/><Relationship Id="rId2" Type="http://schemas.openxmlformats.org/officeDocument/2006/relationships/slideLayout" Target="../slideLayouts/slideLayout13.xml"/>
</Relationships>
</file>

<file path=ppt/slides/_rels/slide8.xml.rels><?xml version="1.0" encoding="UTF-8"?>
<Relationships xmlns="http://schemas.openxmlformats.org/package/2006/relationships"><Relationship Id="rId1" Type="http://schemas.openxmlformats.org/officeDocument/2006/relationships/slideLayout" Target="../slideLayouts/slideLayout25.xml"/>
</Relationships>
</file>

<file path=ppt/slides/slide1.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4" name="TextBox 8"/>
          <p:cNvSpPr/>
          <p:nvPr/>
        </p:nvSpPr>
        <p:spPr>
          <a:xfrm>
            <a:off x="4141080" y="2880000"/>
            <a:ext cx="7738560" cy="638280"/>
          </a:xfrm>
          <a:prstGeom prst="rect">
            <a:avLst/>
          </a:prstGeom>
          <a:noFill/>
          <a:ln w="0">
            <a:noFill/>
          </a:ln>
        </p:spPr>
        <p:style>
          <a:lnRef idx="0"/>
          <a:fillRef idx="0"/>
          <a:effectRef idx="0"/>
          <a:fontRef idx="minor"/>
        </p:style>
        <p:txBody>
          <a:bodyPr lIns="90000" rIns="90000" tIns="45000" bIns="45000" anchor="t">
            <a:spAutoFit/>
          </a:bodyPr>
          <a:p>
            <a:pPr algn="ctr">
              <a:lnSpc>
                <a:spcPct val="100000"/>
              </a:lnSpc>
              <a:buNone/>
            </a:pPr>
            <a:r>
              <a:rPr b="1" lang="en-US" sz="3600" spc="-1" strike="noStrike">
                <a:solidFill>
                  <a:srgbClr val="ffffff"/>
                </a:solidFill>
                <a:latin typeface="Lato"/>
                <a:ea typeface="PingFang SC"/>
              </a:rPr>
              <a:t>Changes in Growing Animals</a:t>
            </a:r>
            <a:endParaRPr b="0" lang="en-PH" sz="3600" spc="-1" strike="noStrike">
              <a:latin typeface="Arial"/>
            </a:endParaRPr>
          </a:p>
        </p:txBody>
      </p:sp>
    </p:spTree>
  </p:cSld>
  <mc:AlternateContent>
    <mc:Choice Requires="p14">
      <p:transition spd="slow" p14:dur="2000"/>
    </mc:Choice>
    <mc:Fallback>
      <p:transition spd="slow"/>
    </mc:Fallback>
  </mc:AlternateContent>
</p:sld>
</file>

<file path=ppt/slides/slide2.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25" name=""/>
          <p:cNvSpPr/>
          <p:nvPr/>
        </p:nvSpPr>
        <p:spPr>
          <a:xfrm>
            <a:off x="10260000" y="5746320"/>
            <a:ext cx="176400" cy="342000"/>
          </a:xfrm>
          <a:prstGeom prst="rect">
            <a:avLst/>
          </a:prstGeom>
          <a:noFill/>
          <a:ln w="0">
            <a:noFill/>
          </a:ln>
        </p:spPr>
        <p:style>
          <a:lnRef idx="0"/>
          <a:fillRef idx="0"/>
          <a:effectRef idx="0"/>
          <a:fontRef idx="minor"/>
        </p:style>
      </p:sp>
      <p:sp>
        <p:nvSpPr>
          <p:cNvPr id="126" name=""/>
          <p:cNvSpPr/>
          <p:nvPr/>
        </p:nvSpPr>
        <p:spPr>
          <a:xfrm>
            <a:off x="0" y="540000"/>
            <a:ext cx="3600000" cy="540000"/>
          </a:xfrm>
          <a:prstGeom prst="rect">
            <a:avLst/>
          </a:prstGeom>
          <a:gradFill rotWithShape="0">
            <a:gsLst>
              <a:gs pos="0">
                <a:srgbClr val="ffb66c">
                  <a:alpha val="0"/>
                </a:srgbClr>
              </a:gs>
              <a:gs pos="100000">
                <a:srgbClr val="ffb66c"/>
              </a:gs>
            </a:gsLst>
            <a:path path="rect">
              <a:fillToRect l="50000" t="50000" r="50000" b="50000"/>
            </a:path>
          </a:gradFill>
          <a:ln w="19080">
            <a:solidFill>
              <a:srgbClr val="b85c00"/>
            </a:solidFill>
            <a:round/>
          </a:ln>
        </p:spPr>
        <p:style>
          <a:lnRef idx="0"/>
          <a:fillRef idx="0"/>
          <a:effectRef idx="0"/>
          <a:fontRef idx="minor"/>
        </p:style>
        <p:txBody>
          <a:bodyPr lIns="99360" rIns="99360" tIns="54360" bIns="54360" anchor="ctr">
            <a:noAutofit/>
          </a:bodyPr>
          <a:p>
            <a:pPr algn="ctr">
              <a:buNone/>
            </a:pPr>
            <a:r>
              <a:rPr b="1" lang="en-PH" sz="1800" spc="-1" strike="noStrike">
                <a:latin typeface="Lato"/>
                <a:ea typeface="AppleSystemUIFont"/>
              </a:rPr>
              <a:t>Changes Animals Undergo</a:t>
            </a:r>
            <a:endParaRPr b="1" lang="en-PH" sz="1800" spc="-1" strike="noStrike">
              <a:latin typeface="Lato"/>
              <a:ea typeface="AppleSystemUIFont"/>
            </a:endParaRPr>
          </a:p>
        </p:txBody>
      </p:sp>
      <p:sp>
        <p:nvSpPr>
          <p:cNvPr id="127" name=""/>
          <p:cNvSpPr txBox="1"/>
          <p:nvPr/>
        </p:nvSpPr>
        <p:spPr>
          <a:xfrm>
            <a:off x="2160000" y="1620000"/>
            <a:ext cx="3600000" cy="412200"/>
          </a:xfrm>
          <a:prstGeom prst="rect">
            <a:avLst/>
          </a:prstGeom>
          <a:noFill/>
          <a:ln w="0">
            <a:noFill/>
          </a:ln>
        </p:spPr>
        <p:txBody>
          <a:bodyPr lIns="90000" rIns="90000" tIns="45000" bIns="45000" anchor="t">
            <a:noAutofit/>
          </a:bodyPr>
          <a:p>
            <a:pPr algn="ctr">
              <a:buNone/>
            </a:pPr>
            <a:r>
              <a:rPr b="1" lang="en-PH" sz="1800" spc="-1" strike="noStrike">
                <a:highlight>
                  <a:srgbClr val="b3cac7"/>
                </a:highlight>
                <a:latin typeface="Lato"/>
                <a:ea typeface="AppleSystemUIFont"/>
              </a:rPr>
              <a:t>Animals That Grow in Size</a:t>
            </a:r>
            <a:endParaRPr b="1" lang="en-PH" sz="1800" spc="-1" strike="noStrike">
              <a:highlight>
                <a:srgbClr val="b3cac7"/>
              </a:highlight>
              <a:latin typeface="Lato"/>
              <a:ea typeface="AppleSystemUIFont"/>
            </a:endParaRPr>
          </a:p>
        </p:txBody>
      </p:sp>
      <p:sp>
        <p:nvSpPr>
          <p:cNvPr id="128" name=""/>
          <p:cNvSpPr txBox="1"/>
          <p:nvPr/>
        </p:nvSpPr>
        <p:spPr>
          <a:xfrm>
            <a:off x="540000" y="2410560"/>
            <a:ext cx="6480000" cy="829440"/>
          </a:xfrm>
          <a:prstGeom prst="rect">
            <a:avLst/>
          </a:prstGeom>
          <a:noFill/>
          <a:ln w="0">
            <a:noFill/>
          </a:ln>
        </p:spPr>
        <p:txBody>
          <a:bodyPr lIns="90000" rIns="90000" tIns="45000" bIns="45000" anchor="t">
            <a:noAutofit/>
          </a:bodyPr>
          <a:p>
            <a:pPr algn="just">
              <a:buNone/>
            </a:pPr>
            <a:r>
              <a:rPr b="0" lang="en-PH" sz="1800" spc="-1" strike="noStrike">
                <a:latin typeface="Lato"/>
                <a:ea typeface="AppleSystemUIFont"/>
              </a:rPr>
              <a:t>	</a:t>
            </a:r>
            <a:r>
              <a:rPr b="0" lang="en-PH" sz="1800" spc="-1" strike="noStrike">
                <a:latin typeface="Lato"/>
                <a:ea typeface="AppleSystemUIFont"/>
              </a:rPr>
              <a:t>All animals increase in size as they grow. A puppy grows into a dog. A kitten grows into a cat.</a:t>
            </a:r>
            <a:endParaRPr b="0" lang="en-PH" sz="1800" spc="-1" strike="noStrike">
              <a:latin typeface="Lato"/>
              <a:ea typeface="AppleSystemUIFont"/>
            </a:endParaRPr>
          </a:p>
        </p:txBody>
      </p:sp>
      <p:pic>
        <p:nvPicPr>
          <p:cNvPr id="129" name="" descr=""/>
          <p:cNvPicPr/>
          <p:nvPr/>
        </p:nvPicPr>
        <p:blipFill>
          <a:blip r:embed="rId1"/>
          <a:stretch/>
        </p:blipFill>
        <p:spPr>
          <a:xfrm>
            <a:off x="7535880" y="1126800"/>
            <a:ext cx="4344120" cy="2323440"/>
          </a:xfrm>
          <a:prstGeom prst="rect">
            <a:avLst/>
          </a:prstGeom>
          <a:ln w="19080">
            <a:solidFill>
              <a:srgbClr val="000000"/>
            </a:solidFill>
            <a:round/>
          </a:ln>
        </p:spPr>
      </p:pic>
      <p:pic>
        <p:nvPicPr>
          <p:cNvPr id="130" name="" descr=""/>
          <p:cNvPicPr/>
          <p:nvPr/>
        </p:nvPicPr>
        <p:blipFill>
          <a:blip r:embed="rId2"/>
          <a:stretch/>
        </p:blipFill>
        <p:spPr>
          <a:xfrm>
            <a:off x="7560000" y="3594240"/>
            <a:ext cx="4320000" cy="2520000"/>
          </a:xfrm>
          <a:prstGeom prst="rect">
            <a:avLst/>
          </a:prstGeom>
          <a:ln w="19080">
            <a:solidFill>
              <a:srgbClr val="000000"/>
            </a:solidFill>
            <a:round/>
          </a:ln>
        </p:spPr>
      </p:pic>
      <p:sp>
        <p:nvSpPr>
          <p:cNvPr id="131" name=""/>
          <p:cNvSpPr txBox="1"/>
          <p:nvPr/>
        </p:nvSpPr>
        <p:spPr>
          <a:xfrm>
            <a:off x="540000" y="4500000"/>
            <a:ext cx="6659280" cy="1080000"/>
          </a:xfrm>
          <a:prstGeom prst="rect">
            <a:avLst/>
          </a:prstGeom>
          <a:noFill/>
          <a:ln w="0">
            <a:noFill/>
          </a:ln>
        </p:spPr>
        <p:txBody>
          <a:bodyPr lIns="90000" rIns="90000" tIns="45000" bIns="45000" anchor="t">
            <a:noAutofit/>
          </a:bodyPr>
          <a:p>
            <a:pPr algn="just">
              <a:buNone/>
            </a:pPr>
            <a:r>
              <a:rPr b="0" lang="en-PH" sz="1800" spc="-1" strike="noStrike">
                <a:latin typeface="Lato"/>
                <a:ea typeface="AppleSystemUIFont"/>
              </a:rPr>
              <a:t>	</a:t>
            </a:r>
            <a:r>
              <a:rPr b="0" lang="en-PH" sz="1800" spc="-1" strike="noStrike">
                <a:latin typeface="Lato"/>
                <a:ea typeface="AppleSystemUIFont"/>
              </a:rPr>
              <a:t>Puppies and kittens grow bigger as they grow older but their body coverings stay the same. Some of them grow colored spots or stripes. Some of them change in color.</a:t>
            </a:r>
            <a:endParaRPr b="0" lang="en-PH" sz="1800" spc="-1" strike="noStrike">
              <a:latin typeface="Lato"/>
              <a:ea typeface="AppleSystemUIFont"/>
            </a:endParaRPr>
          </a:p>
        </p:txBody>
      </p:sp>
    </p:spTree>
  </p:cSld>
  <mc:AlternateContent>
    <mc:Choice Requires="p14">
      <p:transition spd="slow" p14:dur="2000"/>
    </mc:Choice>
    <mc:Fallback>
      <p:transition spd="slow"/>
    </mc:Fallback>
  </mc:AlternateContent>
</p:sld>
</file>

<file path=ppt/slides/slide3.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2" name=""/>
          <p:cNvSpPr/>
          <p:nvPr/>
        </p:nvSpPr>
        <p:spPr>
          <a:xfrm>
            <a:off x="10260000" y="5746320"/>
            <a:ext cx="176400" cy="342000"/>
          </a:xfrm>
          <a:prstGeom prst="rect">
            <a:avLst/>
          </a:prstGeom>
          <a:noFill/>
          <a:ln w="0">
            <a:noFill/>
          </a:ln>
        </p:spPr>
        <p:style>
          <a:lnRef idx="0"/>
          <a:fillRef idx="0"/>
          <a:effectRef idx="0"/>
          <a:fontRef idx="minor"/>
        </p:style>
      </p:sp>
      <p:sp>
        <p:nvSpPr>
          <p:cNvPr id="133" name=""/>
          <p:cNvSpPr/>
          <p:nvPr/>
        </p:nvSpPr>
        <p:spPr>
          <a:xfrm>
            <a:off x="0" y="1080000"/>
            <a:ext cx="4860000" cy="540000"/>
          </a:xfrm>
          <a:prstGeom prst="rect">
            <a:avLst/>
          </a:prstGeom>
          <a:gradFill rotWithShape="0">
            <a:gsLst>
              <a:gs pos="0">
                <a:srgbClr val="ffb66c">
                  <a:alpha val="0"/>
                </a:srgbClr>
              </a:gs>
              <a:gs pos="100000">
                <a:srgbClr val="ffb66c"/>
              </a:gs>
            </a:gsLst>
            <a:path path="rect">
              <a:fillToRect l="50000" t="50000" r="50000" b="50000"/>
            </a:path>
          </a:gradFill>
          <a:ln w="19080">
            <a:solidFill>
              <a:srgbClr val="b85c00"/>
            </a:solidFill>
            <a:round/>
          </a:ln>
        </p:spPr>
        <p:style>
          <a:lnRef idx="0"/>
          <a:fillRef idx="0"/>
          <a:effectRef idx="0"/>
          <a:fontRef idx="minor"/>
        </p:style>
        <p:txBody>
          <a:bodyPr lIns="99360" rIns="99360" tIns="54360" bIns="54360" anchor="ctr">
            <a:noAutofit/>
          </a:bodyPr>
          <a:p>
            <a:pPr algn="ctr">
              <a:buNone/>
            </a:pPr>
            <a:r>
              <a:rPr b="1" lang="en-PH" sz="1800" spc="-1" strike="noStrike">
                <a:latin typeface="Lato"/>
                <a:ea typeface="AppleSystemUIFont"/>
              </a:rPr>
              <a:t>Animals That Grow Other Body Parts</a:t>
            </a:r>
            <a:endParaRPr b="0" lang="en-PH" sz="1800" spc="-1" strike="noStrike">
              <a:latin typeface="Lato"/>
              <a:ea typeface="AppleSystemUIFont"/>
            </a:endParaRPr>
          </a:p>
        </p:txBody>
      </p:sp>
      <p:sp>
        <p:nvSpPr>
          <p:cNvPr id="134" name=""/>
          <p:cNvSpPr txBox="1"/>
          <p:nvPr/>
        </p:nvSpPr>
        <p:spPr>
          <a:xfrm>
            <a:off x="655920" y="2123280"/>
            <a:ext cx="6184080" cy="396720"/>
          </a:xfrm>
          <a:prstGeom prst="rect">
            <a:avLst/>
          </a:prstGeom>
          <a:noFill/>
          <a:ln w="0">
            <a:noFill/>
          </a:ln>
        </p:spPr>
        <p:txBody>
          <a:bodyPr lIns="90000" rIns="90000" tIns="45000" bIns="45000" anchor="t">
            <a:noAutofit/>
          </a:bodyPr>
          <a:p>
            <a:r>
              <a:rPr b="0" lang="en-PH" sz="1800" spc="-1" strike="noStrike">
                <a:latin typeface="Lato"/>
                <a:ea typeface="AppleSystemUIFont"/>
              </a:rPr>
              <a:t>Some baby animals develop other body parts as they grow.</a:t>
            </a:r>
            <a:endParaRPr b="0" lang="en-PH" sz="1800" spc="-1" strike="noStrike">
              <a:latin typeface="Lato"/>
              <a:ea typeface="AppleSystemUIFont"/>
            </a:endParaRPr>
          </a:p>
        </p:txBody>
      </p:sp>
      <p:sp>
        <p:nvSpPr>
          <p:cNvPr id="135" name=""/>
          <p:cNvSpPr txBox="1"/>
          <p:nvPr/>
        </p:nvSpPr>
        <p:spPr>
          <a:xfrm>
            <a:off x="360000" y="2950560"/>
            <a:ext cx="6966720" cy="1024920"/>
          </a:xfrm>
          <a:prstGeom prst="rect">
            <a:avLst/>
          </a:prstGeom>
          <a:noFill/>
          <a:ln w="0">
            <a:noFill/>
          </a:ln>
        </p:spPr>
        <p:txBody>
          <a:bodyPr lIns="90000" rIns="90000" tIns="45000" bIns="45000" anchor="t">
            <a:noAutofit/>
          </a:bodyPr>
          <a:p>
            <a:pPr algn="just">
              <a:buNone/>
            </a:pPr>
            <a:r>
              <a:rPr b="0" lang="en-PH" sz="1800" spc="-1" strike="noStrike">
                <a:latin typeface="Lato"/>
                <a:ea typeface="AppleSystemUIFont"/>
              </a:rPr>
              <a:t>	</a:t>
            </a:r>
            <a:r>
              <a:rPr b="0" lang="en-PH" sz="1800" spc="-1" strike="noStrike">
                <a:latin typeface="Lato"/>
                <a:ea typeface="AppleSystemUIFont"/>
              </a:rPr>
              <a:t>A chick has no comb. The </a:t>
            </a:r>
            <a:r>
              <a:rPr b="1" lang="en-PH" sz="1800" spc="-1" strike="noStrike">
                <a:latin typeface="Lato"/>
                <a:ea typeface="AppleSystemUIFont"/>
              </a:rPr>
              <a:t>comb</a:t>
            </a:r>
            <a:r>
              <a:rPr b="0" lang="en-PH" sz="1800" spc="-1" strike="noStrike">
                <a:latin typeface="Lato"/>
                <a:ea typeface="AppleSystemUIFont"/>
              </a:rPr>
              <a:t> is the thick, red, fleshy part on the top of the head of chickens. The chick develops a comb as it grows. Its wings also get bigger.</a:t>
            </a:r>
            <a:endParaRPr b="0" lang="en-PH" sz="1800" spc="-1" strike="noStrike">
              <a:latin typeface="Lato"/>
              <a:ea typeface="AppleSystemUIFont"/>
            </a:endParaRPr>
          </a:p>
        </p:txBody>
      </p:sp>
      <p:sp>
        <p:nvSpPr>
          <p:cNvPr id="136" name=""/>
          <p:cNvSpPr txBox="1"/>
          <p:nvPr/>
        </p:nvSpPr>
        <p:spPr>
          <a:xfrm>
            <a:off x="360000" y="4392000"/>
            <a:ext cx="7020000" cy="1009440"/>
          </a:xfrm>
          <a:prstGeom prst="rect">
            <a:avLst/>
          </a:prstGeom>
          <a:noFill/>
          <a:ln w="0">
            <a:noFill/>
          </a:ln>
        </p:spPr>
        <p:txBody>
          <a:bodyPr lIns="90000" rIns="90000" tIns="45000" bIns="45000" anchor="t">
            <a:noAutofit/>
          </a:bodyPr>
          <a:p>
            <a:pPr algn="just">
              <a:buNone/>
            </a:pPr>
            <a:r>
              <a:rPr b="0" lang="en-PH" sz="1800" spc="-1" strike="noStrike">
                <a:latin typeface="Lato"/>
              </a:rPr>
              <a:t>	</a:t>
            </a:r>
            <a:r>
              <a:rPr b="0" lang="en-PH" sz="1800" spc="-1" strike="noStrike">
                <a:latin typeface="Lato"/>
              </a:rPr>
              <a:t>A rooster has a larger comb than a hen. A rooster also develops a claw behind its legs. Its feathers become bigger and more defined.</a:t>
            </a:r>
            <a:endParaRPr b="0" lang="en-PH" sz="1800" spc="-1" strike="noStrike">
              <a:latin typeface="Lato"/>
              <a:ea typeface="AppleSystemUIFont"/>
            </a:endParaRPr>
          </a:p>
        </p:txBody>
      </p:sp>
      <p:pic>
        <p:nvPicPr>
          <p:cNvPr id="137" name="" descr=""/>
          <p:cNvPicPr/>
          <p:nvPr/>
        </p:nvPicPr>
        <p:blipFill>
          <a:blip r:embed="rId1"/>
          <a:stretch/>
        </p:blipFill>
        <p:spPr>
          <a:xfrm>
            <a:off x="7802640" y="1260000"/>
            <a:ext cx="3717360" cy="4680000"/>
          </a:xfrm>
          <a:prstGeom prst="rect">
            <a:avLst/>
          </a:prstGeom>
          <a:ln w="19080">
            <a:solidFill>
              <a:srgbClr val="000000"/>
            </a:solidFill>
            <a:round/>
          </a:ln>
        </p:spPr>
      </p:pic>
    </p:spTree>
  </p:cSld>
  <mc:AlternateContent>
    <mc:Choice Requires="p14">
      <p:transition spd="slow" p14:dur="2000"/>
    </mc:Choice>
    <mc:Fallback>
      <p:transition spd="slow"/>
    </mc:Fallback>
  </mc:AlternateContent>
</p:sld>
</file>

<file path=ppt/slides/slide4.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38" name=""/>
          <p:cNvSpPr/>
          <p:nvPr/>
        </p:nvSpPr>
        <p:spPr>
          <a:xfrm>
            <a:off x="10260000" y="5746320"/>
            <a:ext cx="176400" cy="342000"/>
          </a:xfrm>
          <a:prstGeom prst="rect">
            <a:avLst/>
          </a:prstGeom>
          <a:noFill/>
          <a:ln w="0">
            <a:noFill/>
          </a:ln>
        </p:spPr>
        <p:style>
          <a:lnRef idx="0"/>
          <a:fillRef idx="0"/>
          <a:effectRef idx="0"/>
          <a:fontRef idx="minor"/>
        </p:style>
      </p:sp>
      <p:sp>
        <p:nvSpPr>
          <p:cNvPr id="139" name=""/>
          <p:cNvSpPr txBox="1"/>
          <p:nvPr/>
        </p:nvSpPr>
        <p:spPr>
          <a:xfrm>
            <a:off x="540000" y="2613240"/>
            <a:ext cx="6660000" cy="1346760"/>
          </a:xfrm>
          <a:prstGeom prst="rect">
            <a:avLst/>
          </a:prstGeom>
          <a:noFill/>
          <a:ln w="0">
            <a:noFill/>
          </a:ln>
        </p:spPr>
        <p:txBody>
          <a:bodyPr lIns="90000" rIns="90000" tIns="45000" bIns="45000" anchor="t">
            <a:noAutofit/>
          </a:bodyPr>
          <a:p>
            <a:pPr algn="just">
              <a:buNone/>
            </a:pPr>
            <a:r>
              <a:rPr b="0" lang="en-PH" sz="1800" spc="-1" strike="noStrike">
                <a:latin typeface="Lato"/>
              </a:rPr>
              <a:t>	</a:t>
            </a:r>
            <a:r>
              <a:rPr b="0" lang="en-PH" sz="1800" spc="-1" strike="noStrike">
                <a:latin typeface="Lato"/>
              </a:rPr>
              <a:t>A baby goat is called a </a:t>
            </a:r>
            <a:r>
              <a:rPr b="1" lang="en-PH" sz="1800" spc="-1" strike="noStrike">
                <a:latin typeface="Lato"/>
              </a:rPr>
              <a:t>kid</a:t>
            </a:r>
            <a:r>
              <a:rPr b="0" lang="en-PH" sz="1800" spc="-1" strike="noStrike">
                <a:latin typeface="Lato"/>
              </a:rPr>
              <a:t>. A kid has no horns. The horns develop as the kid grows bigger. A baby cow is called a </a:t>
            </a:r>
            <a:r>
              <a:rPr b="1" lang="en-PH" sz="1800" spc="-1" strike="noStrike">
                <a:latin typeface="Lato"/>
              </a:rPr>
              <a:t>calf</a:t>
            </a:r>
            <a:r>
              <a:rPr b="0" lang="en-PH" sz="1800" spc="-1" strike="noStrike">
                <a:latin typeface="Lato"/>
              </a:rPr>
              <a:t>. It has no horns at birth. The horns develop as the calf grows into a cow.</a:t>
            </a:r>
            <a:endParaRPr b="0" lang="en-PH" sz="1800" spc="-1" strike="noStrike">
              <a:latin typeface="Lato"/>
              <a:ea typeface="AppleSystemUIFont"/>
            </a:endParaRPr>
          </a:p>
        </p:txBody>
      </p:sp>
      <p:pic>
        <p:nvPicPr>
          <p:cNvPr id="140" name="" descr=""/>
          <p:cNvPicPr/>
          <p:nvPr/>
        </p:nvPicPr>
        <p:blipFill>
          <a:blip r:embed="rId1"/>
          <a:stretch/>
        </p:blipFill>
        <p:spPr>
          <a:xfrm>
            <a:off x="7517160" y="1440000"/>
            <a:ext cx="4362840" cy="4500000"/>
          </a:xfrm>
          <a:prstGeom prst="rect">
            <a:avLst/>
          </a:prstGeom>
          <a:ln w="19080">
            <a:solidFill>
              <a:srgbClr val="000000"/>
            </a:solidFill>
            <a:round/>
          </a:ln>
        </p:spPr>
      </p:pic>
    </p:spTree>
  </p:cSld>
  <mc:AlternateContent>
    <mc:Choice Requires="p14">
      <p:transition spd="slow" p14:dur="2000"/>
    </mc:Choice>
    <mc:Fallback>
      <p:transition spd="slow"/>
    </mc:Fallback>
  </mc:AlternateContent>
</p:sld>
</file>

<file path=ppt/slides/slide5.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1" name=""/>
          <p:cNvSpPr/>
          <p:nvPr/>
        </p:nvSpPr>
        <p:spPr>
          <a:xfrm>
            <a:off x="10260000" y="5746320"/>
            <a:ext cx="176400" cy="342000"/>
          </a:xfrm>
          <a:prstGeom prst="rect">
            <a:avLst/>
          </a:prstGeom>
          <a:noFill/>
          <a:ln w="0">
            <a:noFill/>
          </a:ln>
        </p:spPr>
        <p:style>
          <a:lnRef idx="0"/>
          <a:fillRef idx="0"/>
          <a:effectRef idx="0"/>
          <a:fontRef idx="minor"/>
        </p:style>
      </p:sp>
      <p:sp>
        <p:nvSpPr>
          <p:cNvPr id="142" name=""/>
          <p:cNvSpPr/>
          <p:nvPr/>
        </p:nvSpPr>
        <p:spPr>
          <a:xfrm>
            <a:off x="0" y="648000"/>
            <a:ext cx="5040000" cy="540000"/>
          </a:xfrm>
          <a:prstGeom prst="rect">
            <a:avLst/>
          </a:prstGeom>
          <a:gradFill rotWithShape="0">
            <a:gsLst>
              <a:gs pos="0">
                <a:srgbClr val="ffb66c">
                  <a:alpha val="0"/>
                </a:srgbClr>
              </a:gs>
              <a:gs pos="100000">
                <a:srgbClr val="ffb66c"/>
              </a:gs>
            </a:gsLst>
            <a:path path="rect">
              <a:fillToRect l="50000" t="50000" r="50000" b="50000"/>
            </a:path>
          </a:gradFill>
          <a:ln w="19080">
            <a:solidFill>
              <a:srgbClr val="b85c00"/>
            </a:solidFill>
            <a:round/>
          </a:ln>
        </p:spPr>
        <p:style>
          <a:lnRef idx="0"/>
          <a:fillRef idx="0"/>
          <a:effectRef idx="0"/>
          <a:fontRef idx="minor"/>
        </p:style>
        <p:txBody>
          <a:bodyPr lIns="99360" rIns="99360" tIns="54360" bIns="54360" anchor="ctr">
            <a:noAutofit/>
          </a:bodyPr>
          <a:p>
            <a:pPr algn="ctr">
              <a:buNone/>
            </a:pPr>
            <a:r>
              <a:rPr b="1" lang="en-PH" sz="1800" spc="-1" strike="noStrike">
                <a:latin typeface="Lato"/>
                <a:ea typeface="AppleSystemUIFont"/>
              </a:rPr>
              <a:t>Animals That Undergo Many Changes</a:t>
            </a:r>
            <a:endParaRPr b="0" lang="en-PH" sz="1800" spc="-1" strike="noStrike">
              <a:latin typeface="AppleSystemUIFont"/>
              <a:ea typeface="AppleSystemUIFont"/>
            </a:endParaRPr>
          </a:p>
        </p:txBody>
      </p:sp>
      <p:sp>
        <p:nvSpPr>
          <p:cNvPr id="143" name=""/>
          <p:cNvSpPr txBox="1"/>
          <p:nvPr/>
        </p:nvSpPr>
        <p:spPr>
          <a:xfrm>
            <a:off x="785880" y="1368000"/>
            <a:ext cx="10620000" cy="1009440"/>
          </a:xfrm>
          <a:prstGeom prst="rect">
            <a:avLst/>
          </a:prstGeom>
          <a:noFill/>
          <a:ln w="0">
            <a:noFill/>
          </a:ln>
        </p:spPr>
        <p:txBody>
          <a:bodyPr lIns="90000" rIns="90000" tIns="45000" bIns="45000" anchor="t">
            <a:noAutofit/>
          </a:bodyPr>
          <a:p>
            <a:pPr algn="just">
              <a:buNone/>
            </a:pPr>
            <a:r>
              <a:rPr b="0" lang="en-PH" sz="1800" spc="-1" strike="noStrike">
                <a:latin typeface="Lato"/>
                <a:ea typeface="AppleSystemUIFont"/>
              </a:rPr>
              <a:t>	</a:t>
            </a:r>
            <a:r>
              <a:rPr b="0" lang="en-PH" sz="1800" spc="-1" strike="noStrike">
                <a:latin typeface="Lato"/>
                <a:ea typeface="AppleSystemUIFont"/>
              </a:rPr>
              <a:t>Some animals undergo many changes as they grow. They lose some body parts and grow new ones. The adult animal looks entirely different from the baby animal. Look at the picture of the life cycle of a frog below.</a:t>
            </a:r>
            <a:endParaRPr b="0" lang="en-PH" sz="1800" spc="-1" strike="noStrike">
              <a:latin typeface="Lato"/>
              <a:ea typeface="AppleSystemUIFont"/>
            </a:endParaRPr>
          </a:p>
        </p:txBody>
      </p:sp>
      <p:pic>
        <p:nvPicPr>
          <p:cNvPr id="144" name="" descr=""/>
          <p:cNvPicPr/>
          <p:nvPr/>
        </p:nvPicPr>
        <p:blipFill>
          <a:blip r:embed="rId1"/>
          <a:stretch/>
        </p:blipFill>
        <p:spPr>
          <a:xfrm>
            <a:off x="1847880" y="2452320"/>
            <a:ext cx="8496000" cy="3235680"/>
          </a:xfrm>
          <a:prstGeom prst="rect">
            <a:avLst/>
          </a:prstGeom>
          <a:ln w="19080">
            <a:solidFill>
              <a:srgbClr val="000000"/>
            </a:solidFill>
            <a:round/>
          </a:ln>
        </p:spPr>
      </p:pic>
      <p:sp>
        <p:nvSpPr>
          <p:cNvPr id="145" name=""/>
          <p:cNvSpPr txBox="1"/>
          <p:nvPr/>
        </p:nvSpPr>
        <p:spPr>
          <a:xfrm>
            <a:off x="1145880" y="5760000"/>
            <a:ext cx="9900000" cy="474840"/>
          </a:xfrm>
          <a:prstGeom prst="rect">
            <a:avLst/>
          </a:prstGeom>
          <a:noFill/>
          <a:ln w="0">
            <a:noFill/>
          </a:ln>
        </p:spPr>
        <p:txBody>
          <a:bodyPr lIns="90000" rIns="90000" tIns="45000" bIns="45000" anchor="t">
            <a:noAutofit/>
          </a:bodyPr>
          <a:p>
            <a:r>
              <a:rPr b="0" lang="en-PH" sz="1800" spc="-1" strike="noStrike">
                <a:latin typeface="Lato"/>
                <a:ea typeface="AppleSystemUIFont"/>
              </a:rPr>
              <a:t>A baby frog is called a tadpole. A </a:t>
            </a:r>
            <a:r>
              <a:rPr b="1" lang="en-PH" sz="1800" spc="-1" strike="noStrike">
                <a:latin typeface="Lato"/>
                <a:ea typeface="AppleSystemUIFont"/>
              </a:rPr>
              <a:t>tadpole</a:t>
            </a:r>
            <a:r>
              <a:rPr b="0" lang="en-PH" sz="1800" spc="-1" strike="noStrike">
                <a:latin typeface="Lato"/>
                <a:ea typeface="AppleSystemUIFont"/>
              </a:rPr>
              <a:t> has a tail. As it grows, it loses its tail and grows legs.</a:t>
            </a:r>
            <a:endParaRPr b="0" lang="en-PH" sz="1800" spc="-1" strike="noStrike">
              <a:latin typeface="Lato"/>
              <a:ea typeface="AppleSystemUIFont"/>
            </a:endParaRPr>
          </a:p>
        </p:txBody>
      </p:sp>
    </p:spTree>
  </p:cSld>
  <mc:AlternateContent>
    <mc:Choice Requires="p14">
      <p:transition spd="slow" p14:dur="2000"/>
    </mc:Choice>
    <mc:Fallback>
      <p:transition spd="slow"/>
    </mc:Fallback>
  </mc:AlternateContent>
</p:sld>
</file>

<file path=ppt/slides/slide6.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6" name=""/>
          <p:cNvSpPr/>
          <p:nvPr/>
        </p:nvSpPr>
        <p:spPr>
          <a:xfrm>
            <a:off x="10260000" y="5746320"/>
            <a:ext cx="176400" cy="342000"/>
          </a:xfrm>
          <a:prstGeom prst="rect">
            <a:avLst/>
          </a:prstGeom>
          <a:noFill/>
          <a:ln w="0">
            <a:noFill/>
          </a:ln>
        </p:spPr>
        <p:style>
          <a:lnRef idx="0"/>
          <a:fillRef idx="0"/>
          <a:effectRef idx="0"/>
          <a:fontRef idx="minor"/>
        </p:style>
      </p:sp>
      <p:pic>
        <p:nvPicPr>
          <p:cNvPr id="147" name="" descr=""/>
          <p:cNvPicPr/>
          <p:nvPr/>
        </p:nvPicPr>
        <p:blipFill>
          <a:blip r:embed="rId1"/>
          <a:stretch/>
        </p:blipFill>
        <p:spPr>
          <a:xfrm>
            <a:off x="993240" y="1152000"/>
            <a:ext cx="10205280" cy="3528000"/>
          </a:xfrm>
          <a:prstGeom prst="rect">
            <a:avLst/>
          </a:prstGeom>
          <a:ln w="19080">
            <a:solidFill>
              <a:srgbClr val="000000"/>
            </a:solidFill>
            <a:round/>
          </a:ln>
        </p:spPr>
      </p:pic>
      <p:sp>
        <p:nvSpPr>
          <p:cNvPr id="148" name=""/>
          <p:cNvSpPr txBox="1"/>
          <p:nvPr/>
        </p:nvSpPr>
        <p:spPr>
          <a:xfrm>
            <a:off x="785880" y="4824000"/>
            <a:ext cx="10620000" cy="1346760"/>
          </a:xfrm>
          <a:prstGeom prst="rect">
            <a:avLst/>
          </a:prstGeom>
          <a:noFill/>
          <a:ln w="0">
            <a:noFill/>
          </a:ln>
        </p:spPr>
        <p:txBody>
          <a:bodyPr lIns="90000" rIns="90000" tIns="45000" bIns="45000" anchor="t">
            <a:noAutofit/>
          </a:bodyPr>
          <a:p>
            <a:pPr algn="just">
              <a:buNone/>
            </a:pPr>
            <a:r>
              <a:rPr b="0" lang="en-PH" sz="1800" spc="-1" strike="noStrike">
                <a:latin typeface="Lato"/>
              </a:rPr>
              <a:t>	</a:t>
            </a:r>
            <a:r>
              <a:rPr b="0" lang="en-PH" sz="1800" spc="-1" strike="noStrike">
                <a:latin typeface="Lato"/>
              </a:rPr>
              <a:t>A baby butterfly is called a </a:t>
            </a:r>
            <a:r>
              <a:rPr b="1" lang="en-PH" sz="1800" spc="-1" strike="noStrike">
                <a:latin typeface="Lato"/>
              </a:rPr>
              <a:t>caterpillar</a:t>
            </a:r>
            <a:r>
              <a:rPr b="0" lang="en-PH" sz="1800" spc="-1" strike="noStrike">
                <a:latin typeface="Lato"/>
              </a:rPr>
              <a:t>. It looks like a worm with many legs. A caterpillar crawls and eats leaves. As the caterpillar grows, it covers itself with silk, making a hard covering around itself called a cocoon. In this stage, it is called a </a:t>
            </a:r>
            <a:r>
              <a:rPr b="1" lang="en-PH" sz="1800" spc="-1" strike="noStrike">
                <a:latin typeface="Lato"/>
              </a:rPr>
              <a:t>pupa</a:t>
            </a:r>
            <a:r>
              <a:rPr b="0" lang="en-PH" sz="1800" spc="-1" strike="noStrike">
                <a:latin typeface="Lato"/>
              </a:rPr>
              <a:t>. When it comes out of the cocoon, it turns into a beautiful butterfly. It looks entirely different from a caterpillar.</a:t>
            </a:r>
            <a:endParaRPr b="0" lang="en-PH" sz="1800" spc="-1" strike="noStrike">
              <a:latin typeface="Lato"/>
              <a:ea typeface="AppleSystemUIFont"/>
            </a:endParaRPr>
          </a:p>
        </p:txBody>
      </p:sp>
    </p:spTree>
  </p:cSld>
  <mc:AlternateContent>
    <mc:Choice Requires="p14">
      <p:transition spd="slow" p14:dur="2000"/>
    </mc:Choice>
    <mc:Fallback>
      <p:transition spd="slow"/>
    </mc:Fallback>
  </mc:AlternateContent>
</p:sld>
</file>

<file path=ppt/slides/slide7.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
        <p:nvSpPr>
          <p:cNvPr id="149" name=""/>
          <p:cNvSpPr/>
          <p:nvPr/>
        </p:nvSpPr>
        <p:spPr>
          <a:xfrm>
            <a:off x="10260000" y="5746320"/>
            <a:ext cx="176400" cy="342000"/>
          </a:xfrm>
          <a:prstGeom prst="rect">
            <a:avLst/>
          </a:prstGeom>
          <a:noFill/>
          <a:ln w="0">
            <a:noFill/>
          </a:ln>
        </p:spPr>
        <p:style>
          <a:lnRef idx="0"/>
          <a:fillRef idx="0"/>
          <a:effectRef idx="0"/>
          <a:fontRef idx="minor"/>
        </p:style>
      </p:sp>
      <p:pic>
        <p:nvPicPr>
          <p:cNvPr id="150" name="" descr=""/>
          <p:cNvPicPr/>
          <p:nvPr/>
        </p:nvPicPr>
        <p:blipFill>
          <a:blip r:embed="rId1"/>
          <a:stretch/>
        </p:blipFill>
        <p:spPr>
          <a:xfrm>
            <a:off x="761040" y="1152000"/>
            <a:ext cx="10669680" cy="3296520"/>
          </a:xfrm>
          <a:prstGeom prst="rect">
            <a:avLst/>
          </a:prstGeom>
          <a:ln w="19080">
            <a:solidFill>
              <a:srgbClr val="000000"/>
            </a:solidFill>
            <a:round/>
          </a:ln>
        </p:spPr>
      </p:pic>
      <p:sp>
        <p:nvSpPr>
          <p:cNvPr id="151" name=""/>
          <p:cNvSpPr txBox="1"/>
          <p:nvPr/>
        </p:nvSpPr>
        <p:spPr>
          <a:xfrm>
            <a:off x="393120" y="4644000"/>
            <a:ext cx="11405880" cy="718560"/>
          </a:xfrm>
          <a:prstGeom prst="rect">
            <a:avLst/>
          </a:prstGeom>
          <a:noFill/>
          <a:ln w="0">
            <a:noFill/>
          </a:ln>
        </p:spPr>
        <p:txBody>
          <a:bodyPr lIns="90000" rIns="90000" tIns="45000" bIns="45000" anchor="t">
            <a:noAutofit/>
          </a:bodyPr>
          <a:p>
            <a:pPr algn="just">
              <a:buNone/>
            </a:pPr>
            <a:r>
              <a:rPr b="0" lang="en-PH" sz="1800" spc="-1" strike="noStrike">
                <a:latin typeface="Lato"/>
                <a:ea typeface="AppleSystemUIFont"/>
              </a:rPr>
              <a:t>	</a:t>
            </a:r>
            <a:r>
              <a:rPr b="0" lang="en-PH" sz="1800" spc="-1" strike="noStrike">
                <a:latin typeface="Lato"/>
                <a:ea typeface="AppleSystemUIFont"/>
              </a:rPr>
              <a:t>A baby mosquito is called a </a:t>
            </a:r>
            <a:r>
              <a:rPr b="1" lang="en-PH" sz="1800" spc="-1" strike="noStrike">
                <a:latin typeface="Lato"/>
                <a:ea typeface="AppleSystemUIFont"/>
              </a:rPr>
              <a:t>wriggler</a:t>
            </a:r>
            <a:r>
              <a:rPr b="0" lang="en-PH" sz="1800" spc="-1" strike="noStrike">
                <a:latin typeface="Lato"/>
                <a:ea typeface="AppleSystemUIFont"/>
              </a:rPr>
              <a:t>. It looks like a worm with a small head. Wrigglers live in water and they move around by twisting and turning.</a:t>
            </a:r>
            <a:endParaRPr b="0" lang="en-PH" sz="1800" spc="-1" strike="noStrike">
              <a:latin typeface="Lato"/>
              <a:ea typeface="AppleSystemUIFont"/>
            </a:endParaRPr>
          </a:p>
        </p:txBody>
      </p:sp>
      <p:sp>
        <p:nvSpPr>
          <p:cNvPr id="152" name=""/>
          <p:cNvSpPr txBox="1"/>
          <p:nvPr/>
        </p:nvSpPr>
        <p:spPr>
          <a:xfrm>
            <a:off x="263160" y="5400000"/>
            <a:ext cx="11616840" cy="703080"/>
          </a:xfrm>
          <a:prstGeom prst="rect">
            <a:avLst/>
          </a:prstGeom>
          <a:noFill/>
          <a:ln w="0">
            <a:noFill/>
          </a:ln>
        </p:spPr>
        <p:txBody>
          <a:bodyPr lIns="90000" rIns="90000" tIns="45000" bIns="45000" anchor="t">
            <a:noAutofit/>
          </a:bodyPr>
          <a:p>
            <a:pPr algn="just">
              <a:buNone/>
            </a:pPr>
            <a:r>
              <a:rPr b="0" lang="en-PH" sz="1800" spc="-1" strike="noStrike">
                <a:latin typeface="Lato"/>
                <a:ea typeface="AppleSystemUIFont"/>
              </a:rPr>
              <a:t>	</a:t>
            </a:r>
            <a:r>
              <a:rPr b="0" lang="en-PH" sz="1800" spc="-1" strike="noStrike">
                <a:latin typeface="Lato"/>
                <a:ea typeface="AppleSystemUIFont"/>
              </a:rPr>
              <a:t>As the baby mosquito grows, its head becomes smaller while its legs and wings develop. An adult mosquito looks completely different from the wriggler that it used to be.</a:t>
            </a:r>
            <a:endParaRPr b="0" lang="en-PH" sz="1800" spc="-1" strike="noStrike">
              <a:latin typeface="Lato"/>
              <a:ea typeface="AppleSystemUIFont"/>
            </a:endParaRPr>
          </a:p>
        </p:txBody>
      </p:sp>
    </p:spTree>
  </p:cSld>
  <mc:AlternateContent>
    <mc:Choice Requires="p14">
      <p:transition spd="slow" p14:dur="2000"/>
    </mc:Choice>
    <mc:Fallback>
      <p:transition spd="slow"/>
    </mc:Fallback>
  </mc:AlternateContent>
</p:sld>
</file>

<file path=ppt/slides/slide8.xml><?xml version="1.0" encoding="utf-8"?>
<p:sld xmlns:a="http://schemas.openxmlformats.org/drawingml/2006/main" xmlns:p="http://schemas.openxmlformats.org/presentationml/2006/main" xmlns:r="http://schemas.openxmlformats.org/officeDocument/2006/relationships" xmlns:p14="http://schemas.microsoft.com/office/powerpoint/2010/main" xmlns:p15="http://schemas.microsoft.com/office/powerpoint/2012/main" xmlns:mc="http://schemas.openxmlformats.org/markup-compatibility/2006">
  <p:cSld>
    <p:spTree>
      <p:nvGrpSpPr>
        <p:cNvPr id="1" name=""/>
        <p:cNvGrpSpPr/>
        <p:nvPr/>
      </p:nvGrpSpPr>
      <p:grpSpPr>
        <a:xfrm>
          <a:off x="0" y="0"/>
          <a:ext cx="0" cy="0"/>
          <a:chOff x="0" y="0"/>
          <a:chExt cx="0" cy="0"/>
        </a:xfrm>
      </p:grpSpPr>
    </p:spTree>
  </p:cSld>
  <mc:AlternateContent>
    <mc:Choice Requires="p14">
      <p:transition spd="slow" p14:dur="200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app.xml><?xml version="1.0" encoding="utf-8"?>
<Properties xmlns="http://schemas.openxmlformats.org/officeDocument/2006/extended-properties" xmlns:vt="http://schemas.openxmlformats.org/officeDocument/2006/docPropsVTypes">
  <Template/>
  <TotalTime>766</TotalTime>
  <Application>LibreOffice/7.2.5.2$MacOSX_X86_64 LibreOffice_project/499f9727c189e6ef3471021d6132d4c694f357e5</Application>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2019-04-16T02:10:14Z</dcterms:created>
  <dc:creator>Microsoft Office User</dc:creator>
  <dc:description/>
  <dc:language>en-PH</dc:language>
  <cp:lastModifiedBy/>
  <dcterms:modified xsi:type="dcterms:W3CDTF">2023-08-09T10:37:03Z</dcterms:modified>
  <cp:revision>108</cp:revision>
  <dc:subject/>
  <dc:title>PowerPoint Presentation</dc:titl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Format">
    <vt:lpwstr>Widescreen</vt:lpwstr>
  </property>
  <property fmtid="{D5CDD505-2E9C-101B-9397-08002B2CF9AE}" pid="3" name="Slides">
    <vt:r8>7</vt:r8>
  </property>
</Properties>
</file>