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5.png" ContentType="image/png"/>
  <Override PartName="/ppt/media/image16.png" ContentType="image/png"/>
  <Override PartName="/ppt/media/image18.png" ContentType="image/png"/>
  <Override PartName="/ppt/media/image19.png" ContentType="image/png"/>
  <Override PartName="/ppt/media/image17.png" ContentType="image/png"/>
  <Override PartName="/ppt/media/image14.png" ContentType="image/png"/>
  <Override PartName="/ppt/media/image20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1960" cy="683784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8840" cy="27788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4280" cy="38422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4280" cy="3639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1960" cy="6148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0400" cy="9504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4480" cy="10144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17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31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6280" cy="336456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3708000" y="2592000"/>
            <a:ext cx="8460000" cy="73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AppleSystemUIFontBold"/>
              </a:rPr>
              <a:t>Baking Time</a:t>
            </a:r>
            <a:endParaRPr b="0" lang="en-PH" sz="3600" spc="-1" strike="noStrike">
              <a:latin typeface="Arial"/>
              <a:ea typeface="PingFang SC"/>
            </a:endParaRPr>
          </a:p>
          <a:p>
            <a:pPr algn="ctr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AppleSystemUIFontBold"/>
              </a:rPr>
              <a:t>(Pronouns - He, She and They) </a:t>
            </a:r>
            <a:endParaRPr b="0" lang="en-PH" sz="3600" spc="-1" strike="noStrike"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5" name=""/>
          <p:cNvGraphicFramePr/>
          <p:nvPr/>
        </p:nvGraphicFramePr>
        <p:xfrm>
          <a:off x="1364760" y="1200240"/>
          <a:ext cx="8678880" cy="4235400"/>
        </p:xfrm>
        <a:graphic>
          <a:graphicData uri="http://schemas.openxmlformats.org/drawingml/2006/table">
            <a:tbl>
              <a:tblPr/>
              <a:tblGrid>
                <a:gridCol w="1735200"/>
                <a:gridCol w="1735200"/>
                <a:gridCol w="1735200"/>
                <a:gridCol w="1735200"/>
                <a:gridCol w="1738440"/>
              </a:tblGrid>
              <a:tr h="105840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500" spc="-1" strike="noStrike">
                          <a:latin typeface="Lato"/>
                          <a:ea typeface="AppleSystemUIFont"/>
                        </a:rPr>
                        <a:t>let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500" spc="-1" strike="noStrike">
                          <a:latin typeface="Lato"/>
                          <a:ea typeface="AppleSystemUIFont"/>
                        </a:rPr>
                        <a:t>old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500" spc="-1" strike="noStrike">
                          <a:latin typeface="Lato"/>
                          <a:ea typeface="AppleSystemUIFont"/>
                        </a:rPr>
                        <a:t>put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500" spc="-1" strike="noStrike">
                          <a:latin typeface="Lato"/>
                          <a:ea typeface="AppleSystemUIFont"/>
                        </a:rPr>
                        <a:t>take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500" spc="-1" strike="noStrike">
                          <a:latin typeface="Lato"/>
                          <a:ea typeface="AppleSystemUIFont"/>
                        </a:rPr>
                        <a:t>think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noFill/>
                  </a:tcPr>
                </a:tc>
              </a:tr>
              <a:tr h="105840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500" spc="-1" strike="noStrike">
                          <a:latin typeface="Lato"/>
                          <a:ea typeface="AppleSystemUIFont"/>
                        </a:rPr>
                        <a:t>live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500" spc="-1" strike="noStrike">
                          <a:latin typeface="Lato"/>
                          <a:ea typeface="AppleSystemUIFont"/>
                        </a:rPr>
                        <a:t>once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500" spc="-1" strike="noStrike">
                          <a:latin typeface="Lato"/>
                          <a:ea typeface="AppleSystemUIFont"/>
                        </a:rPr>
                        <a:t>round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500" spc="-1" strike="noStrike">
                          <a:latin typeface="Lato"/>
                          <a:ea typeface="AppleSystemUIFont"/>
                        </a:rPr>
                        <a:t>thank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500" spc="-1" strike="noStrike">
                          <a:latin typeface="Lato"/>
                          <a:ea typeface="AppleSystemUIFont"/>
                        </a:rPr>
                        <a:t>walk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noFill/>
                  </a:tcPr>
                </a:tc>
              </a:tr>
              <a:tr h="105840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500" spc="-1" strike="noStrike">
                          <a:latin typeface="Lato"/>
                          <a:ea typeface="AppleSystemUIFont"/>
                        </a:rPr>
                        <a:t>may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500" spc="-1" strike="noStrike">
                          <a:latin typeface="Lato"/>
                          <a:ea typeface="AppleSystemUIFont"/>
                        </a:rPr>
                        <a:t>open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500" spc="-1" strike="noStrike">
                          <a:latin typeface="Lato"/>
                          <a:ea typeface="AppleSystemUIFont"/>
                        </a:rPr>
                        <a:t>some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500" spc="-1" strike="noStrike">
                          <a:latin typeface="Lato"/>
                          <a:ea typeface="AppleSystemUIFont"/>
                        </a:rPr>
                        <a:t>them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500" spc="-1" strike="noStrike">
                          <a:latin typeface="Lato"/>
                          <a:ea typeface="AppleSystemUIFont"/>
                        </a:rPr>
                        <a:t>were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noFill/>
                  </a:tcPr>
                </a:tc>
              </a:tr>
              <a:tr h="10605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500" spc="-1" strike="noStrike">
                          <a:latin typeface="Lato"/>
                          <a:ea typeface="AppleSystemUIFont"/>
                        </a:rPr>
                        <a:t>of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500" spc="-1" strike="noStrike">
                          <a:latin typeface="Lato"/>
                          <a:ea typeface="AppleSystemUIFont"/>
                        </a:rPr>
                        <a:t>over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500" spc="-1" strike="noStrike">
                          <a:latin typeface="Lato"/>
                          <a:ea typeface="AppleSystemUIFont"/>
                        </a:rPr>
                        <a:t>stop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500" spc="-1" strike="noStrike">
                          <a:latin typeface="Lato"/>
                          <a:ea typeface="AppleSystemUIFont"/>
                        </a:rPr>
                        <a:t>then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500" spc="-1" strike="noStrike">
                          <a:latin typeface="Lato"/>
                          <a:ea typeface="AppleSystemUIFont"/>
                        </a:rPr>
                        <a:t>when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2a6099"/>
                      </a:solidFill>
                    </a:lnL>
                    <a:lnR w="14400">
                      <a:solidFill>
                        <a:srgbClr val="2a6099"/>
                      </a:solidFill>
                    </a:lnR>
                    <a:lnT w="14400">
                      <a:solidFill>
                        <a:srgbClr val="2a6099"/>
                      </a:solidFill>
                    </a:lnT>
                    <a:lnB w="14400">
                      <a:solidFill>
                        <a:srgbClr val="2a6099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6" name=""/>
          <p:cNvSpPr/>
          <p:nvPr/>
        </p:nvSpPr>
        <p:spPr>
          <a:xfrm>
            <a:off x="4404600" y="396000"/>
            <a:ext cx="2795040" cy="53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500" spc="-1" strike="noStrike">
                <a:solidFill>
                  <a:srgbClr val="c9211e"/>
                </a:solidFill>
                <a:latin typeface="Lato"/>
                <a:ea typeface="AppleSystemUIFont"/>
              </a:rPr>
              <a:t>Sight Words</a:t>
            </a:r>
            <a:endParaRPr b="0" lang="en-PH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>
            <a:off x="7740000" y="1977480"/>
            <a:ext cx="3913560" cy="2522160"/>
          </a:xfrm>
          <a:prstGeom prst="rect">
            <a:avLst/>
          </a:prstGeom>
          <a:ln w="76320">
            <a:solidFill>
              <a:srgbClr val="7b3d00"/>
            </a:solidFill>
            <a:round/>
          </a:ln>
        </p:spPr>
      </p:pic>
      <p:sp>
        <p:nvSpPr>
          <p:cNvPr id="128" name=""/>
          <p:cNvSpPr/>
          <p:nvPr/>
        </p:nvSpPr>
        <p:spPr>
          <a:xfrm>
            <a:off x="468000" y="432000"/>
            <a:ext cx="6731640" cy="5399640"/>
          </a:xfrm>
          <a:custGeom>
            <a:avLst/>
            <a:gdLst/>
            <a:ahLst/>
            <a:rect l="l" t="t" r="r" b="b"/>
            <a:pathLst>
              <a:path w="18702" h="15002">
                <a:moveTo>
                  <a:pt x="2500" y="0"/>
                </a:moveTo>
                <a:lnTo>
                  <a:pt x="2500" y="0"/>
                </a:lnTo>
                <a:cubicBezTo>
                  <a:pt x="2061" y="0"/>
                  <a:pt x="1630" y="116"/>
                  <a:pt x="1250" y="335"/>
                </a:cubicBezTo>
                <a:cubicBezTo>
                  <a:pt x="870" y="554"/>
                  <a:pt x="554" y="870"/>
                  <a:pt x="335" y="1250"/>
                </a:cubicBezTo>
                <a:cubicBezTo>
                  <a:pt x="116" y="1630"/>
                  <a:pt x="0" y="2061"/>
                  <a:pt x="0" y="2500"/>
                </a:cubicBezTo>
                <a:lnTo>
                  <a:pt x="0" y="12500"/>
                </a:lnTo>
                <a:lnTo>
                  <a:pt x="0" y="12501"/>
                </a:lnTo>
                <a:cubicBezTo>
                  <a:pt x="0" y="12940"/>
                  <a:pt x="116" y="13371"/>
                  <a:pt x="335" y="13751"/>
                </a:cubicBezTo>
                <a:cubicBezTo>
                  <a:pt x="554" y="14131"/>
                  <a:pt x="870" y="14447"/>
                  <a:pt x="1250" y="14666"/>
                </a:cubicBezTo>
                <a:cubicBezTo>
                  <a:pt x="1630" y="14885"/>
                  <a:pt x="2061" y="15001"/>
                  <a:pt x="2500" y="15001"/>
                </a:cubicBezTo>
                <a:lnTo>
                  <a:pt x="16200" y="15000"/>
                </a:lnTo>
                <a:lnTo>
                  <a:pt x="16201" y="15001"/>
                </a:lnTo>
                <a:cubicBezTo>
                  <a:pt x="16640" y="15001"/>
                  <a:pt x="17071" y="14885"/>
                  <a:pt x="17451" y="14666"/>
                </a:cubicBezTo>
                <a:cubicBezTo>
                  <a:pt x="17831" y="14447"/>
                  <a:pt x="18147" y="14131"/>
                  <a:pt x="18366" y="13751"/>
                </a:cubicBezTo>
                <a:cubicBezTo>
                  <a:pt x="18585" y="13371"/>
                  <a:pt x="18701" y="12940"/>
                  <a:pt x="18701" y="12501"/>
                </a:cubicBezTo>
                <a:lnTo>
                  <a:pt x="18701" y="2500"/>
                </a:lnTo>
                <a:lnTo>
                  <a:pt x="18701" y="2500"/>
                </a:lnTo>
                <a:lnTo>
                  <a:pt x="18701" y="2500"/>
                </a:lnTo>
                <a:cubicBezTo>
                  <a:pt x="18701" y="2061"/>
                  <a:pt x="18585" y="1630"/>
                  <a:pt x="18366" y="1250"/>
                </a:cubicBezTo>
                <a:cubicBezTo>
                  <a:pt x="18147" y="870"/>
                  <a:pt x="17831" y="554"/>
                  <a:pt x="17451" y="335"/>
                </a:cubicBezTo>
                <a:cubicBezTo>
                  <a:pt x="17071" y="116"/>
                  <a:pt x="16640" y="0"/>
                  <a:pt x="16201" y="0"/>
                </a:cubicBezTo>
                <a:lnTo>
                  <a:pt x="2500" y="0"/>
                </a:lnTo>
              </a:path>
            </a:pathLst>
          </a:custGeom>
          <a:noFill/>
          <a:ln w="29160">
            <a:solidFill>
              <a:srgbClr val="5eb91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9" name=""/>
          <p:cNvSpPr/>
          <p:nvPr/>
        </p:nvSpPr>
        <p:spPr>
          <a:xfrm>
            <a:off x="1008000" y="684000"/>
            <a:ext cx="5939640" cy="85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c9211e"/>
                </a:solidFill>
                <a:latin typeface="Lato"/>
              </a:rPr>
              <a:t>Baking Time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720000" y="1312200"/>
            <a:ext cx="6299640" cy="459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latin typeface="Lato"/>
                <a:ea typeface="AppleSystemUIFont"/>
              </a:rPr>
              <a:t>One of my favorite desserts is moist chocolate chip cookie.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latin typeface="Lato"/>
                <a:ea typeface="AppleSystemUIFont"/>
              </a:rPr>
              <a:t>Lucky for me, my aunt bakes the yummiest chocolate chip cookies in the world!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latin typeface="Lato"/>
                <a:ea typeface="AppleSystemUIFont"/>
              </a:rPr>
              <a:t>I love to smell the cookies as they bake in the hot oven.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latin typeface="Lato"/>
                <a:ea typeface="AppleSystemUIFont"/>
              </a:rPr>
              <a:t>When the cookies are cooked, Aunt Liz puts them on a tray.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latin typeface="Lato"/>
                <a:ea typeface="AppleSystemUIFont"/>
              </a:rPr>
              <a:t>I wait for them to cool. Well, sometimes, I do not.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latin typeface="Lato"/>
                <a:ea typeface="AppleSystemUIFont"/>
              </a:rPr>
              <a:t>Yum! Yum! Yum! Down they go into my tummy!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" descr=""/>
          <p:cNvPicPr/>
          <p:nvPr/>
        </p:nvPicPr>
        <p:blipFill>
          <a:blip r:embed="rId1"/>
          <a:stretch/>
        </p:blipFill>
        <p:spPr>
          <a:xfrm>
            <a:off x="1548000" y="428400"/>
            <a:ext cx="740520" cy="687240"/>
          </a:xfrm>
          <a:prstGeom prst="rect">
            <a:avLst/>
          </a:prstGeom>
          <a:ln w="0">
            <a:noFill/>
          </a:ln>
        </p:spPr>
      </p:pic>
      <p:pic>
        <p:nvPicPr>
          <p:cNvPr id="132" name="" descr=""/>
          <p:cNvPicPr/>
          <p:nvPr/>
        </p:nvPicPr>
        <p:blipFill>
          <a:blip r:embed="rId2"/>
          <a:stretch/>
        </p:blipFill>
        <p:spPr>
          <a:xfrm>
            <a:off x="1548000" y="1364400"/>
            <a:ext cx="740520" cy="687240"/>
          </a:xfrm>
          <a:prstGeom prst="rect">
            <a:avLst/>
          </a:prstGeom>
          <a:ln w="0">
            <a:noFill/>
          </a:ln>
        </p:spPr>
      </p:pic>
      <p:pic>
        <p:nvPicPr>
          <p:cNvPr id="133" name="" descr=""/>
          <p:cNvPicPr/>
          <p:nvPr/>
        </p:nvPicPr>
        <p:blipFill>
          <a:blip r:embed="rId3"/>
          <a:stretch/>
        </p:blipFill>
        <p:spPr>
          <a:xfrm>
            <a:off x="1584000" y="2264400"/>
            <a:ext cx="740520" cy="687240"/>
          </a:xfrm>
          <a:prstGeom prst="rect">
            <a:avLst/>
          </a:prstGeom>
          <a:ln w="0">
            <a:noFill/>
          </a:ln>
        </p:spPr>
      </p:pic>
      <p:pic>
        <p:nvPicPr>
          <p:cNvPr id="134" name="" descr=""/>
          <p:cNvPicPr/>
          <p:nvPr/>
        </p:nvPicPr>
        <p:blipFill>
          <a:blip r:embed="rId4"/>
          <a:stretch/>
        </p:blipFill>
        <p:spPr>
          <a:xfrm>
            <a:off x="1584000" y="3128400"/>
            <a:ext cx="740520" cy="687240"/>
          </a:xfrm>
          <a:prstGeom prst="rect">
            <a:avLst/>
          </a:prstGeom>
          <a:ln w="0">
            <a:noFill/>
          </a:ln>
        </p:spPr>
      </p:pic>
      <p:pic>
        <p:nvPicPr>
          <p:cNvPr id="135" name="" descr=""/>
          <p:cNvPicPr/>
          <p:nvPr/>
        </p:nvPicPr>
        <p:blipFill>
          <a:blip r:embed="rId5"/>
          <a:stretch/>
        </p:blipFill>
        <p:spPr>
          <a:xfrm>
            <a:off x="1620000" y="3992400"/>
            <a:ext cx="740520" cy="687240"/>
          </a:xfrm>
          <a:prstGeom prst="rect">
            <a:avLst/>
          </a:prstGeom>
          <a:ln w="0">
            <a:noFill/>
          </a:ln>
        </p:spPr>
      </p:pic>
      <p:pic>
        <p:nvPicPr>
          <p:cNvPr id="136" name="" descr=""/>
          <p:cNvPicPr/>
          <p:nvPr/>
        </p:nvPicPr>
        <p:blipFill>
          <a:blip r:embed="rId6"/>
          <a:stretch/>
        </p:blipFill>
        <p:spPr>
          <a:xfrm>
            <a:off x="1656000" y="4892400"/>
            <a:ext cx="740520" cy="687240"/>
          </a:xfrm>
          <a:prstGeom prst="rect">
            <a:avLst/>
          </a:prstGeom>
          <a:ln w="0">
            <a:noFill/>
          </a:ln>
        </p:spPr>
      </p:pic>
      <p:sp>
        <p:nvSpPr>
          <p:cNvPr id="137" name=""/>
          <p:cNvSpPr/>
          <p:nvPr/>
        </p:nvSpPr>
        <p:spPr>
          <a:xfrm>
            <a:off x="2735280" y="556200"/>
            <a:ext cx="8640360" cy="581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268"/>
              </a:spcBef>
              <a:spcAft>
                <a:spcPts val="2268"/>
              </a:spcAft>
              <a:buNone/>
            </a:pPr>
            <a:r>
              <a:rPr b="0" lang="en-PH" sz="2300" spc="-1" strike="noStrike">
                <a:latin typeface="Lato"/>
              </a:rPr>
              <a:t>What is Ana’s favorite dessert?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268"/>
              </a:spcBef>
              <a:spcAft>
                <a:spcPts val="2268"/>
              </a:spcAft>
              <a:buNone/>
            </a:pPr>
            <a:r>
              <a:rPr b="0" lang="en-PH" sz="2300" spc="-1" strike="noStrike">
                <a:latin typeface="Lato"/>
              </a:rPr>
              <a:t>Who bakes her favorite dessert?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984"/>
              </a:spcBef>
              <a:spcAft>
                <a:spcPts val="1984"/>
              </a:spcAft>
              <a:buNone/>
            </a:pPr>
            <a:r>
              <a:rPr b="0" lang="en-PH" sz="2300" spc="-1" strike="noStrike">
                <a:latin typeface="Lato"/>
              </a:rPr>
              <a:t>What does Ana love to smell?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701"/>
              </a:spcBef>
              <a:spcAft>
                <a:spcPts val="1701"/>
              </a:spcAft>
              <a:buNone/>
            </a:pPr>
            <a:r>
              <a:rPr b="0" lang="en-PH" sz="2300" spc="-1" strike="noStrike">
                <a:latin typeface="Lato"/>
              </a:rPr>
              <a:t>Where does Aunt Liz put the cookies for cooling?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984"/>
              </a:spcBef>
              <a:spcAft>
                <a:spcPts val="1984"/>
              </a:spcAft>
              <a:buNone/>
            </a:pPr>
            <a:r>
              <a:rPr b="0" lang="en-PH" sz="2300" spc="-1" strike="noStrike">
                <a:latin typeface="Lato"/>
              </a:rPr>
              <a:t>How do you think Ana feels when she says, “Yum! Yum! Yum!”?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268"/>
              </a:spcBef>
              <a:spcAft>
                <a:spcPts val="2268"/>
              </a:spcAft>
              <a:buNone/>
            </a:pPr>
            <a:r>
              <a:rPr b="0" lang="en-PH" sz="2300" spc="-1" strike="noStrike">
                <a:latin typeface="Lato"/>
              </a:rPr>
              <a:t>What does Ana mean when she says that sometimes she does not wait for the cookies to cool?</a:t>
            </a:r>
            <a:endParaRPr b="0" lang="en-PH" sz="23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"/>
          <p:cNvSpPr/>
          <p:nvPr/>
        </p:nvSpPr>
        <p:spPr>
          <a:xfrm>
            <a:off x="2880000" y="396000"/>
            <a:ext cx="5579640" cy="539640"/>
          </a:xfrm>
          <a:prstGeom prst="rect">
            <a:avLst/>
          </a:prstGeom>
          <a:noFill/>
          <a:ln w="29160">
            <a:solidFill>
              <a:srgbClr val="2b87e9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9" name=""/>
          <p:cNvSpPr/>
          <p:nvPr/>
        </p:nvSpPr>
        <p:spPr>
          <a:xfrm>
            <a:off x="3020760" y="453960"/>
            <a:ext cx="5510880" cy="48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Aunt Liz is the sister of Ana’s mother. </a:t>
            </a:r>
            <a:endParaRPr b="0" lang="en-PH" sz="23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2088000" y="1281960"/>
            <a:ext cx="6748200" cy="48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</a:rPr>
              <a:t>Who are the other members of Ana’s family?</a:t>
            </a:r>
            <a:endParaRPr b="0" lang="en-PH" sz="2300" spc="-1" strike="noStrike">
              <a:latin typeface="Arial"/>
            </a:endParaRPr>
          </a:p>
        </p:txBody>
      </p:sp>
      <p:pic>
        <p:nvPicPr>
          <p:cNvPr id="141" name="" descr=""/>
          <p:cNvPicPr/>
          <p:nvPr/>
        </p:nvPicPr>
        <p:blipFill>
          <a:blip r:embed="rId1"/>
          <a:stretch/>
        </p:blipFill>
        <p:spPr>
          <a:xfrm>
            <a:off x="8640000" y="756000"/>
            <a:ext cx="1778400" cy="1259640"/>
          </a:xfrm>
          <a:prstGeom prst="rect">
            <a:avLst/>
          </a:prstGeom>
          <a:ln w="0">
            <a:noFill/>
          </a:ln>
        </p:spPr>
      </p:pic>
      <p:pic>
        <p:nvPicPr>
          <p:cNvPr id="142" name="" descr=""/>
          <p:cNvPicPr/>
          <p:nvPr/>
        </p:nvPicPr>
        <p:blipFill>
          <a:blip r:embed="rId2"/>
          <a:stretch/>
        </p:blipFill>
        <p:spPr>
          <a:xfrm>
            <a:off x="1032480" y="2556000"/>
            <a:ext cx="2459160" cy="2159640"/>
          </a:xfrm>
          <a:prstGeom prst="rect">
            <a:avLst/>
          </a:prstGeom>
          <a:ln w="0">
            <a:solidFill>
              <a:srgbClr val="ff5429"/>
            </a:solidFill>
          </a:ln>
        </p:spPr>
      </p:pic>
      <p:pic>
        <p:nvPicPr>
          <p:cNvPr id="143" name="" descr=""/>
          <p:cNvPicPr/>
          <p:nvPr/>
        </p:nvPicPr>
        <p:blipFill>
          <a:blip r:embed="rId3"/>
          <a:stretch/>
        </p:blipFill>
        <p:spPr>
          <a:xfrm>
            <a:off x="4860000" y="2520000"/>
            <a:ext cx="2459160" cy="2159640"/>
          </a:xfrm>
          <a:prstGeom prst="rect">
            <a:avLst/>
          </a:prstGeom>
          <a:ln w="0">
            <a:solidFill>
              <a:srgbClr val="ff5429"/>
            </a:solidFill>
          </a:ln>
        </p:spPr>
      </p:pic>
      <p:sp>
        <p:nvSpPr>
          <p:cNvPr id="144" name=""/>
          <p:cNvSpPr/>
          <p:nvPr/>
        </p:nvSpPr>
        <p:spPr>
          <a:xfrm>
            <a:off x="924480" y="4890600"/>
            <a:ext cx="3899160" cy="12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100" spc="-1" strike="noStrike">
                <a:latin typeface="Lato"/>
                <a:ea typeface="AppleSystemUIFont"/>
              </a:rPr>
              <a:t>This is Dad. </a:t>
            </a:r>
            <a:endParaRPr b="0" lang="en-PH" sz="21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100" spc="-1" strike="noStrike" u="sng">
                <a:uFillTx/>
                <a:latin typeface="Lato"/>
                <a:ea typeface="AppleSystemUIFont"/>
              </a:rPr>
              <a:t>He</a:t>
            </a:r>
            <a:r>
              <a:rPr b="0" lang="en-PH" sz="2100" spc="-1" strike="noStrike">
                <a:latin typeface="Lato"/>
                <a:ea typeface="AppleSystemUIFont"/>
              </a:rPr>
              <a:t> is my </a:t>
            </a:r>
            <a:r>
              <a:rPr b="0" lang="en-PH" sz="2100" spc="-1" strike="noStrike" u="sng">
                <a:uFillTx/>
                <a:latin typeface="Lato"/>
                <a:ea typeface="AppleSystemUIFont"/>
              </a:rPr>
              <a:t>father</a:t>
            </a:r>
            <a:r>
              <a:rPr b="0" lang="en-PH" sz="2100" spc="-1" strike="noStrike">
                <a:latin typeface="Lato"/>
                <a:ea typeface="AppleSystemUIFont"/>
              </a:rPr>
              <a:t>.</a:t>
            </a:r>
            <a:endParaRPr b="0" lang="en-PH" sz="2100" spc="-1" strike="noStrike"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4752000" y="4890600"/>
            <a:ext cx="4319640" cy="82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100" spc="-1" strike="noStrike">
                <a:latin typeface="Lato"/>
                <a:ea typeface="AppleSystemUIFont"/>
              </a:rPr>
              <a:t>This is Mom. </a:t>
            </a:r>
            <a:endParaRPr b="0" lang="en-PH" sz="21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100" spc="-1" strike="noStrike" u="sng">
                <a:uFillTx/>
                <a:latin typeface="Lato"/>
                <a:ea typeface="AppleSystemUIFont"/>
              </a:rPr>
              <a:t>She</a:t>
            </a:r>
            <a:r>
              <a:rPr b="0" lang="en-PH" sz="2100" spc="-1" strike="noStrike">
                <a:latin typeface="Lato"/>
                <a:ea typeface="AppleSystemUIFont"/>
              </a:rPr>
              <a:t> is my </a:t>
            </a:r>
            <a:r>
              <a:rPr b="0" lang="en-PH" sz="2100" spc="-1" strike="noStrike" u="sng">
                <a:uFillTx/>
                <a:latin typeface="Lato"/>
                <a:ea typeface="AppleSystemUIFont"/>
              </a:rPr>
              <a:t>mother</a:t>
            </a:r>
            <a:r>
              <a:rPr b="0" lang="en-PH" sz="2100" spc="-1" strike="noStrike">
                <a:latin typeface="Lato"/>
                <a:ea typeface="AppleSystemUIFont"/>
              </a:rPr>
              <a:t>.</a:t>
            </a:r>
            <a:endParaRPr b="0" lang="en-PH" sz="2100" spc="-1" strike="noStrike">
              <a:latin typeface="Arial"/>
            </a:endParaRPr>
          </a:p>
        </p:txBody>
      </p:sp>
      <p:pic>
        <p:nvPicPr>
          <p:cNvPr id="146" name="" descr=""/>
          <p:cNvPicPr/>
          <p:nvPr/>
        </p:nvPicPr>
        <p:blipFill>
          <a:blip r:embed="rId4"/>
          <a:stretch/>
        </p:blipFill>
        <p:spPr>
          <a:xfrm>
            <a:off x="8556480" y="2520000"/>
            <a:ext cx="2459160" cy="2159640"/>
          </a:xfrm>
          <a:prstGeom prst="rect">
            <a:avLst/>
          </a:prstGeom>
          <a:ln w="0">
            <a:solidFill>
              <a:srgbClr val="ff5429"/>
            </a:solidFill>
          </a:ln>
        </p:spPr>
      </p:pic>
      <p:sp>
        <p:nvSpPr>
          <p:cNvPr id="147" name=""/>
          <p:cNvSpPr/>
          <p:nvPr/>
        </p:nvSpPr>
        <p:spPr>
          <a:xfrm>
            <a:off x="8460000" y="4890600"/>
            <a:ext cx="3059640" cy="116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100" spc="-1" strike="noStrike">
                <a:latin typeface="Lato"/>
                <a:ea typeface="AppleSystemUIFont"/>
              </a:rPr>
              <a:t>This is Kit. </a:t>
            </a:r>
            <a:endParaRPr b="0" lang="en-PH" sz="21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100" spc="-1" strike="noStrike" u="sng">
                <a:uFillTx/>
                <a:latin typeface="Lato"/>
                <a:ea typeface="AppleSystemUIFont"/>
              </a:rPr>
              <a:t>He</a:t>
            </a:r>
            <a:r>
              <a:rPr b="0" lang="en-PH" sz="2100" spc="-1" strike="noStrike">
                <a:latin typeface="Lato"/>
                <a:ea typeface="AppleSystemUIFont"/>
              </a:rPr>
              <a:t> is my older </a:t>
            </a:r>
            <a:r>
              <a:rPr b="0" lang="en-PH" sz="2100" spc="-1" strike="noStrike" u="sng">
                <a:uFillTx/>
                <a:latin typeface="Lato"/>
                <a:ea typeface="AppleSystemUIFont"/>
              </a:rPr>
              <a:t>brother</a:t>
            </a:r>
            <a:r>
              <a:rPr b="0" lang="en-PH" sz="2100" spc="-1" strike="noStrike">
                <a:latin typeface="Lato"/>
                <a:ea typeface="AppleSystemUIFont"/>
              </a:rPr>
              <a:t>.</a:t>
            </a:r>
            <a:endParaRPr b="0" lang="en-PH" sz="2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" descr=""/>
          <p:cNvPicPr/>
          <p:nvPr/>
        </p:nvPicPr>
        <p:blipFill>
          <a:blip r:embed="rId1"/>
          <a:stretch/>
        </p:blipFill>
        <p:spPr>
          <a:xfrm>
            <a:off x="2148840" y="1368000"/>
            <a:ext cx="3070800" cy="2371320"/>
          </a:xfrm>
          <a:prstGeom prst="rect">
            <a:avLst/>
          </a:prstGeom>
          <a:ln w="0">
            <a:solidFill>
              <a:srgbClr val="ff5429"/>
            </a:solidFill>
          </a:ln>
        </p:spPr>
      </p:pic>
      <p:sp>
        <p:nvSpPr>
          <p:cNvPr id="149" name=""/>
          <p:cNvSpPr/>
          <p:nvPr/>
        </p:nvSpPr>
        <p:spPr>
          <a:xfrm>
            <a:off x="2035800" y="3953880"/>
            <a:ext cx="3289320" cy="85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  <a:ea typeface="AppleSystemUIFont"/>
              </a:rPr>
              <a:t>This is Mina. 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200" spc="-1" strike="noStrike" u="sng">
                <a:uFillTx/>
                <a:latin typeface="Lato"/>
                <a:ea typeface="AppleSystemUIFont"/>
              </a:rPr>
              <a:t>She</a:t>
            </a:r>
            <a:r>
              <a:rPr b="0" lang="en-PH" sz="2200" spc="-1" strike="noStrike">
                <a:latin typeface="Lato"/>
                <a:ea typeface="AppleSystemUIFont"/>
              </a:rPr>
              <a:t> is my </a:t>
            </a:r>
            <a:r>
              <a:rPr b="0" lang="en-PH" sz="2200" spc="-1" strike="noStrike" u="sng">
                <a:uFillTx/>
                <a:latin typeface="Lato"/>
                <a:ea typeface="AppleSystemUIFont"/>
              </a:rPr>
              <a:t>baby sister</a:t>
            </a:r>
            <a:r>
              <a:rPr b="0" lang="en-PH" sz="2200" spc="-1" strike="noStrike">
                <a:latin typeface="Lato"/>
                <a:ea typeface="AppleSystemUIFont"/>
              </a:rPr>
              <a:t>.</a:t>
            </a:r>
            <a:endParaRPr b="0" lang="en-PH" sz="2200" spc="-1" strike="noStrike">
              <a:latin typeface="Arial"/>
            </a:endParaRPr>
          </a:p>
        </p:txBody>
      </p:sp>
      <p:pic>
        <p:nvPicPr>
          <p:cNvPr id="150" name="" descr=""/>
          <p:cNvPicPr/>
          <p:nvPr/>
        </p:nvPicPr>
        <p:blipFill>
          <a:blip r:embed="rId2"/>
          <a:stretch/>
        </p:blipFill>
        <p:spPr>
          <a:xfrm>
            <a:off x="6828840" y="1368000"/>
            <a:ext cx="3070800" cy="2340360"/>
          </a:xfrm>
          <a:prstGeom prst="rect">
            <a:avLst/>
          </a:prstGeom>
          <a:ln w="0">
            <a:solidFill>
              <a:srgbClr val="ff5429"/>
            </a:solidFill>
          </a:ln>
        </p:spPr>
      </p:pic>
      <p:sp>
        <p:nvSpPr>
          <p:cNvPr id="151" name=""/>
          <p:cNvSpPr/>
          <p:nvPr/>
        </p:nvSpPr>
        <p:spPr>
          <a:xfrm>
            <a:off x="6729480" y="3953880"/>
            <a:ext cx="1616040" cy="85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  <a:ea typeface="AppleSystemUIFont"/>
              </a:rPr>
              <a:t>This is me. 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200" spc="-1" strike="noStrike">
                <a:latin typeface="Lato"/>
                <a:ea typeface="AppleSystemUIFont"/>
              </a:rPr>
              <a:t>I</a:t>
            </a:r>
            <a:r>
              <a:rPr b="0" lang="en-PH" sz="2200" spc="-1" strike="noStrike">
                <a:latin typeface="Lato"/>
                <a:ea typeface="AppleSystemUIFont"/>
              </a:rPr>
              <a:t> am </a:t>
            </a:r>
            <a:r>
              <a:rPr b="0" lang="en-PH" sz="2200" spc="-1" strike="noStrike" u="sng">
                <a:uFillTx/>
                <a:latin typeface="Lato"/>
                <a:ea typeface="AppleSystemUIFont"/>
              </a:rPr>
              <a:t>Ana</a:t>
            </a:r>
            <a:r>
              <a:rPr b="0" lang="en-PH" sz="2200" spc="-1" strike="noStrike">
                <a:latin typeface="Lato"/>
                <a:ea typeface="AppleSystemUIFont"/>
              </a:rPr>
              <a:t>.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"/>
          <p:cNvSpPr/>
          <p:nvPr/>
        </p:nvSpPr>
        <p:spPr>
          <a:xfrm>
            <a:off x="900000" y="1944000"/>
            <a:ext cx="10439640" cy="299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spcBef>
                <a:spcPts val="1417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"/>
            </a:pPr>
            <a:r>
              <a:rPr b="0" lang="en-PH" sz="2500" spc="-1" strike="noStrike">
                <a:latin typeface="Lato"/>
              </a:rPr>
              <a:t>The words </a:t>
            </a:r>
            <a:r>
              <a:rPr b="1" lang="en-PH" sz="2500" spc="-1" strike="noStrike">
                <a:latin typeface="Lato"/>
              </a:rPr>
              <a:t>father</a:t>
            </a:r>
            <a:r>
              <a:rPr b="0" lang="en-PH" sz="2500" spc="-1" strike="noStrike">
                <a:latin typeface="Lato"/>
              </a:rPr>
              <a:t>, </a:t>
            </a:r>
            <a:r>
              <a:rPr b="1" lang="en-PH" sz="2500" spc="-1" strike="noStrike">
                <a:latin typeface="Lato"/>
              </a:rPr>
              <a:t>mother</a:t>
            </a:r>
            <a:r>
              <a:rPr b="0" lang="en-PH" sz="2500" spc="-1" strike="noStrike">
                <a:latin typeface="Lato"/>
              </a:rPr>
              <a:t>, </a:t>
            </a:r>
            <a:r>
              <a:rPr b="1" lang="en-PH" sz="2500" spc="-1" strike="noStrike">
                <a:latin typeface="Lato"/>
              </a:rPr>
              <a:t>sister</a:t>
            </a:r>
            <a:r>
              <a:rPr b="0" lang="en-PH" sz="2500" spc="-1" strike="noStrike">
                <a:latin typeface="Lato"/>
              </a:rPr>
              <a:t>, </a:t>
            </a:r>
            <a:r>
              <a:rPr b="1" lang="en-PH" sz="2500" spc="-1" strike="noStrike">
                <a:latin typeface="Lato"/>
              </a:rPr>
              <a:t>brother</a:t>
            </a:r>
            <a:r>
              <a:rPr b="0" lang="en-PH" sz="2500" spc="-1" strike="noStrike">
                <a:latin typeface="Lato"/>
              </a:rPr>
              <a:t>, and </a:t>
            </a:r>
            <a:r>
              <a:rPr b="1" lang="en-PH" sz="2500" spc="-1" strike="noStrike">
                <a:latin typeface="Lato"/>
              </a:rPr>
              <a:t>baby sister</a:t>
            </a:r>
            <a:r>
              <a:rPr b="0" lang="en-PH" sz="2500" spc="-1" strike="noStrike">
                <a:latin typeface="Lato"/>
              </a:rPr>
              <a:t> refer to family members. </a:t>
            </a:r>
            <a:endParaRPr b="0" lang="en-PH" sz="2500" spc="-1" strike="noStrike">
              <a:latin typeface="Arial"/>
            </a:endParaRPr>
          </a:p>
          <a:p>
            <a:pPr marL="216000" indent="-216000" algn="just">
              <a:lnSpc>
                <a:spcPct val="100000"/>
              </a:lnSpc>
              <a:spcBef>
                <a:spcPts val="1417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"/>
            </a:pPr>
            <a:r>
              <a:rPr b="0" lang="en-PH" sz="2500" spc="-1" strike="noStrike">
                <a:latin typeface="Lato"/>
              </a:rPr>
              <a:t>These are words that tell about the family. </a:t>
            </a:r>
            <a:endParaRPr b="0" lang="en-PH" sz="2500" spc="-1" strike="noStrike">
              <a:latin typeface="Arial"/>
            </a:endParaRPr>
          </a:p>
          <a:p>
            <a:pPr marL="216000" indent="-216000" algn="just">
              <a:lnSpc>
                <a:spcPct val="100000"/>
              </a:lnSpc>
              <a:spcBef>
                <a:spcPts val="1417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"/>
            </a:pPr>
            <a:r>
              <a:rPr b="0" lang="en-PH" sz="2500" spc="-1" strike="noStrike">
                <a:latin typeface="Lato"/>
              </a:rPr>
              <a:t>Other words for family members are </a:t>
            </a:r>
            <a:r>
              <a:rPr b="1" lang="en-PH" sz="2500" spc="-1" strike="noStrike">
                <a:latin typeface="Lato"/>
              </a:rPr>
              <a:t>aunt</a:t>
            </a:r>
            <a:r>
              <a:rPr b="0" lang="en-PH" sz="2500" spc="-1" strike="noStrike">
                <a:latin typeface="Lato"/>
              </a:rPr>
              <a:t>, </a:t>
            </a:r>
            <a:r>
              <a:rPr b="1" lang="en-PH" sz="2500" spc="-1" strike="noStrike">
                <a:latin typeface="Lato"/>
              </a:rPr>
              <a:t>uncle</a:t>
            </a:r>
            <a:r>
              <a:rPr b="0" lang="en-PH" sz="2500" spc="-1" strike="noStrike">
                <a:latin typeface="Lato"/>
              </a:rPr>
              <a:t>, </a:t>
            </a:r>
            <a:r>
              <a:rPr b="1" lang="en-PH" sz="2500" spc="-1" strike="noStrike">
                <a:latin typeface="Lato"/>
              </a:rPr>
              <a:t>cousin</a:t>
            </a:r>
            <a:r>
              <a:rPr b="0" lang="en-PH" sz="2500" spc="-1" strike="noStrike">
                <a:latin typeface="Lato"/>
              </a:rPr>
              <a:t>, </a:t>
            </a:r>
            <a:r>
              <a:rPr b="1" lang="en-PH" sz="2500" spc="-1" strike="noStrike">
                <a:latin typeface="Lato"/>
              </a:rPr>
              <a:t>grandmother</a:t>
            </a:r>
            <a:r>
              <a:rPr b="0" lang="en-PH" sz="2500" spc="-1" strike="noStrike">
                <a:latin typeface="Lato"/>
              </a:rPr>
              <a:t>, and </a:t>
            </a:r>
            <a:r>
              <a:rPr b="1" lang="en-PH" sz="2500" spc="-1" strike="noStrike">
                <a:latin typeface="Lato"/>
              </a:rPr>
              <a:t>grandfather</a:t>
            </a:r>
            <a:r>
              <a:rPr b="0" lang="en-PH" sz="2500" spc="-1" strike="noStrike">
                <a:latin typeface="Lato"/>
              </a:rPr>
              <a:t>.</a:t>
            </a:r>
            <a:endParaRPr b="0" lang="en-PH" sz="2500" spc="-1" strike="noStrike"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540000" y="1476000"/>
            <a:ext cx="11159640" cy="3743640"/>
          </a:xfrm>
          <a:custGeom>
            <a:avLst/>
            <a:gdLst/>
            <a:ahLst/>
            <a:rect l="l" t="t" r="r" b="b"/>
            <a:pathLst>
              <a:path w="31002" h="10402">
                <a:moveTo>
                  <a:pt x="1733" y="0"/>
                </a:moveTo>
                <a:lnTo>
                  <a:pt x="1734" y="0"/>
                </a:lnTo>
                <a:cubicBezTo>
                  <a:pt x="1429" y="0"/>
                  <a:pt x="1130" y="80"/>
                  <a:pt x="867" y="232"/>
                </a:cubicBezTo>
                <a:cubicBezTo>
                  <a:pt x="603" y="384"/>
                  <a:pt x="384" y="603"/>
                  <a:pt x="232" y="867"/>
                </a:cubicBezTo>
                <a:cubicBezTo>
                  <a:pt x="80" y="1130"/>
                  <a:pt x="0" y="1429"/>
                  <a:pt x="0" y="1734"/>
                </a:cubicBezTo>
                <a:lnTo>
                  <a:pt x="0" y="8667"/>
                </a:lnTo>
                <a:lnTo>
                  <a:pt x="0" y="8668"/>
                </a:lnTo>
                <a:cubicBezTo>
                  <a:pt x="0" y="8972"/>
                  <a:pt x="80" y="9271"/>
                  <a:pt x="232" y="9534"/>
                </a:cubicBezTo>
                <a:cubicBezTo>
                  <a:pt x="384" y="9798"/>
                  <a:pt x="603" y="10017"/>
                  <a:pt x="867" y="10169"/>
                </a:cubicBezTo>
                <a:cubicBezTo>
                  <a:pt x="1130" y="10321"/>
                  <a:pt x="1429" y="10401"/>
                  <a:pt x="1734" y="10401"/>
                </a:cubicBezTo>
                <a:lnTo>
                  <a:pt x="29267" y="10401"/>
                </a:lnTo>
                <a:lnTo>
                  <a:pt x="29268" y="10401"/>
                </a:lnTo>
                <a:cubicBezTo>
                  <a:pt x="29572" y="10401"/>
                  <a:pt x="29871" y="10321"/>
                  <a:pt x="30134" y="10169"/>
                </a:cubicBezTo>
                <a:cubicBezTo>
                  <a:pt x="30398" y="10017"/>
                  <a:pt x="30617" y="9798"/>
                  <a:pt x="30769" y="9534"/>
                </a:cubicBezTo>
                <a:cubicBezTo>
                  <a:pt x="30921" y="9271"/>
                  <a:pt x="31001" y="8972"/>
                  <a:pt x="31001" y="8668"/>
                </a:cubicBezTo>
                <a:lnTo>
                  <a:pt x="31001" y="1733"/>
                </a:lnTo>
                <a:lnTo>
                  <a:pt x="31001" y="1734"/>
                </a:lnTo>
                <a:lnTo>
                  <a:pt x="31001" y="1734"/>
                </a:lnTo>
                <a:cubicBezTo>
                  <a:pt x="31001" y="1429"/>
                  <a:pt x="30921" y="1130"/>
                  <a:pt x="30769" y="867"/>
                </a:cubicBezTo>
                <a:cubicBezTo>
                  <a:pt x="30617" y="603"/>
                  <a:pt x="30398" y="384"/>
                  <a:pt x="30134" y="232"/>
                </a:cubicBezTo>
                <a:cubicBezTo>
                  <a:pt x="29871" y="80"/>
                  <a:pt x="29572" y="0"/>
                  <a:pt x="29268" y="0"/>
                </a:cubicBezTo>
                <a:lnTo>
                  <a:pt x="1733" y="0"/>
                </a:lnTo>
              </a:path>
            </a:pathLst>
          </a:custGeom>
          <a:noFill/>
          <a:ln w="76320">
            <a:solidFill>
              <a:srgbClr val="069a2e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" descr=""/>
          <p:cNvPicPr/>
          <p:nvPr/>
        </p:nvPicPr>
        <p:blipFill>
          <a:blip r:embed="rId1"/>
          <a:stretch/>
        </p:blipFill>
        <p:spPr>
          <a:xfrm>
            <a:off x="3030120" y="180000"/>
            <a:ext cx="6479640" cy="3350160"/>
          </a:xfrm>
          <a:prstGeom prst="rect">
            <a:avLst/>
          </a:prstGeom>
          <a:ln w="0">
            <a:noFill/>
          </a:ln>
        </p:spPr>
      </p:pic>
      <p:sp>
        <p:nvSpPr>
          <p:cNvPr id="155" name=""/>
          <p:cNvSpPr/>
          <p:nvPr/>
        </p:nvSpPr>
        <p:spPr>
          <a:xfrm>
            <a:off x="3769560" y="3567240"/>
            <a:ext cx="5086080" cy="53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500" spc="-1" strike="noStrike">
                <a:highlight>
                  <a:srgbClr val="dee6ef"/>
                </a:highlight>
                <a:latin typeface="Lato"/>
              </a:rPr>
              <a:t>Ana’s family members</a:t>
            </a:r>
            <a:endParaRPr b="0" lang="en-PH" sz="2500" spc="-1" strike="noStrike"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900000" y="4320000"/>
            <a:ext cx="10259640" cy="1584000"/>
          </a:xfrm>
          <a:custGeom>
            <a:avLst/>
            <a:gdLst/>
            <a:ahLst/>
            <a:rect l="l" t="t" r="r" b="b"/>
            <a:pathLst>
              <a:path w="28502" h="3835">
                <a:moveTo>
                  <a:pt x="639" y="0"/>
                </a:moveTo>
                <a:lnTo>
                  <a:pt x="639" y="0"/>
                </a:lnTo>
                <a:cubicBezTo>
                  <a:pt x="527" y="0"/>
                  <a:pt x="417" y="30"/>
                  <a:pt x="320" y="86"/>
                </a:cubicBezTo>
                <a:cubicBezTo>
                  <a:pt x="222" y="142"/>
                  <a:pt x="142" y="222"/>
                  <a:pt x="86" y="320"/>
                </a:cubicBezTo>
                <a:cubicBezTo>
                  <a:pt x="30" y="417"/>
                  <a:pt x="0" y="527"/>
                  <a:pt x="0" y="639"/>
                </a:cubicBezTo>
                <a:lnTo>
                  <a:pt x="0" y="3195"/>
                </a:lnTo>
                <a:lnTo>
                  <a:pt x="0" y="3195"/>
                </a:lnTo>
                <a:cubicBezTo>
                  <a:pt x="0" y="3307"/>
                  <a:pt x="30" y="3417"/>
                  <a:pt x="86" y="3515"/>
                </a:cubicBezTo>
                <a:cubicBezTo>
                  <a:pt x="142" y="3612"/>
                  <a:pt x="222" y="3692"/>
                  <a:pt x="320" y="3748"/>
                </a:cubicBezTo>
                <a:cubicBezTo>
                  <a:pt x="417" y="3804"/>
                  <a:pt x="527" y="3834"/>
                  <a:pt x="639" y="3834"/>
                </a:cubicBezTo>
                <a:lnTo>
                  <a:pt x="27862" y="3834"/>
                </a:lnTo>
                <a:lnTo>
                  <a:pt x="27862" y="3834"/>
                </a:lnTo>
                <a:cubicBezTo>
                  <a:pt x="27974" y="3834"/>
                  <a:pt x="28084" y="3804"/>
                  <a:pt x="28182" y="3748"/>
                </a:cubicBezTo>
                <a:cubicBezTo>
                  <a:pt x="28279" y="3692"/>
                  <a:pt x="28359" y="3612"/>
                  <a:pt x="28415" y="3515"/>
                </a:cubicBezTo>
                <a:cubicBezTo>
                  <a:pt x="28471" y="3417"/>
                  <a:pt x="28501" y="3307"/>
                  <a:pt x="28501" y="3195"/>
                </a:cubicBezTo>
                <a:lnTo>
                  <a:pt x="28501" y="639"/>
                </a:lnTo>
                <a:lnTo>
                  <a:pt x="28501" y="639"/>
                </a:lnTo>
                <a:lnTo>
                  <a:pt x="28501" y="639"/>
                </a:lnTo>
                <a:cubicBezTo>
                  <a:pt x="28501" y="527"/>
                  <a:pt x="28471" y="417"/>
                  <a:pt x="28415" y="320"/>
                </a:cubicBezTo>
                <a:cubicBezTo>
                  <a:pt x="28359" y="222"/>
                  <a:pt x="28279" y="142"/>
                  <a:pt x="28182" y="86"/>
                </a:cubicBezTo>
                <a:cubicBezTo>
                  <a:pt x="28084" y="30"/>
                  <a:pt x="27974" y="0"/>
                  <a:pt x="27862" y="0"/>
                </a:cubicBezTo>
                <a:lnTo>
                  <a:pt x="639" y="0"/>
                </a:lnTo>
              </a:path>
            </a:pathLst>
          </a:custGeom>
          <a:noFill/>
          <a:ln w="57240">
            <a:solidFill>
              <a:srgbClr val="168253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157" name="" descr=""/>
          <p:cNvPicPr/>
          <p:nvPr/>
        </p:nvPicPr>
        <p:blipFill>
          <a:blip r:embed="rId2"/>
          <a:stretch/>
        </p:blipFill>
        <p:spPr>
          <a:xfrm>
            <a:off x="1260000" y="4500000"/>
            <a:ext cx="1439640" cy="1224000"/>
          </a:xfrm>
          <a:prstGeom prst="rect">
            <a:avLst/>
          </a:prstGeom>
          <a:ln w="0">
            <a:noFill/>
          </a:ln>
        </p:spPr>
      </p:pic>
      <p:sp>
        <p:nvSpPr>
          <p:cNvPr id="158" name=""/>
          <p:cNvSpPr/>
          <p:nvPr/>
        </p:nvSpPr>
        <p:spPr>
          <a:xfrm>
            <a:off x="2952000" y="4428000"/>
            <a:ext cx="8099640" cy="137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400" spc="-1" strike="noStrike">
                <a:latin typeface="Lato"/>
                <a:ea typeface="€þ”ïþ"/>
              </a:rPr>
              <a:t>He</a:t>
            </a:r>
            <a:r>
              <a:rPr b="0" lang="en-PH" sz="2400" spc="-1" strike="noStrike">
                <a:latin typeface="Lato"/>
                <a:ea typeface="€þ”ïþ"/>
              </a:rPr>
              <a:t> is used in place of a male’s name.</a:t>
            </a:r>
            <a:endParaRPr b="0" lang="en-PH" sz="24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400" spc="-1" strike="noStrike">
                <a:latin typeface="Lato"/>
                <a:ea typeface="€þ”ïþ"/>
              </a:rPr>
              <a:t>She</a:t>
            </a:r>
            <a:r>
              <a:rPr b="0" lang="en-PH" sz="2400" spc="-1" strike="noStrike">
                <a:latin typeface="Lato"/>
                <a:ea typeface="€þ”ïþ"/>
              </a:rPr>
              <a:t> is used in place of a female’s name.</a:t>
            </a:r>
            <a:endParaRPr b="0" lang="en-PH" sz="24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400" spc="-1" strike="noStrike">
                <a:latin typeface="Lato"/>
                <a:ea typeface="€þ”ïþ"/>
              </a:rPr>
              <a:t>They</a:t>
            </a:r>
            <a:r>
              <a:rPr b="0" lang="en-PH" sz="2400" spc="-1" strike="noStrike">
                <a:latin typeface="Lato"/>
                <a:ea typeface="€þ”ïþ"/>
              </a:rPr>
              <a:t> is used in place of two or more people’s names.</a:t>
            </a:r>
            <a:endParaRPr b="0" lang="en-PH" sz="2400" spc="-1" strike="noStrike"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2371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2023-08-22T13:57:15Z</dcterms:modified>
  <cp:revision>126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