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8000" cy="683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4880" cy="27748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0320" cy="38383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0320" cy="360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8000" cy="6109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6440" cy="9464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0520" cy="10105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7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9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2320" cy="33606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0000" y="2953080"/>
            <a:ext cx="7725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Mga Salitang Naglalarawan at mga Pang-angkop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180360" y="1086840"/>
            <a:ext cx="11518920" cy="50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Naglalarawan sa Pang-uri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Sadyang masayahing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bata si Fidel.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Likas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maawain at matulungin ang mga magulang ni Fidel.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mga halimbawang pangungusap, ang pang-abay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sadya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likas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naglalarawan din sa mga pang-uri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masayahin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maawain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naglalarawan kay Fidel.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Naglalarawan sa Kapuwa Pang-abay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Madalas na matiyagang nagkukuwento ang lolo at lola ni Fidel.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Paminsan-minsan ay napipilitan siyang manood ng telebisyon.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mga halimbawang pangungusap, ang mga pang-abay na madalas at paminsan-minsan ay naglalarawan o tumuturing sa mga kapuwa pang-abay na matiyaga at napipilitan.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1980000" y="1044000"/>
            <a:ext cx="8080200" cy="7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80000" y="1532520"/>
            <a:ext cx="11698920" cy="43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Isulat ang salitang nagbibigay-turing o naglalarawan, at pagkatapos ay isulat sa tapat kung ang salitang ito ay pang-uri o pang-abay.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Mabait ang kaibigan kong si Liam.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Mahinahong nakikipag-usap sa mga nasalanta ng kalamidad ang aming alkalde.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Mabilis na tumakbo ang aso nang makita ang tagapag-alaga niya.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Makulay ang kuwento ng librong binabasa ko.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Taimtim na nagdarasal ang aming pamilya.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80200" cy="7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360000" y="1815840"/>
            <a:ext cx="11157480" cy="16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mabait – pang-uri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mahinahon – pang-abay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mabilis – pang-abay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makulay – pang-uri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taimtim – pang-abay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60000" y="987840"/>
            <a:ext cx="11519280" cy="40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 Fidel sa Panahon ng Pandemya at mga Sakuna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 Fidel ay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sadyang masayahin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mahilig makipaglaro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mga kaibigan. Gustong-gusto niya ring mamasyal kasama ang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pamilya at bumisita sa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lolo at lola. Mababait ang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lolo at lola at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madalas ay matiyagang nagkukuwento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kanila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magkakapatid. Ang lahat ng ito ay hindi na nagagawa ni Fidel simula nang magkaroon ng pandemya.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Delikadong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mahawa sa sakit ang mga batang kagaya niya kung kaya hindi siya lumalabas.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Mabait at masunuring bata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 Fidel kaya sumusunod siya sa mga pag-iingat na itinatakda ng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pamilya at ng pamahalaan.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360000" y="987840"/>
            <a:ext cx="11519280" cy="40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Kapalit ng kaniyang mga dating pinagkakaabalahan, pinipilit na lamang niyang aliwin ang kaniyang sarili sa loob ng kanila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bahay. Gumagawa siya ng mga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makabuluhang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gawain kagaya ng pagbabasa ng mga librong may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makukulay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kuwento.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Responsable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rin siya na sumasagot sa mga modyul at takdang-aralin. Kapag nahihirapan siya,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hindi siya nahihiyang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humingi ng tulong sa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nakatatandang kapatid.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Matiyaga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niya ring tinutulungan ang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mga magulang sa gawai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-bahay kagaya ng pagtutupi ng mga damit, pagwawalis, o kaya ay paghahanda ng mga rekado sa iluluto. Paminsan-minsan ay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napipilitan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ding manood 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nakaaaliw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palabas sa telebisyon si Fidel.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144360" y="900000"/>
            <a:ext cx="11806920" cy="48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Isang araw, nabalitaan ni Fidel na nalubog sa baha ang bahay ng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kaibigang si Liam. Sinabi niya ito sa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mga magulang. Dahil sila ay l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ikas na maawain at matulungin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nagpasya ang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mga magulang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magpadala ng tulong sa pamilya ni Liam.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Agad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ibinalot ni Fidel ang mga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lumang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damit at sapatos na hindi na niya ginagamit. Isasama niya ito sa mga ipadadala ng kaniyang magulang. Plano ng kaniya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nanay na magluto ng pagkain at magdala ng iba pang de-lata at makakain sa pamilya ni Liam at iba pang nasalanta. Gumawa rin 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maikling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liham si Fidel para sa kaibigan. Sinabi niya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maging matatag ito at ipinangako niyang tutulungan ang kaibigan sa gitna 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matinding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pagsubok na dinaranas ng kanilang pamilya.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43800" y="3512880"/>
            <a:ext cx="2715480" cy="260676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3165120" y="3464280"/>
            <a:ext cx="2414520" cy="265536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5844240" y="3600000"/>
            <a:ext cx="2975400" cy="247752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4"/>
          <a:stretch/>
        </p:blipFill>
        <p:spPr>
          <a:xfrm>
            <a:off x="9133200" y="3780000"/>
            <a:ext cx="2566440" cy="236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363960" y="1080000"/>
            <a:ext cx="11407320" cy="467928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binasang kuwento tungkol kay Fidel, napansin mo bang ginamit ang iba’t ibang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maging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upang maging epektibo ang pagpapahayag? Balikan natin ang pang-uri at pangabay at talakayin natin ang tungkol sa pang-angkop.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katagang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nag-uugnay sa mga salitang panuring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tinuturingan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Ginagamit ito upang maging madulas ang pagbigkas sa magkakasunod na mga salita sa isang pangungusap. Ang mga pangangkop ay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Makikita ito sa sumusunod na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matiyaga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nagkukuwento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delikado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mahawa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makabuluha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aktibidad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mabait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bata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nakaaaliw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palabas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gawain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-bahay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masunurin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bata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180000" y="1620000"/>
            <a:ext cx="11563200" cy="179928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idinurugtong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kapag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 ay nagtatapos sa letrang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Samantalang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ginagamit naman sa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nagtatapos sa mga patinig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(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a, e, i, o, u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ginagamit naman kapag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iuugnay sa iba pang salita ay nagtatapos sa katinig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maliban sa letrang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136080" y="900000"/>
            <a:ext cx="11874960" cy="449892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ay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naglalarawan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nagbibigay-turing sa 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panghalip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Nakita rin ang mga halimbawa nito sa binasang kuwento.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Si Fidel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masayahin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Mabait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masunuring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bata si Fidel.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Responsable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rin siya sa pagsagot sa mga modyul.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Mababait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kaniyang lolo at lola.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136080" y="900000"/>
            <a:ext cx="11874960" cy="449892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mga halimbawang pangungusap, ang mga pang-uring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masayahin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mabait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masunurin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responsable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salitang naglalarawan kay Fidel samantalang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mababait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naglalarawan sa kaniyang lolo at lola.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Narito ang dagdag pang 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Gumawa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maikling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liham si Fidel para sa kaibigan.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Ipinangako niyang tutulungan ang kaibigan sa kabila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matinding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pagsubok.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mga halimbawang pangungusap, inilalarawan ng pang-uring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maikli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liham habang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matindi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naglalarawan sa salitang pagsubok.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180360" y="1086840"/>
            <a:ext cx="11518920" cy="50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ay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naglalarawan sa 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k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apuwa 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Narito ang ilang halimbawang matatagpuan sa binasang kuwento.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Naglalarawan sa Pandiwa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Matiyagang tinutulungan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ni Fidel ang kaniyang mga magulang.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Responsable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rin siya na sumasagot ng mga modyul at takdang-aralin.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mga halimbawang pangungusap, ang salitang pang-abay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matiyaga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naglalarawan sa salitang kilos na tinutulungan habang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responsable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ay naglalarawan sa kilos na sumasagot.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2023-08-24T16:52:42Z</dcterms:modified>
  <cp:revision>311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