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0240" cy="68461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7120" cy="27871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2560" cy="38505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2560" cy="3722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0240" cy="6231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8680" cy="9586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2760" cy="10227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0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1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4560" cy="33728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633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Pagbibigay-katangian Gamit ang Kaantasan ng Pang-uri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2"/>
          <p:cNvSpPr/>
          <p:nvPr/>
        </p:nvSpPr>
        <p:spPr>
          <a:xfrm>
            <a:off x="36000" y="36000"/>
            <a:ext cx="10249560" cy="88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5000"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Pagbibigay-katangian Gamit ang Kaantasan ng Pang-uri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180000" y="926280"/>
            <a:ext cx="11699280" cy="50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bahagi ng pananalita na naglalarawan sa katangian ng tao, bagay, lunan, o pangyayari na tinutukoy ng pangngalan o panghalip.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Kaantasan ng Pang-uri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Lantay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naglalarawan ng isa o isang pangkat ng tao, bagay, lunan, o pangyayari. Kadalasang ginagamitan ng panlaping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 at naglalarawan ng katangian ng iisang pangngalan o panghalip.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Mabait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 bata ang pangunahing tauhan nang siya’y walong taong gulang.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Pahambing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tinatawag na pang-uring pahambing ang mga pang-uring naghahambing ng dalawang tao, bagay, pook, o pangyayari.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5"/>
          <p:cNvSpPr/>
          <p:nvPr/>
        </p:nvSpPr>
        <p:spPr>
          <a:xfrm>
            <a:off x="36000" y="36000"/>
            <a:ext cx="10249560" cy="88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5000"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Pagbibigay-katangian Gamit ang Kaantasan ng Pang-uri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80000" y="926280"/>
            <a:ext cx="11879280" cy="53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 dalawang uri ng pahambing: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Magkatulad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pantay o patas ang katangian ng dalawang pinaghahambing na ginagamitan ng panlaping,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sing-, kasing-, at magsing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Magkasinsipag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ama at anak.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Di-magkatulad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naglalarawan ng hindi patas o pantay na katangian.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 dalawang uri ang pahambing na di-magkatulad: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Palamang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kapag ang pinaghahambing ay nakahihigit ng katangian sa isang pangngalan o panghalip. Ginagamitan ito ng salitang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lalo, higit, labis, di-hamak, kaysa 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kaysa kay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Di-hamak na masinop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kabuhayan ang ama kaysa sa anak.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8"/>
          <p:cNvSpPr/>
          <p:nvPr/>
        </p:nvSpPr>
        <p:spPr>
          <a:xfrm>
            <a:off x="36000" y="36000"/>
            <a:ext cx="10249560" cy="88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5000"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Pagbibigay-katangian Gamit ang Kaantasan ng Pang-uri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312120" y="806040"/>
            <a:ext cx="11879280" cy="531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Pasahol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kapag ang pinaghahambing ay mababa ang uri o katangian. Ginagamitan ito ng mga salitang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di-gaano, di-gasino, di-lubha, di-tulad, di-gaya, kaysa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iba pa.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anak ay 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di-gasinong matalino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pamamalakad ng kaniyang negosyo.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Pasukdol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ginagamit kung ipinakikita ang kahigitan ng isang bagay, tao, o pangyayari sa karamihan. Gumagamit ito ng mga pananda o pariralang ubod ng, hari ng at totoong, talagang, sadyang, sukdulan ng, sobra, tunay, at labis. Ginagamit din sa antas na ito ang mga panlaping 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napaka- at pinaka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Pinakamaunawaing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ina ang nanay niya.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00000" y="684000"/>
            <a:ext cx="3844800" cy="529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2" name="PlaceHolder 6"/>
          <p:cNvSpPr/>
          <p:nvPr/>
        </p:nvSpPr>
        <p:spPr>
          <a:xfrm>
            <a:off x="36000" y="36000"/>
            <a:ext cx="10249560" cy="88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5000"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Pagbibigay-katangian Gamit ang Kaantasan ng Pang-uri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180000" y="1260000"/>
            <a:ext cx="11699280" cy="47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Piliin ang pinakaangkop na kaantasan ng pang-uri upang mabuo nang wasto ang pangungusap.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Hindi dapat bigyan ng _______ (sobra) sa pangangailangan ang isang anak upang hindi mapariwara ang buhay.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mas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ubod 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di-gaanong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sakdal ng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_______ (ganda) pamana ng magulang sa anak ay edukasyon kaysa kayamanan.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Magandang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Nakagandang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Mas magandang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Hari ng ganda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Ang (sagana) _______ buhay ay wala sa mga magulang kundi nasa itinuturo nila at kung paano ito isa buhay ng isang anak.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masaganang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napakasaganang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pinakasaganang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hari ng saganang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Kailanman ay hindi sinaktan at sinigawan ng ama ang kaniyang anak kahit mali na ang inaasal dahil sa (mahal) _________ nito.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mahal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higit na mahal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lalong mahal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labis-labis na pagmamahal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(Halaga) _________ ang iyong magulang kaysa sa anumang bagay sa mundo kaya habang maaga ay pag-ukulan mo ng sapat na panahon at pasensiya, baka magsisisi ka gaya sa anak sa kuwento.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mahalaga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mas mahalaga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higit na mahalaga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hari ng halaga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/>
          </p:nvPr>
        </p:nvSpPr>
        <p:spPr>
          <a:xfrm>
            <a:off x="9308160" y="-3429000"/>
            <a:ext cx="11570760" cy="4282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Lato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Iba-iba ang maaaring sagot ng mag-aaral.   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5" name="PlaceHolder 3"/>
          <p:cNvSpPr/>
          <p:nvPr/>
        </p:nvSpPr>
        <p:spPr>
          <a:xfrm>
            <a:off x="36000" y="36000"/>
            <a:ext cx="10249560" cy="88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5000"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Pagbibigay-katangian Gamit ang Kaantasan ng Pang-uri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360000" y="900000"/>
            <a:ext cx="8278920" cy="413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c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c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2023-07-11T17:17:18Z</dcterms:modified>
  <cp:revision>162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