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-2942640" y="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40360" y="1152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informative speech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aims to provide factual information about a particular topic and expand the listeners’ knowledge. When delivering a speech, it is important to know the correct stance and behavior as this allows a speaker to be more effective in delivering a message. To make an effective informative speech, remember to speak clearly, use appropriate gestures or facial expressions, and prepare a visual aid that supports the topic or subject you are assigned to present.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Verbal Communication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Speak in a voice loud enough to be heard by everyone in the room.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your natural voice as this adds color and interest to your topic.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Speak clearly. Articulate your words so that you do not mumble.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540360" y="360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/>
          <p:nvPr/>
        </p:nvSpPr>
        <p:spPr>
          <a:xfrm>
            <a:off x="-2942640" y="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612360" y="1404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Nonverbal Communication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Walk to the podium carefully; arrange your notes if there are.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 not slouch or sway. Stand straight and keep your feet together. Face the audience with your head up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and back straight.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 not panic; take your time and glance at your notes when you need 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Communicate with your hand and body through gestures.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540360" y="360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3"/>
          <p:cNvSpPr/>
          <p:nvPr/>
        </p:nvSpPr>
        <p:spPr>
          <a:xfrm>
            <a:off x="-2942640" y="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612360" y="1512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your eyes and facial expressions by looking at your audience as you speak.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visual aids or equipment while speaking.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Conclude your speech and walk carefully to your seat.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Speak with your eyes and facial expressions by looking at the audience.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Use visual aids or equipment while speaking.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Conclude your speech and walk carefully to your seat.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540360" y="360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4"/>
          <p:cNvSpPr/>
          <p:nvPr/>
        </p:nvSpPr>
        <p:spPr>
          <a:xfrm>
            <a:off x="-2942640" y="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0360" y="1116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Part of speaking is recognizing the changes in volume, projection, pitch, stress, intonation, juncture, and rate of speech.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Volume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loudness or softness of sound.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Abolish segregation!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Projection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strength of speaking as the voice is used to capture attention from the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audience.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I am an African boy, and I dream to become a great leader.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Pitch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highness or lowness of the tone of our voice.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I spent most of my free time in the veld playing with the village boys.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Stress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increased loudness when a word is given an emphasis.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His European name, Rolihlahla, which literally means “pulling the branch of a tree,” means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more colloquially as “troublemaker.”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540360" y="324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5"/>
          <p:cNvSpPr/>
          <p:nvPr/>
        </p:nvSpPr>
        <p:spPr>
          <a:xfrm>
            <a:off x="-2942640" y="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0360" y="1116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Part of speaking is recognizing the changes in volume, projection, pitch, stress, intonation, juncture, and rate of speech.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Intonation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rise and fall of the voice.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He hunted buck and stole mealie cobs from the maize fields.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Juncture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breaks and pauses when speaking.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It was a quiet || tranquil existence || Qunu was a long way from anywhere || especially in those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days || when local roads || were undeveloped.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Rate of Speech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the speed of speaking measured in words per minute.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540360" y="324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540360" y="1404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Read the statements carefully. Write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if the statement is true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if false.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______1. An informative speech provides a factual evidence about a particular topic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______2. To make an effective informative speech, remember to speak clearly.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______3. To make an effective informative speech, the use appropriate gestures or facial expressions is not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necessary.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______4. In nonverbal communication, do not use hand and body through gestures.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______5. Choosing photos or image in visual presentation supports an explanation.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540360" y="324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540360" y="1404000"/>
            <a:ext cx="11157840" cy="48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Read the statements carefully. Write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if the statement is true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if false.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__1. An informative speech provides a factual evidence about a particular topic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__2. To make an effective informative speech, remember to speak clearly.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F__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To make an effective informative speech, the use appropriate gestures or facial expressions is not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necessary.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_F_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_4. In nonverbal communication, do not use hand and body through gestures.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_T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__5. Choosing photos or image in visual presentation supports an explanation.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540360" y="324000"/>
            <a:ext cx="9317160" cy="73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Effective Informative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2023-07-10T10:36:04Z</dcterms:modified>
  <cp:revision>183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