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7.png" ContentType="image/png"/>
  <Override PartName="/ppt/media/image3.png" ContentType="image/png"/>
  <Override PartName="/ppt/media/image38.png" ContentType="image/png"/>
  <Override PartName="/ppt/media/image4.png" ContentType="image/png"/>
  <Override PartName="/ppt/media/image39.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5.png" ContentType="image/png"/>
  <Override PartName="/ppt/media/image20.png" ContentType="image/png"/>
  <Override PartName="/ppt/media/image30.png" ContentType="image/png"/>
  <Override PartName="/ppt/media/image16.png" ContentType="image/png"/>
  <Override PartName="/ppt/media/image31.png" ContentType="image/png"/>
  <Override PartName="/ppt/media/image17.png" ContentType="image/png"/>
  <Override PartName="/ppt/media/image32.png" ContentType="image/png"/>
  <Override PartName="/ppt/media/image18.png" ContentType="image/png"/>
  <Override PartName="/ppt/media/image33.png" ContentType="image/png"/>
  <Override PartName="/ppt/media/image19.png" ContentType="image/png"/>
  <Override PartName="/ppt/media/image34.png" ContentType="image/png"/>
  <Override PartName="/ppt/media/image25.png" ContentType="image/png"/>
  <Override PartName="/ppt/media/image40.png" ContentType="image/png"/>
  <Override PartName="/ppt/media/image35.png" ContentType="image/png"/>
  <Override PartName="/ppt/media/image26.png" ContentType="image/png"/>
  <Override PartName="/ppt/media/image41.png" ContentType="image/png"/>
  <Override PartName="/ppt/media/image27.png" ContentType="image/png"/>
  <Override PartName="/ppt/media/image42.png" ContentType="image/png"/>
  <Override PartName="/ppt/media/image28.png" ContentType="image/png"/>
  <Override PartName="/ppt/media/image43.png" ContentType="image/png"/>
  <Override PartName="/ppt/media/image29.png" ContentType="image/png"/>
  <Override PartName="/ppt/media/image44.png" ContentType="image/png"/>
  <Override PartName="/ppt/media/image4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920" cy="618840"/>
          </a:xfrm>
          <a:prstGeom prst="rect">
            <a:avLst/>
          </a:prstGeom>
          <a:ln w="0">
            <a:noFill/>
          </a:ln>
        </p:spPr>
      </p:pic>
      <p:sp>
        <p:nvSpPr>
          <p:cNvPr id="43" name="Rectangle 7"/>
          <p:cNvSpPr/>
          <p:nvPr/>
        </p:nvSpPr>
        <p:spPr>
          <a:xfrm>
            <a:off x="10868760" y="0"/>
            <a:ext cx="954360" cy="9543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440" cy="1018440"/>
          </a:xfrm>
          <a:prstGeom prst="rect">
            <a:avLst/>
          </a:prstGeom>
          <a:ln w="0">
            <a:noFill/>
          </a:ln>
        </p:spPr>
      </p:pic>
      <p:sp>
        <p:nvSpPr>
          <p:cNvPr id="45"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240" cy="33685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41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Only One Me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360000" y="677520"/>
            <a:ext cx="9538920" cy="40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latin typeface="Lato"/>
                <a:ea typeface="€žtâþ"/>
              </a:rPr>
              <a:t>Can you guess the object being described?</a:t>
            </a:r>
            <a:endParaRPr b="0" lang="en-PH" sz="1900" spc="-1" strike="noStrike">
              <a:latin typeface="Arial"/>
            </a:endParaRPr>
          </a:p>
        </p:txBody>
      </p:sp>
      <p:sp>
        <p:nvSpPr>
          <p:cNvPr id="189" name=""/>
          <p:cNvSpPr/>
          <p:nvPr/>
        </p:nvSpPr>
        <p:spPr>
          <a:xfrm>
            <a:off x="540000" y="1166400"/>
            <a:ext cx="10258920" cy="66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900" spc="-1" strike="noStrike">
                <a:solidFill>
                  <a:srgbClr val="000000"/>
                </a:solidFill>
                <a:latin typeface="Lato"/>
                <a:ea typeface="DejaVu Sans"/>
              </a:rPr>
              <a:t>1. I look like a box. You watch shows in me. You use a remote control to turn me on. What am I?</a:t>
            </a:r>
            <a:endParaRPr b="0" lang="en-PH" sz="1900" spc="-1" strike="noStrike">
              <a:latin typeface="Arial"/>
            </a:endParaRPr>
          </a:p>
        </p:txBody>
      </p:sp>
      <p:pic>
        <p:nvPicPr>
          <p:cNvPr id="190" name="" descr=""/>
          <p:cNvPicPr/>
          <p:nvPr/>
        </p:nvPicPr>
        <p:blipFill>
          <a:blip r:embed="rId1"/>
          <a:stretch/>
        </p:blipFill>
        <p:spPr>
          <a:xfrm>
            <a:off x="792000" y="1944000"/>
            <a:ext cx="2878920" cy="3238920"/>
          </a:xfrm>
          <a:prstGeom prst="rect">
            <a:avLst/>
          </a:prstGeom>
          <a:ln w="0">
            <a:noFill/>
          </a:ln>
        </p:spPr>
      </p:pic>
      <p:pic>
        <p:nvPicPr>
          <p:cNvPr id="191" name="" descr=""/>
          <p:cNvPicPr/>
          <p:nvPr/>
        </p:nvPicPr>
        <p:blipFill>
          <a:blip r:embed="rId2"/>
          <a:stretch/>
        </p:blipFill>
        <p:spPr>
          <a:xfrm>
            <a:off x="4146120" y="1907640"/>
            <a:ext cx="3340800" cy="3203280"/>
          </a:xfrm>
          <a:prstGeom prst="rect">
            <a:avLst/>
          </a:prstGeom>
          <a:ln w="0">
            <a:noFill/>
          </a:ln>
        </p:spPr>
      </p:pic>
      <p:pic>
        <p:nvPicPr>
          <p:cNvPr id="192" name="" descr=""/>
          <p:cNvPicPr/>
          <p:nvPr/>
        </p:nvPicPr>
        <p:blipFill>
          <a:blip r:embed="rId3"/>
          <a:stretch/>
        </p:blipFill>
        <p:spPr>
          <a:xfrm>
            <a:off x="7704000" y="1800000"/>
            <a:ext cx="3855960" cy="33854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360000" y="677520"/>
            <a:ext cx="9538920" cy="40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latin typeface="Lato"/>
                <a:ea typeface="€žtâþ"/>
              </a:rPr>
              <a:t>Can you guess the object being described?</a:t>
            </a:r>
            <a:endParaRPr b="0" lang="en-PH" sz="1900" spc="-1" strike="noStrike">
              <a:latin typeface="Arial"/>
            </a:endParaRPr>
          </a:p>
        </p:txBody>
      </p:sp>
      <p:sp>
        <p:nvSpPr>
          <p:cNvPr id="194" name=""/>
          <p:cNvSpPr/>
          <p:nvPr/>
        </p:nvSpPr>
        <p:spPr>
          <a:xfrm>
            <a:off x="540000" y="1166400"/>
            <a:ext cx="10258920" cy="66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900" spc="-1" strike="noStrike">
                <a:solidFill>
                  <a:srgbClr val="000000"/>
                </a:solidFill>
                <a:latin typeface="Lato"/>
                <a:ea typeface="€žtâþ"/>
              </a:rPr>
              <a:t>2. I have interesting stories and colorful pages. You can learn a lot from me. What am I?</a:t>
            </a:r>
            <a:endParaRPr b="0" lang="en-PH" sz="1900" spc="-1" strike="noStrike">
              <a:latin typeface="Arial"/>
            </a:endParaRPr>
          </a:p>
        </p:txBody>
      </p:sp>
      <p:pic>
        <p:nvPicPr>
          <p:cNvPr id="195" name="" descr=""/>
          <p:cNvPicPr/>
          <p:nvPr/>
        </p:nvPicPr>
        <p:blipFill>
          <a:blip r:embed="rId1"/>
          <a:stretch/>
        </p:blipFill>
        <p:spPr>
          <a:xfrm>
            <a:off x="871560" y="1800000"/>
            <a:ext cx="3447360" cy="4054320"/>
          </a:xfrm>
          <a:prstGeom prst="rect">
            <a:avLst/>
          </a:prstGeom>
          <a:ln w="0">
            <a:noFill/>
          </a:ln>
        </p:spPr>
      </p:pic>
      <p:pic>
        <p:nvPicPr>
          <p:cNvPr id="196" name="" descr=""/>
          <p:cNvPicPr/>
          <p:nvPr/>
        </p:nvPicPr>
        <p:blipFill>
          <a:blip r:embed="rId2"/>
          <a:stretch/>
        </p:blipFill>
        <p:spPr>
          <a:xfrm>
            <a:off x="3924000" y="1728000"/>
            <a:ext cx="3598920" cy="3958920"/>
          </a:xfrm>
          <a:prstGeom prst="rect">
            <a:avLst/>
          </a:prstGeom>
          <a:ln w="0">
            <a:noFill/>
          </a:ln>
        </p:spPr>
      </p:pic>
      <p:pic>
        <p:nvPicPr>
          <p:cNvPr id="197" name="" descr=""/>
          <p:cNvPicPr/>
          <p:nvPr/>
        </p:nvPicPr>
        <p:blipFill>
          <a:blip r:embed="rId3"/>
          <a:stretch/>
        </p:blipFill>
        <p:spPr>
          <a:xfrm>
            <a:off x="7562160" y="1980000"/>
            <a:ext cx="3920760" cy="35600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360000" y="677520"/>
            <a:ext cx="9538920" cy="40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latin typeface="Lato"/>
                <a:ea typeface="€žtâþ"/>
              </a:rPr>
              <a:t>Can you guess the object being described?</a:t>
            </a:r>
            <a:endParaRPr b="0" lang="en-PH" sz="1900" spc="-1" strike="noStrike">
              <a:latin typeface="Arial"/>
            </a:endParaRPr>
          </a:p>
        </p:txBody>
      </p:sp>
      <p:sp>
        <p:nvSpPr>
          <p:cNvPr id="199" name=""/>
          <p:cNvSpPr/>
          <p:nvPr/>
        </p:nvSpPr>
        <p:spPr>
          <a:xfrm>
            <a:off x="540000" y="1166400"/>
            <a:ext cx="10258920" cy="66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900" spc="-1" strike="noStrike">
                <a:solidFill>
                  <a:srgbClr val="000000"/>
                </a:solidFill>
                <a:latin typeface="Lato"/>
                <a:ea typeface="€žtâþ"/>
              </a:rPr>
              <a:t>3. You can take pictures using me. I can be in different sizes and colors. What am I?</a:t>
            </a:r>
            <a:endParaRPr b="0" lang="en-PH" sz="1900" spc="-1" strike="noStrike">
              <a:latin typeface="Arial"/>
            </a:endParaRPr>
          </a:p>
        </p:txBody>
      </p:sp>
      <p:pic>
        <p:nvPicPr>
          <p:cNvPr id="200" name="" descr=""/>
          <p:cNvPicPr/>
          <p:nvPr/>
        </p:nvPicPr>
        <p:blipFill>
          <a:blip r:embed="rId1"/>
          <a:stretch/>
        </p:blipFill>
        <p:spPr>
          <a:xfrm>
            <a:off x="720000" y="1989720"/>
            <a:ext cx="3058920" cy="3589200"/>
          </a:xfrm>
          <a:prstGeom prst="rect">
            <a:avLst/>
          </a:prstGeom>
          <a:ln w="0">
            <a:noFill/>
          </a:ln>
        </p:spPr>
      </p:pic>
      <p:pic>
        <p:nvPicPr>
          <p:cNvPr id="201" name="" descr=""/>
          <p:cNvPicPr/>
          <p:nvPr/>
        </p:nvPicPr>
        <p:blipFill>
          <a:blip r:embed="rId2"/>
          <a:stretch/>
        </p:blipFill>
        <p:spPr>
          <a:xfrm>
            <a:off x="3780000" y="1835640"/>
            <a:ext cx="3598920" cy="3791880"/>
          </a:xfrm>
          <a:prstGeom prst="rect">
            <a:avLst/>
          </a:prstGeom>
          <a:ln w="0">
            <a:noFill/>
          </a:ln>
        </p:spPr>
      </p:pic>
      <p:pic>
        <p:nvPicPr>
          <p:cNvPr id="202" name="" descr=""/>
          <p:cNvPicPr/>
          <p:nvPr/>
        </p:nvPicPr>
        <p:blipFill>
          <a:blip r:embed="rId3"/>
          <a:stretch/>
        </p:blipFill>
        <p:spPr>
          <a:xfrm>
            <a:off x="7647840" y="2160000"/>
            <a:ext cx="3691080" cy="3238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
          <p:cNvSpPr/>
          <p:nvPr/>
        </p:nvSpPr>
        <p:spPr>
          <a:xfrm>
            <a:off x="360000" y="677520"/>
            <a:ext cx="9538920" cy="40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latin typeface="Lato"/>
                <a:ea typeface="€žtâþ"/>
              </a:rPr>
              <a:t>Can you guess the object being described?</a:t>
            </a:r>
            <a:endParaRPr b="0" lang="en-PH" sz="1900" spc="-1" strike="noStrike">
              <a:latin typeface="Arial"/>
            </a:endParaRPr>
          </a:p>
        </p:txBody>
      </p:sp>
      <p:sp>
        <p:nvSpPr>
          <p:cNvPr id="204" name=""/>
          <p:cNvSpPr/>
          <p:nvPr/>
        </p:nvSpPr>
        <p:spPr>
          <a:xfrm>
            <a:off x="540000" y="1166400"/>
            <a:ext cx="10978920" cy="66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900" spc="-1" strike="noStrike">
                <a:solidFill>
                  <a:srgbClr val="000000"/>
                </a:solidFill>
                <a:latin typeface="Lato"/>
                <a:ea typeface="€žtâþ"/>
              </a:rPr>
              <a:t>4. You store food inside me. I should be kept cold. I come in different sizes and colors too. What am I?</a:t>
            </a:r>
            <a:endParaRPr b="0" lang="en-PH" sz="1900" spc="-1" strike="noStrike">
              <a:latin typeface="Arial"/>
            </a:endParaRPr>
          </a:p>
        </p:txBody>
      </p:sp>
      <p:pic>
        <p:nvPicPr>
          <p:cNvPr id="205" name="" descr=""/>
          <p:cNvPicPr/>
          <p:nvPr/>
        </p:nvPicPr>
        <p:blipFill>
          <a:blip r:embed="rId1"/>
          <a:stretch/>
        </p:blipFill>
        <p:spPr>
          <a:xfrm>
            <a:off x="540000" y="2160000"/>
            <a:ext cx="3778920" cy="3884040"/>
          </a:xfrm>
          <a:prstGeom prst="rect">
            <a:avLst/>
          </a:prstGeom>
          <a:ln w="0">
            <a:noFill/>
          </a:ln>
        </p:spPr>
      </p:pic>
      <p:pic>
        <p:nvPicPr>
          <p:cNvPr id="206" name="" descr=""/>
          <p:cNvPicPr/>
          <p:nvPr/>
        </p:nvPicPr>
        <p:blipFill>
          <a:blip r:embed="rId2"/>
          <a:stretch/>
        </p:blipFill>
        <p:spPr>
          <a:xfrm>
            <a:off x="3963960" y="1800000"/>
            <a:ext cx="3774960" cy="4064040"/>
          </a:xfrm>
          <a:prstGeom prst="rect">
            <a:avLst/>
          </a:prstGeom>
          <a:ln w="0">
            <a:noFill/>
          </a:ln>
        </p:spPr>
      </p:pic>
      <p:pic>
        <p:nvPicPr>
          <p:cNvPr id="207" name="" descr=""/>
          <p:cNvPicPr/>
          <p:nvPr/>
        </p:nvPicPr>
        <p:blipFill>
          <a:blip r:embed="rId3"/>
          <a:stretch/>
        </p:blipFill>
        <p:spPr>
          <a:xfrm>
            <a:off x="7430400" y="2407680"/>
            <a:ext cx="4124520" cy="31712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
          <p:cNvSpPr/>
          <p:nvPr/>
        </p:nvSpPr>
        <p:spPr>
          <a:xfrm>
            <a:off x="360000" y="677520"/>
            <a:ext cx="9538920" cy="40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latin typeface="Lato"/>
                <a:ea typeface="€žtâþ"/>
              </a:rPr>
              <a:t>Can you guess the object being described?</a:t>
            </a:r>
            <a:endParaRPr b="0" lang="en-PH" sz="1900" spc="-1" strike="noStrike">
              <a:latin typeface="Arial"/>
            </a:endParaRPr>
          </a:p>
        </p:txBody>
      </p:sp>
      <p:sp>
        <p:nvSpPr>
          <p:cNvPr id="209" name=""/>
          <p:cNvSpPr/>
          <p:nvPr/>
        </p:nvSpPr>
        <p:spPr>
          <a:xfrm>
            <a:off x="540000" y="1166400"/>
            <a:ext cx="10978920" cy="66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900" spc="-1" strike="noStrike">
                <a:solidFill>
                  <a:srgbClr val="000000"/>
                </a:solidFill>
                <a:latin typeface="Lato"/>
                <a:ea typeface="€žtâþ"/>
              </a:rPr>
              <a:t>5. You use me to open a locked door. I am made of metal. What am I?</a:t>
            </a:r>
            <a:endParaRPr b="0" lang="en-PH" sz="1900" spc="-1" strike="noStrike">
              <a:latin typeface="Arial"/>
            </a:endParaRPr>
          </a:p>
        </p:txBody>
      </p:sp>
      <p:pic>
        <p:nvPicPr>
          <p:cNvPr id="210" name="" descr=""/>
          <p:cNvPicPr/>
          <p:nvPr/>
        </p:nvPicPr>
        <p:blipFill>
          <a:blip r:embed="rId1"/>
          <a:stretch/>
        </p:blipFill>
        <p:spPr>
          <a:xfrm>
            <a:off x="900000" y="2244600"/>
            <a:ext cx="2929320" cy="2974320"/>
          </a:xfrm>
          <a:prstGeom prst="rect">
            <a:avLst/>
          </a:prstGeom>
          <a:ln w="0">
            <a:noFill/>
          </a:ln>
        </p:spPr>
      </p:pic>
      <p:pic>
        <p:nvPicPr>
          <p:cNvPr id="211" name="" descr=""/>
          <p:cNvPicPr/>
          <p:nvPr/>
        </p:nvPicPr>
        <p:blipFill>
          <a:blip r:embed="rId2"/>
          <a:stretch/>
        </p:blipFill>
        <p:spPr>
          <a:xfrm>
            <a:off x="3611160" y="2054880"/>
            <a:ext cx="4307760" cy="2984040"/>
          </a:xfrm>
          <a:prstGeom prst="rect">
            <a:avLst/>
          </a:prstGeom>
          <a:ln w="0">
            <a:noFill/>
          </a:ln>
        </p:spPr>
      </p:pic>
      <p:pic>
        <p:nvPicPr>
          <p:cNvPr id="212" name="" descr=""/>
          <p:cNvPicPr/>
          <p:nvPr/>
        </p:nvPicPr>
        <p:blipFill>
          <a:blip r:embed="rId3"/>
          <a:stretch/>
        </p:blipFill>
        <p:spPr>
          <a:xfrm>
            <a:off x="7571160" y="1835640"/>
            <a:ext cx="3947760" cy="36943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
          <p:cNvSpPr/>
          <p:nvPr/>
        </p:nvSpPr>
        <p:spPr>
          <a:xfrm>
            <a:off x="540000" y="374400"/>
            <a:ext cx="10438920" cy="2072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900" spc="-1" strike="noStrike">
                <a:solidFill>
                  <a:srgbClr val="000000"/>
                </a:solidFill>
                <a:highlight>
                  <a:srgbClr val="ffd7d7"/>
                </a:highlight>
                <a:latin typeface="Lato"/>
                <a:ea typeface="DejaVu Sans"/>
              </a:rPr>
              <a:t>Writing</a:t>
            </a:r>
            <a:endParaRPr b="0" lang="en-PH" sz="1900" spc="-1" strike="noStrike">
              <a:latin typeface="Arial"/>
            </a:endParaRPr>
          </a:p>
          <a:p>
            <a:pPr>
              <a:lnSpc>
                <a:spcPct val="150000"/>
              </a:lnSpc>
              <a:buNone/>
            </a:pPr>
            <a:r>
              <a:rPr b="0" lang="en-PH" sz="1900" spc="-1" strike="noStrike">
                <a:solidFill>
                  <a:srgbClr val="000000"/>
                </a:solidFill>
                <a:latin typeface="Lato"/>
                <a:ea typeface="DejaVu Sans"/>
              </a:rPr>
              <a:t>Your handwriting is unique too.</a:t>
            </a:r>
            <a:endParaRPr b="0" lang="en-PH" sz="1900" spc="-1" strike="noStrike">
              <a:latin typeface="Arial"/>
            </a:endParaRPr>
          </a:p>
        </p:txBody>
      </p:sp>
      <p:pic>
        <p:nvPicPr>
          <p:cNvPr id="214" name="" descr=""/>
          <p:cNvPicPr/>
          <p:nvPr/>
        </p:nvPicPr>
        <p:blipFill>
          <a:blip r:embed="rId1"/>
          <a:stretch/>
        </p:blipFill>
        <p:spPr>
          <a:xfrm>
            <a:off x="1800000" y="2340000"/>
            <a:ext cx="3474000" cy="2698920"/>
          </a:xfrm>
          <a:prstGeom prst="rect">
            <a:avLst/>
          </a:prstGeom>
          <a:ln w="0">
            <a:noFill/>
          </a:ln>
        </p:spPr>
      </p:pic>
      <p:graphicFrame>
        <p:nvGraphicFramePr>
          <p:cNvPr id="215" name=""/>
          <p:cNvGraphicFramePr/>
          <p:nvPr/>
        </p:nvGraphicFramePr>
        <p:xfrm>
          <a:off x="1310040" y="1440000"/>
          <a:ext cx="8949600" cy="4580640"/>
        </p:xfrm>
        <a:graphic>
          <a:graphicData uri="http://schemas.openxmlformats.org/drawingml/2006/table">
            <a:tbl>
              <a:tblPr/>
              <a:tblGrid>
                <a:gridCol w="4474440"/>
                <a:gridCol w="4475520"/>
              </a:tblGrid>
              <a:tr h="4581000">
                <a:tc>
                  <a:txBody>
                    <a:bodyPr lIns="90000" rIns="90000" anchor="t">
                      <a:noAutofit/>
                    </a:bodyPr>
                    <a:p>
                      <a:pPr algn="ctr">
                        <a:lnSpc>
                          <a:spcPct val="100000"/>
                        </a:lnSpc>
                        <a:buNone/>
                      </a:pPr>
                      <a:r>
                        <a:rPr b="1" lang="en-PH" sz="1900" spc="-1" strike="noStrike">
                          <a:latin typeface="Lato"/>
                          <a:ea typeface="€žtâþ"/>
                        </a:rPr>
                        <a:t>Left or Right?</a:t>
                      </a:r>
                      <a:endParaRPr b="0" lang="en-PH" sz="1900" spc="-1" strike="noStrike">
                        <a:latin typeface="Arial"/>
                      </a:endParaRPr>
                    </a:p>
                    <a:p>
                      <a:pPr algn="ctr">
                        <a:lnSpc>
                          <a:spcPct val="100000"/>
                        </a:lnSpc>
                        <a:buNone/>
                      </a:pPr>
                      <a:endParaRPr b="0" lang="en-PH" sz="1900" spc="-1" strike="noStrike">
                        <a:latin typeface="Arial"/>
                      </a:endParaRPr>
                    </a:p>
                    <a:p>
                      <a:pPr algn="ctr">
                        <a:lnSpc>
                          <a:spcPct val="100000"/>
                        </a:lnSpc>
                        <a:buNone/>
                      </a:pPr>
                      <a:endParaRPr b="0" lang="en-PH" sz="1900" spc="-1" strike="noStrike">
                        <a:latin typeface="Arial"/>
                      </a:endParaRPr>
                    </a:p>
                    <a:p>
                      <a:pPr algn="ctr">
                        <a:lnSpc>
                          <a:spcPct val="100000"/>
                        </a:lnSpc>
                        <a:buNone/>
                      </a:pPr>
                      <a:endParaRPr b="0" lang="en-PH" sz="1900" spc="-1" strike="noStrike">
                        <a:latin typeface="Arial"/>
                      </a:endParaRPr>
                    </a:p>
                    <a:p>
                      <a:pPr algn="ctr">
                        <a:lnSpc>
                          <a:spcPct val="100000"/>
                        </a:lnSpc>
                        <a:buNone/>
                      </a:pPr>
                      <a:endParaRPr b="0" lang="en-PH" sz="1900" spc="-1" strike="noStrike">
                        <a:latin typeface="Arial"/>
                      </a:endParaRPr>
                    </a:p>
                    <a:p>
                      <a:pPr algn="ctr">
                        <a:lnSpc>
                          <a:spcPct val="100000"/>
                        </a:lnSpc>
                        <a:buNone/>
                      </a:pPr>
                      <a:endParaRPr b="0" lang="en-PH" sz="1900" spc="-1" strike="noStrike">
                        <a:latin typeface="Arial"/>
                      </a:endParaRPr>
                    </a:p>
                    <a:p>
                      <a:pPr algn="ctr">
                        <a:lnSpc>
                          <a:spcPct val="100000"/>
                        </a:lnSpc>
                        <a:buNone/>
                      </a:pPr>
                      <a:endParaRPr b="0" lang="en-PH" sz="1900" spc="-1" strike="noStrike">
                        <a:latin typeface="Arial"/>
                      </a:endParaRPr>
                    </a:p>
                    <a:p>
                      <a:pPr algn="ctr">
                        <a:lnSpc>
                          <a:spcPct val="100000"/>
                        </a:lnSpc>
                        <a:buNone/>
                      </a:pPr>
                      <a:endParaRPr b="0" lang="en-PH" sz="1900" spc="-1" strike="noStrike">
                        <a:latin typeface="Arial"/>
                      </a:endParaRPr>
                    </a:p>
                    <a:p>
                      <a:pPr algn="ctr">
                        <a:lnSpc>
                          <a:spcPct val="100000"/>
                        </a:lnSpc>
                        <a:buNone/>
                      </a:pPr>
                      <a:endParaRPr b="0" lang="en-PH" sz="1900" spc="-1" strike="noStrike">
                        <a:latin typeface="Arial"/>
                      </a:endParaRPr>
                    </a:p>
                    <a:p>
                      <a:pPr algn="ctr">
                        <a:lnSpc>
                          <a:spcPct val="100000"/>
                        </a:lnSpc>
                        <a:buNone/>
                      </a:pPr>
                      <a:endParaRPr b="0" lang="en-PH" sz="1900" spc="-1" strike="noStrike">
                        <a:latin typeface="Arial"/>
                      </a:endParaRPr>
                    </a:p>
                    <a:p>
                      <a:pPr>
                        <a:lnSpc>
                          <a:spcPct val="150000"/>
                        </a:lnSpc>
                        <a:buNone/>
                      </a:pPr>
                      <a:endParaRPr b="0" lang="en-PH" sz="1900" spc="-1" strike="noStrike">
                        <a:latin typeface="Arial"/>
                      </a:endParaRPr>
                    </a:p>
                    <a:p>
                      <a:pPr>
                        <a:lnSpc>
                          <a:spcPct val="150000"/>
                        </a:lnSpc>
                        <a:buNone/>
                      </a:pPr>
                      <a:endParaRPr b="0" lang="en-PH" sz="1900" spc="-1" strike="noStrike">
                        <a:latin typeface="Arial"/>
                      </a:endParaRPr>
                    </a:p>
                    <a:p>
                      <a:pPr>
                        <a:lnSpc>
                          <a:spcPct val="150000"/>
                        </a:lnSpc>
                        <a:buNone/>
                      </a:pPr>
                      <a:r>
                        <a:rPr b="0" lang="en-PH" sz="1900" spc="-1" strike="noStrike">
                          <a:latin typeface="Lato"/>
                          <a:ea typeface="€žtâþ"/>
                        </a:rPr>
                        <a:t>Are you left -handed or right-handed? Can you use either hand for writing?</a:t>
                      </a:r>
                      <a:endParaRPr b="0" lang="en-PH" sz="19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200000"/>
                        </a:lnSpc>
                        <a:spcBef>
                          <a:spcPts val="283"/>
                        </a:spcBef>
                        <a:spcAft>
                          <a:spcPts val="283"/>
                        </a:spcAft>
                        <a:buNone/>
                      </a:pPr>
                      <a:r>
                        <a:rPr b="0" lang="en-PH" sz="1900" spc="-1" strike="noStrike">
                          <a:latin typeface="Lato"/>
                        </a:rPr>
                        <a:t>• </a:t>
                      </a:r>
                      <a:r>
                        <a:rPr b="0" lang="en-PH" sz="1900" spc="-1" strike="noStrike">
                          <a:latin typeface="Lato"/>
                        </a:rPr>
                        <a:t>Whichever hand you use for writing</a:t>
                      </a:r>
                      <a:endParaRPr b="0" lang="en-PH" sz="1900" spc="-1" strike="noStrike">
                        <a:latin typeface="Arial"/>
                      </a:endParaRPr>
                    </a:p>
                    <a:p>
                      <a:pPr algn="just">
                        <a:lnSpc>
                          <a:spcPct val="200000"/>
                        </a:lnSpc>
                        <a:spcBef>
                          <a:spcPts val="283"/>
                        </a:spcBef>
                        <a:spcAft>
                          <a:spcPts val="283"/>
                        </a:spcAft>
                        <a:buNone/>
                      </a:pPr>
                      <a:r>
                        <a:rPr b="0" lang="en-PH" sz="1900" spc="-1" strike="noStrike">
                          <a:latin typeface="Lato"/>
                        </a:rPr>
                        <a:t>    </a:t>
                      </a:r>
                      <a:r>
                        <a:rPr b="0" lang="en-PH" sz="1900" spc="-1" strike="noStrike">
                          <a:latin typeface="Lato"/>
                        </a:rPr>
                        <a:t>and coloring, it is important that your</a:t>
                      </a:r>
                      <a:endParaRPr b="0" lang="en-PH" sz="1900" spc="-1" strike="noStrike">
                        <a:latin typeface="Arial"/>
                      </a:endParaRPr>
                    </a:p>
                    <a:p>
                      <a:pPr algn="just">
                        <a:lnSpc>
                          <a:spcPct val="200000"/>
                        </a:lnSpc>
                        <a:spcBef>
                          <a:spcPts val="283"/>
                        </a:spcBef>
                        <a:spcAft>
                          <a:spcPts val="283"/>
                        </a:spcAft>
                        <a:buNone/>
                      </a:pPr>
                      <a:r>
                        <a:rPr b="0" lang="en-PH" sz="1900" spc="-1" strike="noStrike">
                          <a:latin typeface="Lato"/>
                        </a:rPr>
                        <a:t>    </a:t>
                      </a:r>
                      <a:r>
                        <a:rPr b="0" lang="en-PH" sz="1900" spc="-1" strike="noStrike">
                          <a:latin typeface="Lato"/>
                        </a:rPr>
                        <a:t>writing is </a:t>
                      </a:r>
                      <a:r>
                        <a:rPr b="1" lang="en-PH" sz="1900" spc="-1" strike="noStrike">
                          <a:latin typeface="Lato"/>
                          <a:ea typeface="€žtâþ"/>
                        </a:rPr>
                        <a:t>clear (readable) and neat.</a:t>
                      </a:r>
                      <a:endParaRPr b="0" lang="en-PH" sz="1900" spc="-1" strike="noStrike">
                        <a:latin typeface="Arial"/>
                      </a:endParaRPr>
                    </a:p>
                    <a:p>
                      <a:pPr algn="just">
                        <a:lnSpc>
                          <a:spcPct val="200000"/>
                        </a:lnSpc>
                        <a:spcBef>
                          <a:spcPts val="283"/>
                        </a:spcBef>
                        <a:spcAft>
                          <a:spcPts val="283"/>
                        </a:spcAft>
                        <a:buNone/>
                      </a:pPr>
                      <a:r>
                        <a:rPr b="0" lang="en-PH" sz="1900" spc="-1" strike="noStrike">
                          <a:latin typeface="Lato"/>
                          <a:ea typeface="€žtâþ"/>
                        </a:rPr>
                        <a:t>• </a:t>
                      </a:r>
                      <a:r>
                        <a:rPr b="0" lang="en-PH" sz="1900" spc="-1" strike="noStrike">
                          <a:latin typeface="Lato"/>
                          <a:ea typeface="€žtâþ"/>
                        </a:rPr>
                        <a:t>Good handwriting starts with the</a:t>
                      </a:r>
                      <a:endParaRPr b="0" lang="en-PH" sz="1900" spc="-1" strike="noStrike">
                        <a:latin typeface="Arial"/>
                      </a:endParaRPr>
                    </a:p>
                    <a:p>
                      <a:pPr algn="just">
                        <a:lnSpc>
                          <a:spcPct val="200000"/>
                        </a:lnSpc>
                        <a:spcBef>
                          <a:spcPts val="283"/>
                        </a:spcBef>
                        <a:spcAft>
                          <a:spcPts val="283"/>
                        </a:spcAft>
                        <a:buNone/>
                      </a:pPr>
                      <a:r>
                        <a:rPr b="0" lang="en-PH" sz="1900" spc="-1" strike="noStrike">
                          <a:latin typeface="Lato"/>
                          <a:ea typeface="€žtâþ"/>
                        </a:rPr>
                        <a:t>   </a:t>
                      </a:r>
                      <a:r>
                        <a:rPr b="1" lang="en-PH" sz="1900" spc="-1" strike="noStrike">
                          <a:latin typeface="Lato"/>
                          <a:ea typeface="€žtâþ"/>
                        </a:rPr>
                        <a:t> </a:t>
                      </a:r>
                      <a:r>
                        <a:rPr b="1" lang="en-PH" sz="1900" spc="-1" strike="noStrike">
                          <a:latin typeface="Lato"/>
                          <a:ea typeface="€žtâþ"/>
                        </a:rPr>
                        <a:t>correct grip</a:t>
                      </a:r>
                      <a:r>
                        <a:rPr b="0" lang="en-PH" sz="1900" spc="-1" strike="noStrike">
                          <a:latin typeface="Lato"/>
                          <a:ea typeface="€žtâþ"/>
                        </a:rPr>
                        <a:t>. This means that you are</a:t>
                      </a:r>
                      <a:endParaRPr b="0" lang="en-PH" sz="1900" spc="-1" strike="noStrike">
                        <a:latin typeface="Arial"/>
                      </a:endParaRPr>
                    </a:p>
                    <a:p>
                      <a:pPr algn="just">
                        <a:lnSpc>
                          <a:spcPct val="200000"/>
                        </a:lnSpc>
                        <a:spcBef>
                          <a:spcPts val="283"/>
                        </a:spcBef>
                        <a:spcAft>
                          <a:spcPts val="283"/>
                        </a:spcAft>
                        <a:buNone/>
                      </a:pPr>
                      <a:r>
                        <a:rPr b="0" lang="en-PH" sz="1900" spc="-1" strike="noStrike">
                          <a:latin typeface="Lato"/>
                          <a:ea typeface="€žtâþ"/>
                        </a:rPr>
                        <a:t>    </a:t>
                      </a:r>
                      <a:r>
                        <a:rPr b="0" lang="en-PH" sz="1900" spc="-1" strike="noStrike">
                          <a:latin typeface="Lato"/>
                          <a:ea typeface="€žtâþ"/>
                        </a:rPr>
                        <a:t>holding your pencil or crayon properly.</a:t>
                      </a:r>
                      <a:endParaRPr b="0" lang="en-PH" sz="19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
          <p:cNvSpPr/>
          <p:nvPr/>
        </p:nvSpPr>
        <p:spPr>
          <a:xfrm>
            <a:off x="540000" y="390960"/>
            <a:ext cx="10078920" cy="12639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900" spc="-1" strike="noStrike">
                <a:solidFill>
                  <a:srgbClr val="000000"/>
                </a:solidFill>
                <a:latin typeface="Lato"/>
                <a:ea typeface="DejaVu Sans"/>
              </a:rPr>
              <a:t>The pictures below show how your hands and fingers should look when writing and coloring. </a:t>
            </a:r>
            <a:endParaRPr b="0" lang="en-PH" sz="1900" spc="-1" strike="noStrike">
              <a:latin typeface="Arial"/>
            </a:endParaRPr>
          </a:p>
        </p:txBody>
      </p:sp>
      <p:pic>
        <p:nvPicPr>
          <p:cNvPr id="217" name="" descr=""/>
          <p:cNvPicPr/>
          <p:nvPr/>
        </p:nvPicPr>
        <p:blipFill>
          <a:blip r:embed="rId1"/>
          <a:stretch/>
        </p:blipFill>
        <p:spPr>
          <a:xfrm>
            <a:off x="2872800" y="1080000"/>
            <a:ext cx="6504480" cy="50389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
          <p:cNvSpPr/>
          <p:nvPr/>
        </p:nvSpPr>
        <p:spPr>
          <a:xfrm>
            <a:off x="2880000" y="720000"/>
            <a:ext cx="6478920" cy="4498920"/>
          </a:xfrm>
          <a:prstGeom prst="rect">
            <a:avLst/>
          </a:prstGeom>
          <a:noFill/>
          <a:ln w="0">
            <a:noFill/>
          </a:ln>
        </p:spPr>
        <p:style>
          <a:lnRef idx="0"/>
          <a:fillRef idx="0"/>
          <a:effectRef idx="0"/>
          <a:fontRef idx="minor"/>
        </p:style>
        <p:txBody>
          <a:bodyPr lIns="90000" rIns="90000" tIns="45000" bIns="45000" anchor="ctr">
            <a:noAutofit/>
          </a:bodyPr>
          <a:p>
            <a:pPr>
              <a:lnSpc>
                <a:spcPct val="200000"/>
              </a:lnSpc>
              <a:spcBef>
                <a:spcPts val="1701"/>
              </a:spcBef>
              <a:spcAft>
                <a:spcPts val="1701"/>
              </a:spcAft>
              <a:buNone/>
            </a:pPr>
            <a:r>
              <a:rPr b="0" lang="en-PH" sz="1900" spc="-1" strike="noStrike">
                <a:solidFill>
                  <a:srgbClr val="000000"/>
                </a:solidFill>
                <a:latin typeface="Lato"/>
                <a:ea typeface="DejaVu Sans"/>
              </a:rPr>
              <a:t>Get a pencil and do the following:</a:t>
            </a:r>
            <a:endParaRPr b="0" lang="en-PH" sz="1900" spc="-1" strike="noStrike">
              <a:latin typeface="Arial"/>
            </a:endParaRPr>
          </a:p>
          <a:p>
            <a:pPr>
              <a:lnSpc>
                <a:spcPct val="200000"/>
              </a:lnSpc>
              <a:spcBef>
                <a:spcPts val="1701"/>
              </a:spcBef>
              <a:spcAft>
                <a:spcPts val="1701"/>
              </a:spcAft>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Practice the correct grip with a partner.</a:t>
            </a:r>
            <a:endParaRPr b="0" lang="en-PH" sz="1900" spc="-1" strike="noStrike">
              <a:latin typeface="Arial"/>
            </a:endParaRPr>
          </a:p>
          <a:p>
            <a:pPr>
              <a:lnSpc>
                <a:spcPct val="200000"/>
              </a:lnSpc>
              <a:spcBef>
                <a:spcPts val="1701"/>
              </a:spcBef>
              <a:spcAft>
                <a:spcPts val="1701"/>
              </a:spcAft>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Show your grip to your teacher.</a:t>
            </a:r>
            <a:endParaRPr b="0" lang="en-PH" sz="1900" spc="-1" strike="noStrike">
              <a:latin typeface="Arial"/>
            </a:endParaRPr>
          </a:p>
          <a:p>
            <a:pPr>
              <a:lnSpc>
                <a:spcPct val="200000"/>
              </a:lnSpc>
              <a:spcBef>
                <a:spcPts val="1701"/>
              </a:spcBef>
              <a:spcAft>
                <a:spcPts val="1701"/>
              </a:spcAft>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Write your name using the correct grip.</a:t>
            </a:r>
            <a:endParaRPr b="0" lang="en-PH" sz="1900" spc="-1" strike="noStrike">
              <a:latin typeface="Arial"/>
            </a:endParaRPr>
          </a:p>
        </p:txBody>
      </p:sp>
      <p:pic>
        <p:nvPicPr>
          <p:cNvPr id="219" name="" descr=""/>
          <p:cNvPicPr/>
          <p:nvPr/>
        </p:nvPicPr>
        <p:blipFill>
          <a:blip r:embed="rId1"/>
          <a:srcRect l="66044" t="0" r="0" b="0"/>
          <a:stretch/>
        </p:blipFill>
        <p:spPr>
          <a:xfrm>
            <a:off x="8136000" y="360000"/>
            <a:ext cx="2518920" cy="5758920"/>
          </a:xfrm>
          <a:prstGeom prst="rect">
            <a:avLst/>
          </a:prstGeom>
          <a:ln w="0">
            <a:noFill/>
          </a:ln>
        </p:spPr>
      </p:pic>
      <p:sp>
        <p:nvSpPr>
          <p:cNvPr id="220" name=""/>
          <p:cNvSpPr/>
          <p:nvPr/>
        </p:nvSpPr>
        <p:spPr>
          <a:xfrm>
            <a:off x="7992000" y="2340000"/>
            <a:ext cx="358920" cy="538920"/>
          </a:xfrm>
          <a:custGeom>
            <a:avLst/>
            <a:gdLst/>
            <a:ahLst/>
            <a:rect l="l" t="t" r="r" b="b"/>
            <a:pathLst>
              <a:path w="21600" h="21600">
                <a:moveTo>
                  <a:pt x="10800" y="0"/>
                </a:moveTo>
                <a:lnTo>
                  <a:pt x="21600" y="10800"/>
                </a:lnTo>
                <a:lnTo>
                  <a:pt x="10800" y="21600"/>
                </a:lnTo>
                <a:lnTo>
                  <a:pt x="0" y="10800"/>
                </a:lnTo>
                <a:lnTo>
                  <a:pt x="10800" y="0"/>
                </a:lnTo>
                <a:close/>
              </a:path>
            </a:pathLst>
          </a:custGeom>
          <a:solidFill>
            <a:srgbClr val="ffffff"/>
          </a:solidFill>
          <a:ln w="0">
            <a:solidFill>
              <a:srgbClr val="ffffff"/>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p:nvPr/>
        </p:nvSpPr>
        <p:spPr>
          <a:xfrm>
            <a:off x="-1500480" y="189720"/>
            <a:ext cx="10499400" cy="232920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
        <p:nvSpPr>
          <p:cNvPr id="126" name=""/>
          <p:cNvSpPr/>
          <p:nvPr/>
        </p:nvSpPr>
        <p:spPr>
          <a:xfrm>
            <a:off x="468000" y="2177640"/>
            <a:ext cx="11228400" cy="4040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gn="just">
              <a:lnSpc>
                <a:spcPct val="115000"/>
              </a:lnSpc>
              <a:buNone/>
            </a:pPr>
            <a:endParaRPr b="0" lang="en-PH" sz="1800" spc="-1" strike="noStrike">
              <a:latin typeface="Arial"/>
            </a:endParaRPr>
          </a:p>
        </p:txBody>
      </p:sp>
      <p:sp>
        <p:nvSpPr>
          <p:cNvPr id="127" name=""/>
          <p:cNvSpPr/>
          <p:nvPr/>
        </p:nvSpPr>
        <p:spPr>
          <a:xfrm>
            <a:off x="684000" y="1260000"/>
            <a:ext cx="11193480" cy="209268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endParaRPr b="0" lang="en-PH" sz="1800" spc="-1" strike="noStrike">
              <a:latin typeface="Arial"/>
            </a:endParaRPr>
          </a:p>
          <a:p>
            <a:pPr>
              <a:lnSpc>
                <a:spcPct val="150000"/>
              </a:lnSpc>
              <a:spcBef>
                <a:spcPts val="567"/>
              </a:spcBef>
              <a:spcAft>
                <a:spcPts val="567"/>
              </a:spcAft>
              <a:buNone/>
            </a:pPr>
            <a:endParaRPr b="0" lang="en-PH" sz="1800" spc="-1" strike="noStrike">
              <a:latin typeface="Arial"/>
            </a:endParaRPr>
          </a:p>
        </p:txBody>
      </p:sp>
      <p:pic>
        <p:nvPicPr>
          <p:cNvPr id="128" name="" descr=""/>
          <p:cNvPicPr/>
          <p:nvPr/>
        </p:nvPicPr>
        <p:blipFill>
          <a:blip r:embed="rId1"/>
          <a:stretch/>
        </p:blipFill>
        <p:spPr>
          <a:xfrm>
            <a:off x="3475440" y="1008000"/>
            <a:ext cx="5621400" cy="5110920"/>
          </a:xfrm>
          <a:prstGeom prst="rect">
            <a:avLst/>
          </a:prstGeom>
          <a:ln w="0">
            <a:noFill/>
          </a:ln>
        </p:spPr>
      </p:pic>
      <p:sp>
        <p:nvSpPr>
          <p:cNvPr id="129" name=""/>
          <p:cNvSpPr/>
          <p:nvPr/>
        </p:nvSpPr>
        <p:spPr>
          <a:xfrm>
            <a:off x="360000" y="612000"/>
            <a:ext cx="10618920" cy="2309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000" spc="-1" strike="noStrike">
                <a:solidFill>
                  <a:srgbClr val="000000"/>
                </a:solidFill>
                <a:latin typeface="Lato"/>
                <a:ea typeface="€žtâþ"/>
              </a:rPr>
              <a:t>When you </a:t>
            </a:r>
            <a:r>
              <a:rPr b="1" lang="en-PH" sz="2000" spc="-1" strike="noStrike">
                <a:solidFill>
                  <a:srgbClr val="000000"/>
                </a:solidFill>
                <a:latin typeface="Lato"/>
                <a:ea typeface="€žtâþ"/>
              </a:rPr>
              <a:t>listen attentively</a:t>
            </a:r>
            <a:r>
              <a:rPr b="0" lang="en-PH" sz="2000" spc="-1" strike="noStrike">
                <a:solidFill>
                  <a:srgbClr val="000000"/>
                </a:solidFill>
                <a:latin typeface="Lato"/>
                <a:ea typeface="€žtâþ"/>
              </a:rPr>
              <a:t> to others, you pay attention to what you hear. It shows respect.</a:t>
            </a:r>
            <a:endParaRPr b="0" lang="en-PH" sz="2000" spc="-1" strike="noStrike">
              <a:latin typeface="Arial"/>
            </a:endParaRPr>
          </a:p>
        </p:txBody>
      </p:sp>
      <p:sp>
        <p:nvSpPr>
          <p:cNvPr id="130" name=""/>
          <p:cNvSpPr/>
          <p:nvPr/>
        </p:nvSpPr>
        <p:spPr>
          <a:xfrm>
            <a:off x="8781480" y="3420000"/>
            <a:ext cx="2878920" cy="143892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noFill/>
          <a:ln w="0">
            <a:solidFill>
              <a:srgbClr val="3465a4"/>
            </a:solidFill>
          </a:ln>
        </p:spPr>
        <p:style>
          <a:lnRef idx="0"/>
          <a:fillRef idx="0"/>
          <a:effectRef idx="0"/>
          <a:fontRef idx="minor"/>
        </p:style>
      </p:sp>
      <p:sp>
        <p:nvSpPr>
          <p:cNvPr id="131" name=""/>
          <p:cNvSpPr/>
          <p:nvPr/>
        </p:nvSpPr>
        <p:spPr>
          <a:xfrm>
            <a:off x="720000" y="3780000"/>
            <a:ext cx="2878920" cy="125892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noFill/>
          <a:ln w="0">
            <a:solidFill>
              <a:srgbClr val="3465a4"/>
            </a:solidFill>
          </a:ln>
        </p:spPr>
        <p:style>
          <a:lnRef idx="0"/>
          <a:fillRef idx="0"/>
          <a:effectRef idx="0"/>
          <a:fontRef idx="minor"/>
        </p:style>
      </p:sp>
      <p:sp>
        <p:nvSpPr>
          <p:cNvPr id="132" name=""/>
          <p:cNvSpPr/>
          <p:nvPr/>
        </p:nvSpPr>
        <p:spPr>
          <a:xfrm>
            <a:off x="8388000" y="1800000"/>
            <a:ext cx="3238920" cy="133776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noFill/>
          <a:ln w="0">
            <a:solidFill>
              <a:srgbClr val="3465a4"/>
            </a:solidFill>
          </a:ln>
        </p:spPr>
        <p:style>
          <a:lnRef idx="0"/>
          <a:fillRef idx="0"/>
          <a:effectRef idx="0"/>
          <a:fontRef idx="minor"/>
        </p:style>
      </p:sp>
      <p:sp>
        <p:nvSpPr>
          <p:cNvPr id="133" name=""/>
          <p:cNvSpPr/>
          <p:nvPr/>
        </p:nvSpPr>
        <p:spPr>
          <a:xfrm>
            <a:off x="1368000" y="1800000"/>
            <a:ext cx="2446920" cy="155268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buNone/>
            </a:pPr>
            <a:r>
              <a:rPr b="1" lang="en-PH" sz="1900" spc="-1" strike="noStrike">
                <a:solidFill>
                  <a:srgbClr val="000000"/>
                </a:solidFill>
                <a:latin typeface="Lato"/>
                <a:ea typeface="DejaVu Sans"/>
              </a:rPr>
              <a:t>Remember important details of the story.</a:t>
            </a:r>
            <a:endParaRPr b="0" lang="en-PH" sz="1900" spc="-1" strike="noStrike">
              <a:latin typeface="Arial"/>
            </a:endParaRPr>
          </a:p>
        </p:txBody>
      </p:sp>
      <p:sp>
        <p:nvSpPr>
          <p:cNvPr id="134" name=""/>
          <p:cNvSpPr/>
          <p:nvPr/>
        </p:nvSpPr>
        <p:spPr>
          <a:xfrm>
            <a:off x="1332000" y="3974400"/>
            <a:ext cx="2158920" cy="99252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1" lang="en-PH" sz="1900" spc="-1" strike="noStrike">
                <a:solidFill>
                  <a:srgbClr val="000000"/>
                </a:solidFill>
                <a:latin typeface="Lato"/>
                <a:ea typeface="DejaVu Sans"/>
              </a:rPr>
              <a:t>Sit properly and</a:t>
            </a:r>
            <a:endParaRPr b="0" lang="en-PH" sz="1900" spc="-1" strike="noStrike">
              <a:latin typeface="Arial"/>
            </a:endParaRPr>
          </a:p>
          <a:p>
            <a:pPr>
              <a:lnSpc>
                <a:spcPct val="100000"/>
              </a:lnSpc>
              <a:buNone/>
            </a:pPr>
            <a:r>
              <a:rPr b="1" lang="en-PH" sz="1900" spc="-1" strike="noStrike">
                <a:solidFill>
                  <a:srgbClr val="000000"/>
                </a:solidFill>
                <a:latin typeface="Lato"/>
                <a:ea typeface="DejaVu Sans"/>
              </a:rPr>
              <a:t>comfortably.</a:t>
            </a:r>
            <a:endParaRPr b="0" lang="en-PH" sz="1900" spc="-1" strike="noStrike">
              <a:latin typeface="Arial"/>
            </a:endParaRPr>
          </a:p>
        </p:txBody>
      </p:sp>
      <p:sp>
        <p:nvSpPr>
          <p:cNvPr id="135" name=""/>
          <p:cNvSpPr/>
          <p:nvPr/>
        </p:nvSpPr>
        <p:spPr>
          <a:xfrm>
            <a:off x="8784000" y="1800000"/>
            <a:ext cx="2698920" cy="1258920"/>
          </a:xfrm>
          <a:prstGeom prst="rect">
            <a:avLst/>
          </a:prstGeom>
          <a:noFill/>
          <a:ln w="0">
            <a:noFill/>
          </a:ln>
        </p:spPr>
        <p:style>
          <a:lnRef idx="0"/>
          <a:fillRef idx="0"/>
          <a:effectRef idx="0"/>
          <a:fontRef idx="minor"/>
        </p:style>
        <p:txBody>
          <a:bodyPr lIns="90000" rIns="90000" tIns="45000" bIns="45000" anchor="ctr">
            <a:noAutofit/>
          </a:bodyPr>
          <a:p>
            <a:pPr>
              <a:lnSpc>
                <a:spcPct val="100000"/>
              </a:lnSpc>
              <a:buNone/>
            </a:pPr>
            <a:r>
              <a:rPr b="1" lang="en-PH" sz="1900" spc="-1" strike="noStrike">
                <a:solidFill>
                  <a:srgbClr val="000000"/>
                </a:solidFill>
                <a:latin typeface="Lato"/>
                <a:ea typeface="DejaVu Sans"/>
              </a:rPr>
              <a:t>Look at the teacher as he/she reads the story.</a:t>
            </a:r>
            <a:endParaRPr b="0" lang="en-PH" sz="1900" spc="-1" strike="noStrike">
              <a:latin typeface="Arial"/>
            </a:endParaRPr>
          </a:p>
        </p:txBody>
      </p:sp>
      <p:sp>
        <p:nvSpPr>
          <p:cNvPr id="136" name=""/>
          <p:cNvSpPr/>
          <p:nvPr/>
        </p:nvSpPr>
        <p:spPr>
          <a:xfrm>
            <a:off x="9192240" y="3672000"/>
            <a:ext cx="2290680" cy="1536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latin typeface="Lato"/>
                <a:ea typeface="DejaVu Sans"/>
              </a:rPr>
              <a:t>Remain silent while</a:t>
            </a:r>
            <a:endParaRPr b="0" lang="en-PH" sz="1900" spc="-1" strike="noStrike">
              <a:latin typeface="Arial"/>
            </a:endParaRPr>
          </a:p>
          <a:p>
            <a:pPr>
              <a:lnSpc>
                <a:spcPct val="100000"/>
              </a:lnSpc>
              <a:buNone/>
            </a:pPr>
            <a:r>
              <a:rPr b="1" lang="en-PH" sz="1900" spc="-1" strike="noStrike">
                <a:solidFill>
                  <a:srgbClr val="000000"/>
                </a:solidFill>
                <a:latin typeface="Lato"/>
                <a:ea typeface="DejaVu Sans"/>
              </a:rPr>
              <a:t>your teacher reads</a:t>
            </a:r>
            <a:endParaRPr b="0" lang="en-PH" sz="1900" spc="-1" strike="noStrike">
              <a:latin typeface="Arial"/>
            </a:endParaRPr>
          </a:p>
          <a:p>
            <a:pPr>
              <a:lnSpc>
                <a:spcPct val="100000"/>
              </a:lnSpc>
              <a:buNone/>
            </a:pPr>
            <a:r>
              <a:rPr b="1" lang="en-PH" sz="1900" spc="-1" strike="noStrike">
                <a:solidFill>
                  <a:srgbClr val="000000"/>
                </a:solidFill>
                <a:latin typeface="Lato"/>
                <a:ea typeface="DejaVu Sans"/>
              </a:rPr>
              <a:t>the story.</a:t>
            </a:r>
            <a:endParaRPr b="0" lang="en-PH" sz="1900" spc="-1" strike="noStrike">
              <a:latin typeface="Arial"/>
            </a:endParaRPr>
          </a:p>
        </p:txBody>
      </p:sp>
      <p:sp>
        <p:nvSpPr>
          <p:cNvPr id="137" name=""/>
          <p:cNvSpPr/>
          <p:nvPr/>
        </p:nvSpPr>
        <p:spPr>
          <a:xfrm>
            <a:off x="7020000" y="3060000"/>
            <a:ext cx="2077920" cy="900000"/>
          </a:xfrm>
          <a:prstGeom prst="line">
            <a:avLst/>
          </a:prstGeom>
          <a:ln w="29160">
            <a:solidFill>
              <a:srgbClr val="3465a4"/>
            </a:solidFill>
            <a:round/>
          </a:ln>
        </p:spPr>
        <p:style>
          <a:lnRef idx="0"/>
          <a:fillRef idx="0"/>
          <a:effectRef idx="0"/>
          <a:fontRef idx="minor"/>
        </p:style>
      </p:sp>
      <p:sp>
        <p:nvSpPr>
          <p:cNvPr id="138" name=""/>
          <p:cNvSpPr/>
          <p:nvPr/>
        </p:nvSpPr>
        <p:spPr>
          <a:xfrm>
            <a:off x="7200000" y="2520000"/>
            <a:ext cx="1260000" cy="180000"/>
          </a:xfrm>
          <a:prstGeom prst="line">
            <a:avLst/>
          </a:prstGeom>
          <a:ln w="29160">
            <a:solidFill>
              <a:srgbClr val="3465a4"/>
            </a:solidFill>
            <a:round/>
          </a:ln>
        </p:spPr>
        <p:style>
          <a:lnRef idx="0"/>
          <a:fillRef idx="0"/>
          <a:effectRef idx="0"/>
          <a:fontRef idx="minor"/>
        </p:style>
      </p:sp>
      <p:sp>
        <p:nvSpPr>
          <p:cNvPr id="139" name=""/>
          <p:cNvSpPr/>
          <p:nvPr/>
        </p:nvSpPr>
        <p:spPr>
          <a:xfrm flipV="1">
            <a:off x="4140000" y="2177640"/>
            <a:ext cx="2340000" cy="342360"/>
          </a:xfrm>
          <a:prstGeom prst="line">
            <a:avLst/>
          </a:prstGeom>
          <a:ln w="29160">
            <a:solidFill>
              <a:srgbClr val="3465a4"/>
            </a:solidFill>
            <a:round/>
          </a:ln>
        </p:spPr>
        <p:style>
          <a:lnRef idx="0"/>
          <a:fillRef idx="0"/>
          <a:effectRef idx="0"/>
          <a:fontRef idx="minor"/>
        </p:style>
      </p:sp>
      <p:sp>
        <p:nvSpPr>
          <p:cNvPr id="140" name=""/>
          <p:cNvSpPr/>
          <p:nvPr/>
        </p:nvSpPr>
        <p:spPr>
          <a:xfrm flipV="1">
            <a:off x="3600000" y="3960000"/>
            <a:ext cx="900000" cy="360000"/>
          </a:xfrm>
          <a:prstGeom prst="line">
            <a:avLst/>
          </a:prstGeom>
          <a:ln w="29160">
            <a:solidFill>
              <a:srgbClr val="3465a4"/>
            </a:solidFill>
            <a:round/>
          </a:ln>
        </p:spPr>
        <p:style>
          <a:lnRef idx="0"/>
          <a:fillRef idx="0"/>
          <a:effectRef idx="0"/>
          <a:fontRef idx="minor"/>
        </p:style>
      </p:sp>
      <p:sp>
        <p:nvSpPr>
          <p:cNvPr id="141" name=""/>
          <p:cNvSpPr/>
          <p:nvPr/>
        </p:nvSpPr>
        <p:spPr>
          <a:xfrm>
            <a:off x="900000" y="1980000"/>
            <a:ext cx="3238920" cy="125892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no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338400"/>
            <a:ext cx="10438920" cy="81252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900" spc="-1" strike="noStrike">
                <a:solidFill>
                  <a:srgbClr val="000000"/>
                </a:solidFill>
                <a:latin typeface="Lato"/>
                <a:ea typeface="DejaVu Sans"/>
              </a:rPr>
              <a:t>Listen as your teacher plays other sounds from your surroundings. Can you identify them? Can you make these sounds too?</a:t>
            </a:r>
            <a:endParaRPr b="0" lang="en-PH" sz="1900" spc="-1" strike="noStrike">
              <a:latin typeface="Arial"/>
            </a:endParaRPr>
          </a:p>
        </p:txBody>
      </p:sp>
      <p:pic>
        <p:nvPicPr>
          <p:cNvPr id="143" name="" descr=""/>
          <p:cNvPicPr/>
          <p:nvPr/>
        </p:nvPicPr>
        <p:blipFill>
          <a:blip r:embed="rId1"/>
          <a:stretch/>
        </p:blipFill>
        <p:spPr>
          <a:xfrm>
            <a:off x="744120" y="1260000"/>
            <a:ext cx="3034800" cy="2698920"/>
          </a:xfrm>
          <a:prstGeom prst="rect">
            <a:avLst/>
          </a:prstGeom>
          <a:ln w="0">
            <a:noFill/>
          </a:ln>
        </p:spPr>
      </p:pic>
      <p:pic>
        <p:nvPicPr>
          <p:cNvPr id="144" name="" descr=""/>
          <p:cNvPicPr/>
          <p:nvPr/>
        </p:nvPicPr>
        <p:blipFill>
          <a:blip r:embed="rId2"/>
          <a:stretch/>
        </p:blipFill>
        <p:spPr>
          <a:xfrm>
            <a:off x="4164120" y="720000"/>
            <a:ext cx="3214800" cy="2954160"/>
          </a:xfrm>
          <a:prstGeom prst="rect">
            <a:avLst/>
          </a:prstGeom>
          <a:ln w="0">
            <a:noFill/>
          </a:ln>
        </p:spPr>
      </p:pic>
      <p:pic>
        <p:nvPicPr>
          <p:cNvPr id="145" name="" descr=""/>
          <p:cNvPicPr/>
          <p:nvPr/>
        </p:nvPicPr>
        <p:blipFill>
          <a:blip r:embed="rId3"/>
          <a:stretch/>
        </p:blipFill>
        <p:spPr>
          <a:xfrm>
            <a:off x="7380000" y="950040"/>
            <a:ext cx="3598920" cy="3008880"/>
          </a:xfrm>
          <a:prstGeom prst="rect">
            <a:avLst/>
          </a:prstGeom>
          <a:ln w="0">
            <a:noFill/>
          </a:ln>
        </p:spPr>
      </p:pic>
      <p:pic>
        <p:nvPicPr>
          <p:cNvPr id="146" name="" descr=""/>
          <p:cNvPicPr/>
          <p:nvPr/>
        </p:nvPicPr>
        <p:blipFill>
          <a:blip r:embed="rId4"/>
          <a:srcRect l="0" t="16658" r="0" b="0"/>
          <a:stretch/>
        </p:blipFill>
        <p:spPr>
          <a:xfrm>
            <a:off x="7032600" y="3888000"/>
            <a:ext cx="3226320" cy="2158920"/>
          </a:xfrm>
          <a:prstGeom prst="rect">
            <a:avLst/>
          </a:prstGeom>
          <a:ln w="0">
            <a:noFill/>
          </a:ln>
        </p:spPr>
      </p:pic>
      <p:pic>
        <p:nvPicPr>
          <p:cNvPr id="147" name="" descr=""/>
          <p:cNvPicPr/>
          <p:nvPr/>
        </p:nvPicPr>
        <p:blipFill>
          <a:blip r:embed="rId5"/>
          <a:stretch/>
        </p:blipFill>
        <p:spPr>
          <a:xfrm>
            <a:off x="2700000" y="3960000"/>
            <a:ext cx="3598920" cy="2158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371520" y="360000"/>
            <a:ext cx="10607400" cy="16189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900" spc="-1" strike="noStrike">
                <a:solidFill>
                  <a:srgbClr val="000000"/>
                </a:solidFill>
                <a:latin typeface="Lato"/>
                <a:ea typeface="DejaVu Sans"/>
              </a:rPr>
              <a:t>Pair up with a classmate. Say the name of each picture. Listen attentively as your teacher says the names of the pictures. If all three words have the same beginning sound, clap your hands. If not, stomp your feet.</a:t>
            </a:r>
            <a:endParaRPr b="0" lang="en-PH" sz="1900" spc="-1" strike="noStrike">
              <a:latin typeface="Arial"/>
            </a:endParaRPr>
          </a:p>
        </p:txBody>
      </p:sp>
      <p:graphicFrame>
        <p:nvGraphicFramePr>
          <p:cNvPr id="149" name=""/>
          <p:cNvGraphicFramePr/>
          <p:nvPr/>
        </p:nvGraphicFramePr>
        <p:xfrm>
          <a:off x="1080000" y="1893240"/>
          <a:ext cx="10079640" cy="4046400"/>
        </p:xfrm>
        <a:graphic>
          <a:graphicData uri="http://schemas.openxmlformats.org/drawingml/2006/table">
            <a:tbl>
              <a:tblPr/>
              <a:tblGrid>
                <a:gridCol w="532080"/>
                <a:gridCol w="3183120"/>
                <a:gridCol w="3183120"/>
                <a:gridCol w="3181680"/>
              </a:tblGrid>
              <a:tr h="1348200">
                <a:tc>
                  <a:txBody>
                    <a:bodyPr lIns="90000" rIns="90000" anchor="ctr">
                      <a:noAutofit/>
                    </a:bodyPr>
                    <a:p>
                      <a:pPr algn="ctr">
                        <a:lnSpc>
                          <a:spcPct val="100000"/>
                        </a:lnSpc>
                        <a:buNone/>
                      </a:pPr>
                      <a:r>
                        <a:rPr b="0" lang="en-PH" sz="1800" spc="-1" strike="noStrike">
                          <a:latin typeface="Arial"/>
                        </a:rPr>
                        <a:t>1</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1348200">
                <a:tc>
                  <a:txBody>
                    <a:bodyPr lIns="90000" rIns="90000" anchor="ctr">
                      <a:noAutofit/>
                    </a:bodyPr>
                    <a:p>
                      <a:pPr algn="ctr">
                        <a:lnSpc>
                          <a:spcPct val="100000"/>
                        </a:lnSpc>
                        <a:buNone/>
                      </a:pPr>
                      <a:r>
                        <a:rPr b="0" lang="en-PH" sz="1800" spc="-1" strike="noStrike">
                          <a:latin typeface="Arial"/>
                        </a:rPr>
                        <a:t>2</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1350360">
                <a:tc>
                  <a:txBody>
                    <a:bodyPr lIns="90000" rIns="90000" anchor="ctr">
                      <a:noAutofit/>
                    </a:bodyPr>
                    <a:p>
                      <a:pPr algn="ctr">
                        <a:lnSpc>
                          <a:spcPct val="100000"/>
                        </a:lnSpc>
                        <a:buNone/>
                      </a:pPr>
                      <a:r>
                        <a:rPr b="0" lang="en-PH" sz="1800" spc="-1" strike="noStrike">
                          <a:latin typeface="Arial"/>
                        </a:rPr>
                        <a:t>3</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50" name="" descr=""/>
          <p:cNvPicPr/>
          <p:nvPr/>
        </p:nvPicPr>
        <p:blipFill>
          <a:blip r:embed="rId1"/>
          <a:stretch/>
        </p:blipFill>
        <p:spPr>
          <a:xfrm>
            <a:off x="2340000" y="2016000"/>
            <a:ext cx="1793880" cy="1078920"/>
          </a:xfrm>
          <a:prstGeom prst="rect">
            <a:avLst/>
          </a:prstGeom>
          <a:ln w="0">
            <a:noFill/>
          </a:ln>
        </p:spPr>
      </p:pic>
      <p:pic>
        <p:nvPicPr>
          <p:cNvPr id="151" name="" descr=""/>
          <p:cNvPicPr/>
          <p:nvPr/>
        </p:nvPicPr>
        <p:blipFill>
          <a:blip r:embed="rId2"/>
          <a:stretch/>
        </p:blipFill>
        <p:spPr>
          <a:xfrm>
            <a:off x="2052000" y="3384000"/>
            <a:ext cx="2444760" cy="1078920"/>
          </a:xfrm>
          <a:prstGeom prst="rect">
            <a:avLst/>
          </a:prstGeom>
          <a:ln w="0">
            <a:noFill/>
          </a:ln>
        </p:spPr>
      </p:pic>
      <p:pic>
        <p:nvPicPr>
          <p:cNvPr id="152" name="" descr=""/>
          <p:cNvPicPr/>
          <p:nvPr/>
        </p:nvPicPr>
        <p:blipFill>
          <a:blip r:embed="rId3"/>
          <a:stretch/>
        </p:blipFill>
        <p:spPr>
          <a:xfrm>
            <a:off x="2111760" y="4680000"/>
            <a:ext cx="2169000" cy="1219320"/>
          </a:xfrm>
          <a:prstGeom prst="rect">
            <a:avLst/>
          </a:prstGeom>
          <a:ln w="0">
            <a:noFill/>
          </a:ln>
        </p:spPr>
      </p:pic>
      <p:pic>
        <p:nvPicPr>
          <p:cNvPr id="153" name="" descr=""/>
          <p:cNvPicPr/>
          <p:nvPr/>
        </p:nvPicPr>
        <p:blipFill>
          <a:blip r:embed="rId4"/>
          <a:stretch/>
        </p:blipFill>
        <p:spPr>
          <a:xfrm>
            <a:off x="5220000" y="2025720"/>
            <a:ext cx="2158920" cy="1177200"/>
          </a:xfrm>
          <a:prstGeom prst="rect">
            <a:avLst/>
          </a:prstGeom>
          <a:ln w="0">
            <a:noFill/>
          </a:ln>
        </p:spPr>
      </p:pic>
      <p:pic>
        <p:nvPicPr>
          <p:cNvPr id="154" name="" descr=""/>
          <p:cNvPicPr/>
          <p:nvPr/>
        </p:nvPicPr>
        <p:blipFill>
          <a:blip r:embed="rId5"/>
          <a:stretch/>
        </p:blipFill>
        <p:spPr>
          <a:xfrm>
            <a:off x="5040000" y="3384000"/>
            <a:ext cx="2518920" cy="1078920"/>
          </a:xfrm>
          <a:prstGeom prst="rect">
            <a:avLst/>
          </a:prstGeom>
          <a:ln w="0">
            <a:noFill/>
          </a:ln>
        </p:spPr>
      </p:pic>
      <p:pic>
        <p:nvPicPr>
          <p:cNvPr id="155" name="" descr=""/>
          <p:cNvPicPr/>
          <p:nvPr/>
        </p:nvPicPr>
        <p:blipFill>
          <a:blip r:embed="rId6"/>
          <a:stretch/>
        </p:blipFill>
        <p:spPr>
          <a:xfrm>
            <a:off x="5292000" y="4716000"/>
            <a:ext cx="2338920" cy="1103760"/>
          </a:xfrm>
          <a:prstGeom prst="rect">
            <a:avLst/>
          </a:prstGeom>
          <a:ln w="0">
            <a:noFill/>
          </a:ln>
        </p:spPr>
      </p:pic>
      <p:pic>
        <p:nvPicPr>
          <p:cNvPr id="156" name="" descr=""/>
          <p:cNvPicPr/>
          <p:nvPr/>
        </p:nvPicPr>
        <p:blipFill>
          <a:blip r:embed="rId7"/>
          <a:stretch/>
        </p:blipFill>
        <p:spPr>
          <a:xfrm>
            <a:off x="8573040" y="2016000"/>
            <a:ext cx="2153880" cy="1105920"/>
          </a:xfrm>
          <a:prstGeom prst="rect">
            <a:avLst/>
          </a:prstGeom>
          <a:ln w="0">
            <a:noFill/>
          </a:ln>
        </p:spPr>
      </p:pic>
      <p:pic>
        <p:nvPicPr>
          <p:cNvPr id="157" name="" descr=""/>
          <p:cNvPicPr/>
          <p:nvPr/>
        </p:nvPicPr>
        <p:blipFill>
          <a:blip r:embed="rId8"/>
          <a:stretch/>
        </p:blipFill>
        <p:spPr>
          <a:xfrm>
            <a:off x="8460000" y="3348000"/>
            <a:ext cx="2318040" cy="1078920"/>
          </a:xfrm>
          <a:prstGeom prst="rect">
            <a:avLst/>
          </a:prstGeom>
          <a:ln w="0">
            <a:noFill/>
          </a:ln>
        </p:spPr>
      </p:pic>
      <p:pic>
        <p:nvPicPr>
          <p:cNvPr id="158" name="" descr=""/>
          <p:cNvPicPr/>
          <p:nvPr/>
        </p:nvPicPr>
        <p:blipFill>
          <a:blip r:embed="rId9"/>
          <a:stretch/>
        </p:blipFill>
        <p:spPr>
          <a:xfrm>
            <a:off x="8537040" y="4680000"/>
            <a:ext cx="2045880" cy="1161720"/>
          </a:xfrm>
          <a:prstGeom prst="rect">
            <a:avLst/>
          </a:prstGeom>
          <a:ln w="0">
            <a:noFill/>
          </a:ln>
        </p:spPr>
      </p:pic>
      <p:sp>
        <p:nvSpPr>
          <p:cNvPr id="159" name=""/>
          <p:cNvSpPr/>
          <p:nvPr/>
        </p:nvSpPr>
        <p:spPr>
          <a:xfrm>
            <a:off x="8100000" y="4140000"/>
            <a:ext cx="540000" cy="360"/>
          </a:xfrm>
          <a:prstGeom prst="line">
            <a:avLst/>
          </a:prstGeom>
          <a:ln w="0">
            <a:solidFill>
              <a:srgbClr val="000000"/>
            </a:solidFill>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1080000" y="900000"/>
            <a:ext cx="10438920" cy="43552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1134"/>
              </a:spcBef>
              <a:spcAft>
                <a:spcPts val="1134"/>
              </a:spcAft>
              <a:buNone/>
            </a:pPr>
            <a:r>
              <a:rPr b="1" lang="en-PH" sz="1900" spc="-1" strike="noStrike">
                <a:solidFill>
                  <a:srgbClr val="000000"/>
                </a:solidFill>
                <a:highlight>
                  <a:srgbClr val="ffd7d7"/>
                </a:highlight>
                <a:latin typeface="Lato"/>
                <a:ea typeface="DejaVu Sans"/>
              </a:rPr>
              <a:t>Vocabulary Development</a:t>
            </a:r>
            <a:endParaRPr b="0" lang="en-PH" sz="1900" spc="-1" strike="noStrike">
              <a:latin typeface="Arial"/>
            </a:endParaRPr>
          </a:p>
          <a:p>
            <a:pPr>
              <a:lnSpc>
                <a:spcPct val="200000"/>
              </a:lnSpc>
              <a:spcBef>
                <a:spcPts val="1134"/>
              </a:spcBef>
              <a:spcAft>
                <a:spcPts val="1134"/>
              </a:spcAft>
              <a:buNone/>
            </a:pPr>
            <a:r>
              <a:rPr b="0" lang="en-PH" sz="1900" spc="-1" strike="noStrike">
                <a:solidFill>
                  <a:srgbClr val="000000"/>
                </a:solidFill>
                <a:latin typeface="Lato"/>
                <a:ea typeface="DejaVu Sans"/>
              </a:rPr>
              <a:t>What are the words in your mother tongue for these English words?</a:t>
            </a:r>
            <a:endParaRPr b="0" lang="en-PH" sz="1900" spc="-1" strike="noStrike">
              <a:latin typeface="Arial"/>
            </a:endParaRPr>
          </a:p>
          <a:p>
            <a:pPr>
              <a:lnSpc>
                <a:spcPct val="200000"/>
              </a:lnSpc>
              <a:spcBef>
                <a:spcPts val="1134"/>
              </a:spcBef>
              <a:spcAft>
                <a:spcPts val="1134"/>
              </a:spcAft>
              <a:buNone/>
            </a:pP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name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age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parents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grade one</a:t>
            </a:r>
            <a:endParaRPr b="0" lang="en-PH" sz="1900" spc="-1" strike="noStrike">
              <a:latin typeface="Arial"/>
            </a:endParaRPr>
          </a:p>
          <a:p>
            <a:pPr>
              <a:lnSpc>
                <a:spcPct val="200000"/>
              </a:lnSpc>
              <a:spcBef>
                <a:spcPts val="1134"/>
              </a:spcBef>
              <a:spcAft>
                <a:spcPts val="1134"/>
              </a:spcAft>
              <a:buNone/>
            </a:pP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grandmother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siblings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older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latin typeface="Lato"/>
                <a:ea typeface="€žtâþ"/>
              </a:rPr>
              <a:t>love</a:t>
            </a:r>
            <a:endParaRPr b="0" lang="en-PH" sz="1900" spc="-1" strike="noStrike">
              <a:latin typeface="Arial"/>
            </a:endParaRPr>
          </a:p>
          <a:p>
            <a:pPr>
              <a:lnSpc>
                <a:spcPct val="200000"/>
              </a:lnSpc>
              <a:spcBef>
                <a:spcPts val="1134"/>
              </a:spcBef>
              <a:spcAft>
                <a:spcPts val="1134"/>
              </a:spcAft>
              <a:buNone/>
            </a:pPr>
            <a:r>
              <a:rPr b="0" lang="en-PH" sz="1900" spc="-1" strike="noStrike">
                <a:solidFill>
                  <a:srgbClr val="000000"/>
                </a:solidFill>
                <a:latin typeface="Lato"/>
                <a:ea typeface="€žtâþ"/>
              </a:rPr>
              <a:t>Use the words in sentences in English.</a:t>
            </a:r>
            <a:endParaRPr b="0" lang="en-PH" sz="1900" spc="-1" strike="noStrike">
              <a:latin typeface="Arial"/>
            </a:endParaRPr>
          </a:p>
        </p:txBody>
      </p:sp>
      <p:sp>
        <p:nvSpPr>
          <p:cNvPr id="161" name=""/>
          <p:cNvSpPr/>
          <p:nvPr/>
        </p:nvSpPr>
        <p:spPr>
          <a:xfrm>
            <a:off x="720000" y="900000"/>
            <a:ext cx="9719640" cy="4859640"/>
          </a:xfrm>
          <a:prstGeom prst="rect">
            <a:avLst/>
          </a:prstGeom>
          <a:noFill/>
          <a:ln w="3816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540000" y="684000"/>
            <a:ext cx="11158920" cy="485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900" spc="-1" strike="noStrike">
                <a:solidFill>
                  <a:srgbClr val="000000"/>
                </a:solidFill>
                <a:highlight>
                  <a:srgbClr val="ffd7d7"/>
                </a:highlight>
                <a:latin typeface="Lato"/>
                <a:ea typeface="DejaVu Sans"/>
              </a:rPr>
              <a:t>Fluency</a:t>
            </a:r>
            <a:endParaRPr b="0" lang="en-PH" sz="1900" spc="-1" strike="noStrike">
              <a:latin typeface="Arial"/>
            </a:endParaRPr>
          </a:p>
          <a:p>
            <a:pPr>
              <a:lnSpc>
                <a:spcPct val="100000"/>
              </a:lnSpc>
              <a:buNone/>
            </a:pPr>
            <a:r>
              <a:rPr b="0" lang="en-PH" sz="1900" spc="-1" strike="noStrike">
                <a:solidFill>
                  <a:srgbClr val="000000"/>
                </a:solidFill>
                <a:latin typeface="Lato"/>
                <a:ea typeface="DejaVu Sans"/>
              </a:rPr>
              <a:t>	</a:t>
            </a:r>
            <a:r>
              <a:rPr b="0" lang="en-PH" sz="1900" spc="-1" strike="noStrike">
                <a:solidFill>
                  <a:srgbClr val="000000"/>
                </a:solidFill>
                <a:latin typeface="Lato"/>
                <a:ea typeface="DejaVu Sans"/>
              </a:rPr>
              <a:t>The new words you have learned will help you understand the story. It is about a special girl and how she got her name.</a:t>
            </a:r>
            <a:endParaRPr b="0" lang="en-PH" sz="1900" spc="-1" strike="noStrike">
              <a:latin typeface="Arial"/>
            </a:endParaRPr>
          </a:p>
        </p:txBody>
      </p:sp>
      <p:pic>
        <p:nvPicPr>
          <p:cNvPr id="163" name="" descr=""/>
          <p:cNvPicPr/>
          <p:nvPr/>
        </p:nvPicPr>
        <p:blipFill>
          <a:blip r:embed="rId1"/>
          <a:stretch/>
        </p:blipFill>
        <p:spPr>
          <a:xfrm>
            <a:off x="1080000" y="1980000"/>
            <a:ext cx="3598920" cy="3958920"/>
          </a:xfrm>
          <a:prstGeom prst="rect">
            <a:avLst/>
          </a:prstGeom>
          <a:ln w="0">
            <a:noFill/>
          </a:ln>
        </p:spPr>
      </p:pic>
      <p:sp>
        <p:nvSpPr>
          <p:cNvPr id="164" name=""/>
          <p:cNvSpPr/>
          <p:nvPr/>
        </p:nvSpPr>
        <p:spPr>
          <a:xfrm>
            <a:off x="4484160" y="1658160"/>
            <a:ext cx="7034760" cy="446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Only One Me</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Hi! This is me. There is only one me.</a:t>
            </a: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r>
              <a:rPr b="0" lang="en-PH" sz="1800" spc="-1" strike="noStrike">
                <a:solidFill>
                  <a:srgbClr val="000000"/>
                </a:solidFill>
                <a:latin typeface="Lato"/>
                <a:ea typeface="€žtâþ"/>
              </a:rPr>
              <a:t>I am </a:t>
            </a:r>
            <a:r>
              <a:rPr b="1" lang="en-PH" sz="1800" spc="-1" strike="noStrike">
                <a:solidFill>
                  <a:srgbClr val="000000"/>
                </a:solidFill>
                <a:latin typeface="Lato"/>
                <a:ea typeface="€žtâþ"/>
              </a:rPr>
              <a:t>Ana</a:t>
            </a:r>
            <a:r>
              <a:rPr b="0" lang="en-PH" sz="1800" spc="-1" strike="noStrike">
                <a:solidFill>
                  <a:srgbClr val="000000"/>
                </a:solidFill>
                <a:latin typeface="Lato"/>
                <a:ea typeface="€žtâþ"/>
              </a:rPr>
              <a:t>. I am </a:t>
            </a:r>
            <a:r>
              <a:rPr b="1" lang="en-PH" sz="1800" spc="-1" strike="noStrike">
                <a:solidFill>
                  <a:srgbClr val="000000"/>
                </a:solidFill>
                <a:latin typeface="Lato"/>
                <a:ea typeface="€žtâþ"/>
              </a:rPr>
              <a:t>six years old.</a:t>
            </a:r>
            <a:endParaRPr b="0" lang="en-PH" sz="1800" spc="-1" strike="noStrike">
              <a:latin typeface="Arial"/>
            </a:endParaRPr>
          </a:p>
          <a:p>
            <a:pPr algn="ctr">
              <a:lnSpc>
                <a:spcPct val="100000"/>
              </a:lnSpc>
              <a:buNone/>
            </a:pPr>
            <a:r>
              <a:rPr b="0" lang="en-PH" sz="1800" spc="-1" strike="noStrike">
                <a:solidFill>
                  <a:srgbClr val="000000"/>
                </a:solidFill>
                <a:latin typeface="Lato"/>
                <a:ea typeface="€žtâþ"/>
              </a:rPr>
              <a:t>I am in Grade 1.</a:t>
            </a: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r>
              <a:rPr b="0" lang="en-PH" sz="1800" spc="-1" strike="noStrike">
                <a:solidFill>
                  <a:srgbClr val="000000"/>
                </a:solidFill>
                <a:latin typeface="Lato"/>
                <a:ea typeface="€žtâþ"/>
              </a:rPr>
              <a:t>I asked </a:t>
            </a:r>
            <a:r>
              <a:rPr b="1" lang="en-PH" sz="1800" spc="-1" strike="noStrike">
                <a:solidFill>
                  <a:srgbClr val="000000"/>
                </a:solidFill>
                <a:latin typeface="Lato"/>
                <a:ea typeface="€žtâþ"/>
              </a:rPr>
              <a:t>Mom and Dad</a:t>
            </a:r>
            <a:r>
              <a:rPr b="0" lang="en-PH" sz="1800" spc="-1" strike="noStrike">
                <a:solidFill>
                  <a:srgbClr val="000000"/>
                </a:solidFill>
                <a:latin typeface="Lato"/>
                <a:ea typeface="€žtâþ"/>
              </a:rPr>
              <a:t> why they gave me the name Ana.</a:t>
            </a:r>
            <a:endParaRPr b="0" lang="en-PH" sz="1800" spc="-1" strike="noStrike">
              <a:latin typeface="Arial"/>
            </a:endParaRPr>
          </a:p>
          <a:p>
            <a:pPr algn="ctr">
              <a:lnSpc>
                <a:spcPct val="100000"/>
              </a:lnSpc>
              <a:buNone/>
            </a:pPr>
            <a:r>
              <a:rPr b="0" lang="en-PH" sz="1800" spc="-1" strike="noStrike">
                <a:solidFill>
                  <a:srgbClr val="000000"/>
                </a:solidFill>
                <a:latin typeface="Lato"/>
                <a:ea typeface="€žtâþ"/>
              </a:rPr>
              <a:t>They said I got it from my </a:t>
            </a:r>
            <a:r>
              <a:rPr b="1" lang="en-PH" sz="1800" spc="-1" strike="noStrike">
                <a:solidFill>
                  <a:srgbClr val="000000"/>
                </a:solidFill>
                <a:latin typeface="Lato"/>
                <a:ea typeface="€žtâþ"/>
              </a:rPr>
              <a:t>grandmother</a:t>
            </a:r>
            <a:r>
              <a:rPr b="0" lang="en-PH" sz="1800" spc="-1" strike="noStrike">
                <a:solidFill>
                  <a:srgbClr val="000000"/>
                </a:solidFill>
                <a:latin typeface="Lato"/>
                <a:ea typeface="€žtâþ"/>
              </a:rPr>
              <a:t>, Lola Annabel.</a:t>
            </a: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a:p>
            <a:pPr algn="ctr">
              <a:lnSpc>
                <a:spcPct val="100000"/>
              </a:lnSpc>
              <a:buNone/>
            </a:pPr>
            <a:r>
              <a:rPr b="0" lang="en-PH" sz="1800" spc="-1" strike="noStrike">
                <a:solidFill>
                  <a:srgbClr val="000000"/>
                </a:solidFill>
                <a:latin typeface="Lato"/>
                <a:ea typeface="€žtâþ"/>
              </a:rPr>
              <a:t>I have one older </a:t>
            </a:r>
            <a:r>
              <a:rPr b="1" lang="en-PH" sz="1800" spc="-1" strike="noStrike">
                <a:solidFill>
                  <a:srgbClr val="000000"/>
                </a:solidFill>
                <a:latin typeface="Lato"/>
                <a:ea typeface="€žtâþ"/>
              </a:rPr>
              <a:t>brother</a:t>
            </a:r>
            <a:r>
              <a:rPr b="0" lang="en-PH" sz="1800" spc="-1" strike="noStrike">
                <a:solidFill>
                  <a:srgbClr val="000000"/>
                </a:solidFill>
                <a:latin typeface="Lato"/>
                <a:ea typeface="€žtâþ"/>
              </a:rPr>
              <a:t> and a younger </a:t>
            </a:r>
            <a:r>
              <a:rPr b="1" lang="en-PH" sz="1800" spc="-1" strike="noStrike">
                <a:solidFill>
                  <a:srgbClr val="000000"/>
                </a:solidFill>
                <a:latin typeface="Lato"/>
                <a:ea typeface="€žtâþ"/>
              </a:rPr>
              <a:t>sister</a:t>
            </a:r>
            <a:r>
              <a:rPr b="0" lang="en-PH" sz="1800" spc="-1" strike="noStrike">
                <a:solidFill>
                  <a:srgbClr val="000000"/>
                </a:solidFill>
                <a:latin typeface="Lato"/>
                <a:ea typeface="€žtâþ"/>
              </a:rPr>
              <a:t>.</a:t>
            </a:r>
            <a:endParaRPr b="0" lang="en-PH" sz="1800" spc="-1" strike="noStrike">
              <a:latin typeface="Arial"/>
            </a:endParaRPr>
          </a:p>
          <a:p>
            <a:pPr algn="ctr">
              <a:lnSpc>
                <a:spcPct val="100000"/>
              </a:lnSpc>
              <a:buNone/>
            </a:pPr>
            <a:r>
              <a:rPr b="0" lang="en-PH" sz="1800" spc="-1" strike="noStrike">
                <a:solidFill>
                  <a:srgbClr val="000000"/>
                </a:solidFill>
                <a:latin typeface="Lato"/>
                <a:ea typeface="€žtâþ"/>
              </a:rPr>
              <a:t>There is only one me–and I love it!</a:t>
            </a:r>
            <a:endParaRPr b="0" lang="en-PH" sz="1800" spc="-1" strike="noStrike">
              <a:latin typeface="Arial"/>
            </a:endParaRPr>
          </a:p>
        </p:txBody>
      </p:sp>
      <p:graphicFrame>
        <p:nvGraphicFramePr>
          <p:cNvPr id="165" name=""/>
          <p:cNvGraphicFramePr/>
          <p:nvPr/>
        </p:nvGraphicFramePr>
        <p:xfrm>
          <a:off x="7006320" y="2298960"/>
          <a:ext cx="661320" cy="258120"/>
        </p:xfrm>
        <a:graphic>
          <a:graphicData uri="http://schemas.openxmlformats.org/drawingml/2006/table">
            <a:tbl>
              <a:tblPr/>
              <a:tblGrid>
                <a:gridCol w="661680"/>
              </a:tblGrid>
              <a:tr h="258480">
                <a:tc>
                  <a:txBody>
                    <a:bodyPr lIns="90000" rIns="90000" anchor="t">
                      <a:noAutofit/>
                    </a:bodyPr>
                    <a:p>
                      <a:pPr>
                        <a:lnSpc>
                          <a:spcPct val="100000"/>
                        </a:lnSpc>
                        <a:buNone/>
                      </a:pPr>
                      <a:r>
                        <a:rPr b="0" lang="en-PH" sz="1500" spc="-1" strike="noStrike">
                          <a:latin typeface="Arial"/>
                        </a:rPr>
                        <a:t>name</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d8ce"/>
                    </a:solidFill>
                  </a:tcPr>
                </a:tc>
              </a:tr>
            </a:tbl>
          </a:graphicData>
        </a:graphic>
      </p:graphicFrame>
      <p:graphicFrame>
        <p:nvGraphicFramePr>
          <p:cNvPr id="166" name=""/>
          <p:cNvGraphicFramePr/>
          <p:nvPr/>
        </p:nvGraphicFramePr>
        <p:xfrm>
          <a:off x="8346960" y="2292480"/>
          <a:ext cx="661320" cy="228960"/>
        </p:xfrm>
        <a:graphic>
          <a:graphicData uri="http://schemas.openxmlformats.org/drawingml/2006/table">
            <a:tbl>
              <a:tblPr/>
              <a:tblGrid>
                <a:gridCol w="661680"/>
              </a:tblGrid>
              <a:tr h="229320">
                <a:tc>
                  <a:txBody>
                    <a:bodyPr lIns="90000" rIns="90000" anchor="t">
                      <a:noAutofit/>
                    </a:bodyPr>
                    <a:p>
                      <a:pPr algn="ctr">
                        <a:lnSpc>
                          <a:spcPct val="100000"/>
                        </a:lnSpc>
                        <a:buNone/>
                      </a:pPr>
                      <a:r>
                        <a:rPr b="0" lang="en-PH" sz="1500" spc="-1" strike="noStrike">
                          <a:latin typeface="Arial"/>
                        </a:rPr>
                        <a:t>age</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d8ce"/>
                    </a:solidFill>
                  </a:tcPr>
                </a:tc>
              </a:tr>
            </a:tbl>
          </a:graphicData>
        </a:graphic>
      </p:graphicFrame>
      <p:graphicFrame>
        <p:nvGraphicFramePr>
          <p:cNvPr id="167" name=""/>
          <p:cNvGraphicFramePr/>
          <p:nvPr/>
        </p:nvGraphicFramePr>
        <p:xfrm>
          <a:off x="6333120" y="3400560"/>
          <a:ext cx="866520" cy="258120"/>
        </p:xfrm>
        <a:graphic>
          <a:graphicData uri="http://schemas.openxmlformats.org/drawingml/2006/table">
            <a:tbl>
              <a:tblPr/>
              <a:tblGrid>
                <a:gridCol w="866880"/>
              </a:tblGrid>
              <a:tr h="258480">
                <a:tc>
                  <a:txBody>
                    <a:bodyPr lIns="90000" rIns="90000" anchor="t">
                      <a:noAutofit/>
                    </a:bodyPr>
                    <a:p>
                      <a:pPr>
                        <a:lnSpc>
                          <a:spcPct val="100000"/>
                        </a:lnSpc>
                        <a:buNone/>
                      </a:pPr>
                      <a:r>
                        <a:rPr b="0" lang="en-PH" sz="1500" spc="-1" strike="noStrike">
                          <a:latin typeface="Arial"/>
                        </a:rPr>
                        <a:t>parents</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d8ce"/>
                    </a:solidFill>
                  </a:tcPr>
                </a:tc>
              </a:tr>
            </a:tbl>
          </a:graphicData>
        </a:graphic>
      </p:graphicFrame>
      <p:sp>
        <p:nvSpPr>
          <p:cNvPr id="168" name=""/>
          <p:cNvSpPr/>
          <p:nvPr/>
        </p:nvSpPr>
        <p:spPr>
          <a:xfrm flipV="1">
            <a:off x="7740000" y="4680000"/>
            <a:ext cx="360" cy="360000"/>
          </a:xfrm>
          <a:prstGeom prst="line">
            <a:avLst/>
          </a:prstGeom>
          <a:ln w="0">
            <a:solidFill>
              <a:srgbClr val="000000"/>
            </a:solidFill>
            <a:headEnd len="med" type="triangle" w="med"/>
          </a:ln>
        </p:spPr>
        <p:style>
          <a:lnRef idx="0"/>
          <a:fillRef idx="0"/>
          <a:effectRef idx="0"/>
          <a:fontRef idx="minor"/>
        </p:style>
      </p:sp>
      <p:sp>
        <p:nvSpPr>
          <p:cNvPr id="169" name=""/>
          <p:cNvSpPr/>
          <p:nvPr/>
        </p:nvSpPr>
        <p:spPr>
          <a:xfrm>
            <a:off x="7740000" y="4680000"/>
            <a:ext cx="2880000" cy="360"/>
          </a:xfrm>
          <a:prstGeom prst="line">
            <a:avLst/>
          </a:prstGeom>
          <a:ln w="0">
            <a:solidFill>
              <a:srgbClr val="000000"/>
            </a:solidFill>
          </a:ln>
        </p:spPr>
        <p:style>
          <a:lnRef idx="0"/>
          <a:fillRef idx="0"/>
          <a:effectRef idx="0"/>
          <a:fontRef idx="minor"/>
        </p:style>
      </p:sp>
      <p:sp>
        <p:nvSpPr>
          <p:cNvPr id="170" name=""/>
          <p:cNvSpPr/>
          <p:nvPr/>
        </p:nvSpPr>
        <p:spPr>
          <a:xfrm flipV="1">
            <a:off x="9900000" y="4680000"/>
            <a:ext cx="360" cy="360000"/>
          </a:xfrm>
          <a:prstGeom prst="line">
            <a:avLst/>
          </a:prstGeom>
          <a:ln w="0">
            <a:solidFill>
              <a:srgbClr val="000000"/>
            </a:solidFill>
            <a:headEnd len="med" type="triangle" w="med"/>
          </a:ln>
        </p:spPr>
        <p:style>
          <a:lnRef idx="0"/>
          <a:fillRef idx="0"/>
          <a:effectRef idx="0"/>
          <a:fontRef idx="minor"/>
        </p:style>
      </p:sp>
      <p:graphicFrame>
        <p:nvGraphicFramePr>
          <p:cNvPr id="171" name=""/>
          <p:cNvGraphicFramePr/>
          <p:nvPr/>
        </p:nvGraphicFramePr>
        <p:xfrm>
          <a:off x="10621080" y="4555800"/>
          <a:ext cx="866520" cy="258120"/>
        </p:xfrm>
        <a:graphic>
          <a:graphicData uri="http://schemas.openxmlformats.org/drawingml/2006/table">
            <a:tbl>
              <a:tblPr/>
              <a:tblGrid>
                <a:gridCol w="866880"/>
              </a:tblGrid>
              <a:tr h="258480">
                <a:tc>
                  <a:txBody>
                    <a:bodyPr lIns="90000" rIns="90000" anchor="t">
                      <a:noAutofit/>
                    </a:bodyPr>
                    <a:p>
                      <a:pPr>
                        <a:lnSpc>
                          <a:spcPct val="100000"/>
                        </a:lnSpc>
                        <a:buNone/>
                      </a:pPr>
                      <a:r>
                        <a:rPr b="0" lang="en-PH" sz="1500" spc="-1" strike="noStrike">
                          <a:latin typeface="Arial"/>
                        </a:rPr>
                        <a:t>siblings</a:t>
                      </a:r>
                      <a:endParaRPr b="0" lang="en-PH" sz="15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d8ce"/>
                    </a:solidFill>
                  </a:tcPr>
                </a:tc>
              </a:tr>
            </a:tbl>
          </a:graphicData>
        </a:graphic>
      </p:graphicFrame>
      <p:sp>
        <p:nvSpPr>
          <p:cNvPr id="172" name=""/>
          <p:cNvSpPr/>
          <p:nvPr/>
        </p:nvSpPr>
        <p:spPr>
          <a:xfrm flipV="1">
            <a:off x="6732000" y="3705840"/>
            <a:ext cx="360" cy="254160"/>
          </a:xfrm>
          <a:prstGeom prst="line">
            <a:avLst/>
          </a:prstGeom>
          <a:ln w="0">
            <a:solidFill>
              <a:srgbClr val="000000"/>
            </a:solidFill>
            <a:headEnd len="med" type="triangle" w="med"/>
          </a:ln>
        </p:spPr>
        <p:style>
          <a:lnRef idx="0"/>
          <a:fillRef idx="0"/>
          <a:effectRef idx="0"/>
          <a:fontRef idx="minor"/>
        </p:style>
      </p:sp>
      <p:sp>
        <p:nvSpPr>
          <p:cNvPr id="173" name=""/>
          <p:cNvSpPr/>
          <p:nvPr/>
        </p:nvSpPr>
        <p:spPr>
          <a:xfrm flipV="1">
            <a:off x="7380000" y="2604240"/>
            <a:ext cx="360" cy="275760"/>
          </a:xfrm>
          <a:prstGeom prst="line">
            <a:avLst/>
          </a:prstGeom>
          <a:ln w="0">
            <a:solidFill>
              <a:srgbClr val="000000"/>
            </a:solidFill>
            <a:headEnd len="med" type="triangle" w="med"/>
          </a:ln>
        </p:spPr>
        <p:style>
          <a:lnRef idx="0"/>
          <a:fillRef idx="0"/>
          <a:effectRef idx="0"/>
          <a:fontRef idx="minor"/>
        </p:style>
      </p:sp>
      <p:sp>
        <p:nvSpPr>
          <p:cNvPr id="174" name=""/>
          <p:cNvSpPr/>
          <p:nvPr/>
        </p:nvSpPr>
        <p:spPr>
          <a:xfrm flipV="1">
            <a:off x="8640000" y="2597760"/>
            <a:ext cx="360" cy="282240"/>
          </a:xfrm>
          <a:prstGeom prst="line">
            <a:avLst/>
          </a:prstGeom>
          <a:ln w="0">
            <a:solidFill>
              <a:srgbClr val="000000"/>
            </a:solidFill>
            <a:head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5" name="" descr=""/>
          <p:cNvPicPr/>
          <p:nvPr/>
        </p:nvPicPr>
        <p:blipFill>
          <a:blip r:embed="rId1"/>
          <a:stretch/>
        </p:blipFill>
        <p:spPr>
          <a:xfrm>
            <a:off x="7020000" y="1981080"/>
            <a:ext cx="2734560" cy="1438920"/>
          </a:xfrm>
          <a:prstGeom prst="rect">
            <a:avLst/>
          </a:prstGeom>
          <a:ln w="0">
            <a:noFill/>
          </a:ln>
        </p:spPr>
      </p:pic>
      <p:pic>
        <p:nvPicPr>
          <p:cNvPr id="176" name="" descr=""/>
          <p:cNvPicPr/>
          <p:nvPr/>
        </p:nvPicPr>
        <p:blipFill>
          <a:blip r:embed="rId2"/>
          <a:stretch/>
        </p:blipFill>
        <p:spPr>
          <a:xfrm>
            <a:off x="3060000" y="3420000"/>
            <a:ext cx="3060000" cy="1260000"/>
          </a:xfrm>
          <a:prstGeom prst="rect">
            <a:avLst/>
          </a:prstGeom>
          <a:ln w="0">
            <a:noFill/>
          </a:ln>
        </p:spPr>
      </p:pic>
      <p:sp>
        <p:nvSpPr>
          <p:cNvPr id="177" name=""/>
          <p:cNvSpPr/>
          <p:nvPr/>
        </p:nvSpPr>
        <p:spPr>
          <a:xfrm>
            <a:off x="720000" y="180000"/>
            <a:ext cx="10798920" cy="557892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1" lang="en-PH" sz="1600" spc="-1" strike="noStrike">
                <a:solidFill>
                  <a:srgbClr val="000000"/>
                </a:solidFill>
                <a:highlight>
                  <a:srgbClr val="ffd8ce"/>
                </a:highlight>
                <a:latin typeface="Lato"/>
                <a:ea typeface="DejaVu Sans"/>
              </a:rPr>
              <a:t>Reading Comprehension</a:t>
            </a:r>
            <a:endParaRPr b="0" lang="en-PH" sz="1600" spc="-1" strike="noStrike">
              <a:latin typeface="Arial"/>
            </a:endParaRPr>
          </a:p>
          <a:p>
            <a:pPr>
              <a:lnSpc>
                <a:spcPct val="150000"/>
              </a:lnSpc>
              <a:spcBef>
                <a:spcPts val="283"/>
              </a:spcBef>
              <a:spcAft>
                <a:spcPts val="283"/>
              </a:spcAft>
              <a:buNone/>
            </a:pPr>
            <a:r>
              <a:rPr b="0" lang="en-PH" sz="1600" spc="-1" strike="noStrike">
                <a:solidFill>
                  <a:srgbClr val="000000"/>
                </a:solidFill>
                <a:latin typeface="€žtâþ"/>
                <a:ea typeface="DejaVu Sans"/>
              </a:rPr>
              <a:t>Listen attentively to each question. Then, do what is asked.</a:t>
            </a:r>
            <a:endParaRPr b="0" lang="en-PH" sz="1600" spc="-1" strike="noStrike">
              <a:latin typeface="Arial"/>
            </a:endParaRPr>
          </a:p>
          <a:p>
            <a:pPr>
              <a:lnSpc>
                <a:spcPct val="150000"/>
              </a:lnSpc>
              <a:spcBef>
                <a:spcPts val="283"/>
              </a:spcBef>
              <a:spcAft>
                <a:spcPts val="283"/>
              </a:spcAft>
              <a:buNone/>
            </a:pPr>
            <a:r>
              <a:rPr b="0" lang="en-PH" sz="1600" spc="-1" strike="noStrike">
                <a:solidFill>
                  <a:srgbClr val="000000"/>
                </a:solidFill>
                <a:latin typeface="€žtâþ"/>
                <a:ea typeface="DejaVu Sans"/>
              </a:rPr>
              <a:t>1. Who is the girl in the story? </a:t>
            </a:r>
            <a:endParaRPr b="0" lang="en-PH" sz="1600" spc="-1" strike="noStrike">
              <a:latin typeface="Arial"/>
            </a:endParaRPr>
          </a:p>
          <a:p>
            <a:pPr>
              <a:lnSpc>
                <a:spcPct val="150000"/>
              </a:lnSpc>
              <a:spcBef>
                <a:spcPts val="283"/>
              </a:spcBef>
              <a:spcAft>
                <a:spcPts val="283"/>
              </a:spcAft>
              <a:buNone/>
            </a:pPr>
            <a:endParaRPr b="0" lang="en-PH" sz="1600" spc="-1" strike="noStrike">
              <a:latin typeface="Arial"/>
            </a:endParaRPr>
          </a:p>
          <a:p>
            <a:pPr>
              <a:lnSpc>
                <a:spcPct val="150000"/>
              </a:lnSpc>
              <a:spcBef>
                <a:spcPts val="283"/>
              </a:spcBef>
              <a:spcAft>
                <a:spcPts val="283"/>
              </a:spcAft>
              <a:buNone/>
            </a:pPr>
            <a:r>
              <a:rPr b="0" lang="en-PH" sz="1600" spc="-1" strike="noStrike">
                <a:solidFill>
                  <a:srgbClr val="000000"/>
                </a:solidFill>
                <a:latin typeface="€žtâþ"/>
                <a:ea typeface="€žtâþ"/>
              </a:rPr>
              <a:t>2. How old is she? Draw the right number of candles that show your answer</a:t>
            </a:r>
            <a:endParaRPr b="0" lang="en-PH" sz="1600" spc="-1" strike="noStrike">
              <a:latin typeface="Arial"/>
            </a:endParaRPr>
          </a:p>
          <a:p>
            <a:pPr>
              <a:lnSpc>
                <a:spcPct val="150000"/>
              </a:lnSpc>
              <a:spcBef>
                <a:spcPts val="283"/>
              </a:spcBef>
              <a:spcAft>
                <a:spcPts val="283"/>
              </a:spcAft>
              <a:buNone/>
            </a:pPr>
            <a:r>
              <a:rPr b="0" lang="en-PH" sz="1600" spc="-1" strike="noStrike">
                <a:solidFill>
                  <a:srgbClr val="000000"/>
                </a:solidFill>
                <a:latin typeface="€žtâþ"/>
                <a:ea typeface="€žtâþ"/>
              </a:rPr>
              <a:t>     </a:t>
            </a:r>
            <a:r>
              <a:rPr b="0" lang="en-PH" sz="1600" spc="-1" strike="noStrike">
                <a:solidFill>
                  <a:srgbClr val="000000"/>
                </a:solidFill>
                <a:latin typeface="€žtâþ"/>
                <a:ea typeface="€žtâþ"/>
              </a:rPr>
              <a:t>in your notebook.</a:t>
            </a:r>
            <a:endParaRPr b="0" lang="en-PH" sz="1600" spc="-1" strike="noStrike">
              <a:latin typeface="Arial"/>
            </a:endParaRPr>
          </a:p>
          <a:p>
            <a:pPr>
              <a:lnSpc>
                <a:spcPct val="150000"/>
              </a:lnSpc>
              <a:spcBef>
                <a:spcPts val="283"/>
              </a:spcBef>
              <a:spcAft>
                <a:spcPts val="283"/>
              </a:spcAft>
              <a:buNone/>
            </a:pPr>
            <a:endParaRPr b="0" lang="en-PH" sz="1600" spc="-1" strike="noStrike">
              <a:latin typeface="Arial"/>
            </a:endParaRPr>
          </a:p>
          <a:p>
            <a:pPr>
              <a:lnSpc>
                <a:spcPct val="150000"/>
              </a:lnSpc>
              <a:spcBef>
                <a:spcPts val="283"/>
              </a:spcBef>
              <a:spcAft>
                <a:spcPts val="283"/>
              </a:spcAft>
              <a:buNone/>
            </a:pPr>
            <a:r>
              <a:rPr b="0" lang="en-PH" sz="1600" spc="-1" strike="noStrike">
                <a:solidFill>
                  <a:srgbClr val="000000"/>
                </a:solidFill>
                <a:latin typeface="€žtâþ"/>
                <a:ea typeface="€žtâþ"/>
              </a:rPr>
              <a:t>3. What grade is she in?</a:t>
            </a:r>
            <a:endParaRPr b="0" lang="en-PH" sz="1600" spc="-1" strike="noStrike">
              <a:latin typeface="Arial"/>
            </a:endParaRPr>
          </a:p>
          <a:p>
            <a:pPr>
              <a:lnSpc>
                <a:spcPct val="150000"/>
              </a:lnSpc>
              <a:spcBef>
                <a:spcPts val="283"/>
              </a:spcBef>
              <a:spcAft>
                <a:spcPts val="283"/>
              </a:spcAft>
              <a:buNone/>
            </a:pPr>
            <a:endParaRPr b="0" lang="en-PH" sz="1600" spc="-1" strike="noStrike">
              <a:latin typeface="Arial"/>
            </a:endParaRPr>
          </a:p>
          <a:p>
            <a:pPr>
              <a:lnSpc>
                <a:spcPct val="150000"/>
              </a:lnSpc>
              <a:spcBef>
                <a:spcPts val="283"/>
              </a:spcBef>
              <a:spcAft>
                <a:spcPts val="283"/>
              </a:spcAft>
              <a:buNone/>
            </a:pPr>
            <a:endParaRPr b="0" lang="en-PH" sz="1600" spc="-1" strike="noStrike">
              <a:latin typeface="Arial"/>
            </a:endParaRPr>
          </a:p>
          <a:p>
            <a:pPr>
              <a:lnSpc>
                <a:spcPct val="150000"/>
              </a:lnSpc>
              <a:spcBef>
                <a:spcPts val="283"/>
              </a:spcBef>
              <a:spcAft>
                <a:spcPts val="283"/>
              </a:spcAft>
              <a:buNone/>
            </a:pPr>
            <a:endParaRPr b="0" lang="en-PH" sz="1600" spc="-1" strike="noStrike">
              <a:latin typeface="Arial"/>
            </a:endParaRPr>
          </a:p>
          <a:p>
            <a:pPr>
              <a:lnSpc>
                <a:spcPct val="150000"/>
              </a:lnSpc>
              <a:spcBef>
                <a:spcPts val="283"/>
              </a:spcBef>
              <a:spcAft>
                <a:spcPts val="283"/>
              </a:spcAft>
              <a:buNone/>
            </a:pPr>
            <a:r>
              <a:rPr b="0" lang="en-PH" sz="1600" spc="-1" strike="noStrike">
                <a:solidFill>
                  <a:srgbClr val="000000"/>
                </a:solidFill>
                <a:latin typeface="€žtâþ"/>
                <a:ea typeface="€žtâþ"/>
              </a:rPr>
              <a:t>4. From whom did her parents get her name? </a:t>
            </a:r>
            <a:endParaRPr b="0" lang="en-PH" sz="1600" spc="-1" strike="noStrike">
              <a:latin typeface="Arial"/>
            </a:endParaRPr>
          </a:p>
        </p:txBody>
      </p:sp>
      <p:graphicFrame>
        <p:nvGraphicFramePr>
          <p:cNvPr id="178" name=""/>
          <p:cNvGraphicFramePr/>
          <p:nvPr/>
        </p:nvGraphicFramePr>
        <p:xfrm>
          <a:off x="1121760" y="1540440"/>
          <a:ext cx="5075280" cy="516240"/>
        </p:xfrm>
        <a:graphic>
          <a:graphicData uri="http://schemas.openxmlformats.org/drawingml/2006/table">
            <a:tbl>
              <a:tblPr/>
              <a:tblGrid>
                <a:gridCol w="1691640"/>
                <a:gridCol w="1691640"/>
                <a:gridCol w="1692360"/>
              </a:tblGrid>
              <a:tr h="516600">
                <a:tc>
                  <a:txBody>
                    <a:bodyPr lIns="90000" rIns="90000" anchor="ctr">
                      <a:noAutofit/>
                    </a:bodyPr>
                    <a:p>
                      <a:pPr algn="ctr">
                        <a:lnSpc>
                          <a:spcPct val="100000"/>
                        </a:lnSpc>
                        <a:buNone/>
                      </a:pPr>
                      <a:r>
                        <a:rPr b="0" lang="en-PH" sz="1800" spc="-1" strike="noStrike">
                          <a:latin typeface="Lato"/>
                        </a:rPr>
                        <a:t>Amy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Ana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Ina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graphicFrame>
        <p:nvGraphicFramePr>
          <p:cNvPr id="179" name=""/>
          <p:cNvGraphicFramePr/>
          <p:nvPr/>
        </p:nvGraphicFramePr>
        <p:xfrm>
          <a:off x="1043640" y="5540040"/>
          <a:ext cx="5075280" cy="516240"/>
        </p:xfrm>
        <a:graphic>
          <a:graphicData uri="http://schemas.openxmlformats.org/drawingml/2006/table">
            <a:tbl>
              <a:tblPr/>
              <a:tblGrid>
                <a:gridCol w="1691640"/>
                <a:gridCol w="1691640"/>
                <a:gridCol w="1692360"/>
              </a:tblGrid>
              <a:tr h="516600">
                <a:tc>
                  <a:txBody>
                    <a:bodyPr lIns="90000" rIns="90000" anchor="ctr">
                      <a:noAutofit/>
                    </a:bodyPr>
                    <a:p>
                      <a:pPr algn="ctr">
                        <a:lnSpc>
                          <a:spcPct val="100000"/>
                        </a:lnSpc>
                        <a:buNone/>
                      </a:pPr>
                      <a:r>
                        <a:rPr b="0" lang="en-PH" sz="1800" spc="-1" strike="noStrike">
                          <a:latin typeface="Lato"/>
                        </a:rPr>
                        <a:t>Amy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Annabel</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1800" spc="-1" strike="noStrike">
                          <a:latin typeface="Lato"/>
                        </a:rPr>
                        <a:t>Ina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
          <p:cNvSpPr/>
          <p:nvPr/>
        </p:nvSpPr>
        <p:spPr>
          <a:xfrm>
            <a:off x="540000" y="276120"/>
            <a:ext cx="8818920" cy="7668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2000" spc="-1" strike="noStrike">
                <a:solidFill>
                  <a:srgbClr val="000000"/>
                </a:solidFill>
                <a:highlight>
                  <a:srgbClr val="ffd7d7"/>
                </a:highlight>
                <a:latin typeface="Lato"/>
                <a:ea typeface="DejaVu Sans"/>
              </a:rPr>
              <a:t>Oral Language</a:t>
            </a:r>
            <a:endParaRPr b="0" lang="en-PH" sz="2000" spc="-1" strike="noStrike">
              <a:latin typeface="Arial"/>
            </a:endParaRPr>
          </a:p>
          <a:p>
            <a:pPr>
              <a:lnSpc>
                <a:spcPct val="100000"/>
              </a:lnSpc>
              <a:spcBef>
                <a:spcPts val="283"/>
              </a:spcBef>
              <a:spcAft>
                <a:spcPts val="283"/>
              </a:spcAft>
              <a:buNone/>
            </a:pPr>
            <a:r>
              <a:rPr b="0" lang="en-PH" sz="1600" spc="-1" strike="noStrike">
                <a:solidFill>
                  <a:srgbClr val="000000"/>
                </a:solidFill>
                <a:latin typeface="€žtâþ"/>
                <a:ea typeface="DejaVu Sans"/>
              </a:rPr>
              <a:t>With a partner, take turns in asking and answering these questions:</a:t>
            </a:r>
            <a:endParaRPr b="0" lang="en-PH" sz="1600" spc="-1" strike="noStrike">
              <a:latin typeface="Arial"/>
            </a:endParaRPr>
          </a:p>
        </p:txBody>
      </p:sp>
      <p:pic>
        <p:nvPicPr>
          <p:cNvPr id="181" name="" descr=""/>
          <p:cNvPicPr/>
          <p:nvPr/>
        </p:nvPicPr>
        <p:blipFill>
          <a:blip r:embed="rId1"/>
          <a:stretch/>
        </p:blipFill>
        <p:spPr>
          <a:xfrm>
            <a:off x="684000" y="1332720"/>
            <a:ext cx="1798920" cy="3706200"/>
          </a:xfrm>
          <a:prstGeom prst="rect">
            <a:avLst/>
          </a:prstGeom>
          <a:ln w="0">
            <a:noFill/>
          </a:ln>
        </p:spPr>
      </p:pic>
      <p:pic>
        <p:nvPicPr>
          <p:cNvPr id="182" name="" descr=""/>
          <p:cNvPicPr/>
          <p:nvPr/>
        </p:nvPicPr>
        <p:blipFill>
          <a:blip r:embed="rId2"/>
          <a:stretch/>
        </p:blipFill>
        <p:spPr>
          <a:xfrm>
            <a:off x="9293760" y="1044000"/>
            <a:ext cx="2045160" cy="5128560"/>
          </a:xfrm>
          <a:prstGeom prst="rect">
            <a:avLst/>
          </a:prstGeom>
          <a:ln w="0">
            <a:noFill/>
          </a:ln>
        </p:spPr>
      </p:pic>
      <p:pic>
        <p:nvPicPr>
          <p:cNvPr id="183" name="" descr=""/>
          <p:cNvPicPr/>
          <p:nvPr/>
        </p:nvPicPr>
        <p:blipFill>
          <a:blip r:embed="rId3"/>
          <a:stretch/>
        </p:blipFill>
        <p:spPr>
          <a:xfrm>
            <a:off x="684000" y="5015880"/>
            <a:ext cx="1798920" cy="1103040"/>
          </a:xfrm>
          <a:prstGeom prst="rect">
            <a:avLst/>
          </a:prstGeom>
          <a:ln w="0">
            <a:noFill/>
          </a:ln>
        </p:spPr>
      </p:pic>
      <p:graphicFrame>
        <p:nvGraphicFramePr>
          <p:cNvPr id="184" name=""/>
          <p:cNvGraphicFramePr/>
          <p:nvPr/>
        </p:nvGraphicFramePr>
        <p:xfrm>
          <a:off x="2700000" y="1358640"/>
          <a:ext cx="6479640" cy="4293000"/>
        </p:xfrm>
        <a:graphic>
          <a:graphicData uri="http://schemas.openxmlformats.org/drawingml/2006/table">
            <a:tbl>
              <a:tblPr/>
              <a:tblGrid>
                <a:gridCol w="3239280"/>
                <a:gridCol w="3240720"/>
              </a:tblGrid>
              <a:tr h="858240">
                <a:tc>
                  <a:txBody>
                    <a:bodyPr lIns="90000" rIns="90000" anchor="ctr">
                      <a:noAutofit/>
                    </a:bodyPr>
                    <a:p>
                      <a:pPr>
                        <a:lnSpc>
                          <a:spcPct val="115000"/>
                        </a:lnSpc>
                        <a:buNone/>
                      </a:pPr>
                      <a:r>
                        <a:rPr b="0" lang="en-PH" sz="1800" spc="-1" strike="noStrike">
                          <a:latin typeface="Lato"/>
                        </a:rPr>
                        <a:t>What is your name</a:t>
                      </a:r>
                      <a:endParaRPr b="0" lang="en-PH" sz="18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c>
                  <a:txBody>
                    <a:bodyPr lIns="90000" rIns="90000" anchor="ctr">
                      <a:noAutofit/>
                    </a:bodyPr>
                    <a:p>
                      <a:pPr>
                        <a:lnSpc>
                          <a:spcPct val="115000"/>
                        </a:lnSpc>
                        <a:buNone/>
                      </a:pPr>
                      <a:r>
                        <a:rPr b="0" lang="en-PH" sz="1800" spc="-1" strike="noStrike">
                          <a:latin typeface="Lato"/>
                        </a:rPr>
                        <a:t>I am _______.</a:t>
                      </a:r>
                      <a:endParaRPr b="0" lang="en-PH" sz="1800" spc="-1" strike="noStrike">
                        <a:latin typeface="Arial"/>
                      </a:endParaRPr>
                    </a:p>
                    <a:p>
                      <a:pPr>
                        <a:lnSpc>
                          <a:spcPct val="115000"/>
                        </a:lnSpc>
                        <a:buNone/>
                      </a:pPr>
                      <a:r>
                        <a:rPr b="0" lang="en-PH" sz="1800" spc="-1" strike="noStrike">
                          <a:latin typeface="Lato"/>
                        </a:rPr>
                        <a:t>My name is ________.</a:t>
                      </a:r>
                      <a:endParaRPr b="0" lang="en-PH" sz="18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r>
              <a:tr h="858240">
                <a:tc>
                  <a:txBody>
                    <a:bodyPr lIns="90000" rIns="90000" anchor="ctr">
                      <a:noAutofit/>
                    </a:bodyPr>
                    <a:p>
                      <a:pPr>
                        <a:lnSpc>
                          <a:spcPct val="115000"/>
                        </a:lnSpc>
                        <a:buNone/>
                      </a:pPr>
                      <a:r>
                        <a:rPr b="0" lang="en-PH" sz="1800" spc="-1" strike="noStrike">
                          <a:latin typeface="Lato"/>
                        </a:rPr>
                        <a:t>How old are you?</a:t>
                      </a:r>
                      <a:endParaRPr b="0" lang="en-PH" sz="18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c>
                  <a:txBody>
                    <a:bodyPr lIns="90000" rIns="90000" anchor="ctr">
                      <a:noAutofit/>
                    </a:bodyPr>
                    <a:p>
                      <a:pPr>
                        <a:lnSpc>
                          <a:spcPct val="115000"/>
                        </a:lnSpc>
                        <a:buNone/>
                      </a:pPr>
                      <a:r>
                        <a:rPr b="0" lang="en-PH" sz="1600" spc="-1" strike="noStrike">
                          <a:latin typeface="Lato"/>
                          <a:ea typeface="€žtâþ"/>
                        </a:rPr>
                        <a:t>I am _______ years old.</a:t>
                      </a:r>
                      <a:endParaRPr b="0" lang="en-PH" sz="16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r>
              <a:tr h="858240">
                <a:tc>
                  <a:txBody>
                    <a:bodyPr lIns="90000" rIns="90000" anchor="ctr">
                      <a:noAutofit/>
                    </a:bodyPr>
                    <a:p>
                      <a:pPr>
                        <a:lnSpc>
                          <a:spcPct val="115000"/>
                        </a:lnSpc>
                        <a:buNone/>
                      </a:pPr>
                      <a:r>
                        <a:rPr b="0" lang="en-PH" sz="1800" spc="-1" strike="noStrike">
                          <a:latin typeface="Lato"/>
                        </a:rPr>
                        <a:t>What grade are you in?</a:t>
                      </a:r>
                      <a:endParaRPr b="0" lang="en-PH" sz="18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c>
                  <a:txBody>
                    <a:bodyPr lIns="90000" rIns="90000" anchor="ctr">
                      <a:noAutofit/>
                    </a:bodyPr>
                    <a:p>
                      <a:pPr>
                        <a:lnSpc>
                          <a:spcPct val="115000"/>
                        </a:lnSpc>
                        <a:buNone/>
                      </a:pPr>
                      <a:r>
                        <a:rPr b="0" lang="en-PH" sz="1600" spc="-1" strike="noStrike">
                          <a:latin typeface="Lato"/>
                          <a:ea typeface="€žtâþ"/>
                        </a:rPr>
                        <a:t>I am in Grade _______.</a:t>
                      </a:r>
                      <a:endParaRPr b="0" lang="en-PH" sz="16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r>
              <a:tr h="858240">
                <a:tc>
                  <a:txBody>
                    <a:bodyPr lIns="90000" rIns="90000" anchor="ctr">
                      <a:noAutofit/>
                    </a:bodyPr>
                    <a:p>
                      <a:pPr>
                        <a:lnSpc>
                          <a:spcPct val="150000"/>
                        </a:lnSpc>
                        <a:buNone/>
                      </a:pPr>
                      <a:r>
                        <a:rPr b="0" lang="en-PH" sz="1800" spc="-1" strike="noStrike">
                          <a:latin typeface="Lato"/>
                        </a:rPr>
                        <a:t>Where did you get your name?</a:t>
                      </a:r>
                      <a:endParaRPr b="0" lang="en-PH" sz="1800" spc="-1" strike="noStrike">
                        <a:latin typeface="Arial"/>
                      </a:endParaRPr>
                    </a:p>
                    <a:p>
                      <a:pPr>
                        <a:lnSpc>
                          <a:spcPct val="150000"/>
                        </a:lnSpc>
                        <a:buNone/>
                      </a:pPr>
                      <a:r>
                        <a:rPr b="0" lang="en-PH" sz="1800" spc="-1" strike="noStrike">
                          <a:latin typeface="Lato"/>
                        </a:rPr>
                        <a:t>What does it mean?</a:t>
                      </a:r>
                      <a:endParaRPr b="0" lang="en-PH" sz="18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c>
                  <a:txBody>
                    <a:bodyPr lIns="90000" rIns="90000" anchor="ctr">
                      <a:noAutofit/>
                    </a:bodyPr>
                    <a:p>
                      <a:pPr>
                        <a:lnSpc>
                          <a:spcPct val="115000"/>
                        </a:lnSpc>
                        <a:buNone/>
                      </a:pPr>
                      <a:r>
                        <a:rPr b="0" lang="en-PH" sz="1800" spc="-1" strike="noStrike">
                          <a:latin typeface="Lato"/>
                        </a:rPr>
                        <a:t>I got my name from</a:t>
                      </a:r>
                      <a:endParaRPr b="0" lang="en-PH" sz="1800" spc="-1" strike="noStrike">
                        <a:latin typeface="Arial"/>
                      </a:endParaRPr>
                    </a:p>
                    <a:p>
                      <a:pPr>
                        <a:lnSpc>
                          <a:spcPct val="115000"/>
                        </a:lnSpc>
                        <a:buNone/>
                      </a:pPr>
                      <a:r>
                        <a:rPr b="0" lang="en-PH" sz="1800" spc="-1" strike="noStrike">
                          <a:latin typeface="Lato"/>
                        </a:rPr>
                        <a:t>_______.</a:t>
                      </a:r>
                      <a:endParaRPr b="0" lang="en-PH" sz="1800" spc="-1" strike="noStrike">
                        <a:latin typeface="Arial"/>
                      </a:endParaRPr>
                    </a:p>
                    <a:p>
                      <a:pPr>
                        <a:lnSpc>
                          <a:spcPct val="115000"/>
                        </a:lnSpc>
                        <a:buNone/>
                      </a:pPr>
                      <a:r>
                        <a:rPr b="0" lang="en-PH" sz="1800" spc="-1" strike="noStrike">
                          <a:latin typeface="Lato"/>
                        </a:rPr>
                        <a:t>It means ________.</a:t>
                      </a:r>
                      <a:endParaRPr b="0" lang="en-PH" sz="18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r>
              <a:tr h="860400">
                <a:tc>
                  <a:txBody>
                    <a:bodyPr lIns="90000" rIns="90000" anchor="ctr">
                      <a:noAutofit/>
                    </a:bodyPr>
                    <a:p>
                      <a:pPr>
                        <a:lnSpc>
                          <a:spcPct val="115000"/>
                        </a:lnSpc>
                        <a:buNone/>
                      </a:pPr>
                      <a:r>
                        <a:rPr b="0" lang="en-PH" sz="1800" spc="-1" strike="noStrike">
                          <a:latin typeface="Lato"/>
                        </a:rPr>
                        <a:t>What do you like about yourself?</a:t>
                      </a:r>
                      <a:endParaRPr b="0" lang="en-PH" sz="18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c>
                  <a:txBody>
                    <a:bodyPr lIns="90000" rIns="90000" anchor="ctr">
                      <a:noAutofit/>
                    </a:bodyPr>
                    <a:p>
                      <a:pPr>
                        <a:lnSpc>
                          <a:spcPct val="115000"/>
                        </a:lnSpc>
                        <a:buNone/>
                      </a:pPr>
                      <a:r>
                        <a:rPr b="0" lang="en-PH" sz="1800" spc="-1" strike="noStrike">
                          <a:latin typeface="Lato"/>
                        </a:rPr>
                        <a:t>I like myself because</a:t>
                      </a:r>
                      <a:endParaRPr b="0" lang="en-PH" sz="1800" spc="-1" strike="noStrike">
                        <a:latin typeface="Arial"/>
                      </a:endParaRPr>
                    </a:p>
                    <a:p>
                      <a:pPr>
                        <a:lnSpc>
                          <a:spcPct val="115000"/>
                        </a:lnSpc>
                        <a:buNone/>
                      </a:pPr>
                      <a:r>
                        <a:rPr b="0" lang="en-PH" sz="1800" spc="-1" strike="noStrike">
                          <a:latin typeface="Lato"/>
                        </a:rPr>
                        <a:t>_______.</a:t>
                      </a:r>
                      <a:endParaRPr b="0" lang="en-PH" sz="1800" spc="-1" strike="noStrike">
                        <a:latin typeface="Arial"/>
                      </a:endParaRPr>
                    </a:p>
                  </a:txBody>
                  <a:tcPr anchor="ctr" marL="90000" marR="90000">
                    <a:lnL w="720">
                      <a:solidFill>
                        <a:srgbClr val="ff8000"/>
                      </a:solidFill>
                    </a:lnL>
                    <a:lnR w="720">
                      <a:solidFill>
                        <a:srgbClr val="ff8000"/>
                      </a:solidFill>
                    </a:lnR>
                    <a:lnT w="720">
                      <a:solidFill>
                        <a:srgbClr val="ff8000"/>
                      </a:solidFill>
                    </a:lnT>
                    <a:lnB w="720">
                      <a:solidFill>
                        <a:srgbClr val="ff8000"/>
                      </a:solidFill>
                    </a:lnB>
                    <a:solidFill>
                      <a:srgbClr val="fff5ce"/>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720000" y="1008000"/>
            <a:ext cx="10438920" cy="2638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highlight>
                  <a:srgbClr val="ffd7d7"/>
                </a:highlight>
                <a:latin typeface="€žtâþ"/>
                <a:ea typeface="DejaVu Sans"/>
              </a:rPr>
              <a:t>Grammar</a:t>
            </a:r>
            <a:endParaRPr b="0" lang="en-PH" sz="2000" spc="-1" strike="noStrike">
              <a:latin typeface="Arial"/>
            </a:endParaRPr>
          </a:p>
          <a:p>
            <a:pPr>
              <a:lnSpc>
                <a:spcPct val="150000"/>
              </a:lnSpc>
              <a:buNone/>
            </a:pPr>
            <a:r>
              <a:rPr b="0" lang="en-PH" sz="1600" spc="-1" strike="noStrike">
                <a:solidFill>
                  <a:srgbClr val="000000"/>
                </a:solidFill>
                <a:latin typeface="€žtâþ"/>
                <a:ea typeface="DejaVu Sans"/>
              </a:rPr>
              <a:t>	</a:t>
            </a:r>
            <a:r>
              <a:rPr b="0" lang="en-PH" sz="1600" spc="-1" strike="noStrike">
                <a:solidFill>
                  <a:srgbClr val="000000"/>
                </a:solidFill>
                <a:latin typeface="€žtâþ"/>
                <a:ea typeface="DejaVu Sans"/>
              </a:rPr>
              <a:t>What is your favorite toy? Your choice makes you unique, too. Do you know that toys like cars, dolls, and balls are common objects and things?</a:t>
            </a:r>
            <a:endParaRPr b="0" lang="en-PH" sz="1600" spc="-1" strike="noStrike">
              <a:latin typeface="Arial"/>
            </a:endParaRPr>
          </a:p>
        </p:txBody>
      </p:sp>
      <p:pic>
        <p:nvPicPr>
          <p:cNvPr id="186" name="" descr=""/>
          <p:cNvPicPr/>
          <p:nvPr/>
        </p:nvPicPr>
        <p:blipFill>
          <a:blip r:embed="rId1"/>
          <a:stretch/>
        </p:blipFill>
        <p:spPr>
          <a:xfrm>
            <a:off x="720000" y="2772000"/>
            <a:ext cx="1659960" cy="1760400"/>
          </a:xfrm>
          <a:prstGeom prst="rect">
            <a:avLst/>
          </a:prstGeom>
          <a:ln w="0">
            <a:noFill/>
          </a:ln>
        </p:spPr>
      </p:pic>
      <p:sp>
        <p:nvSpPr>
          <p:cNvPr id="187" name=""/>
          <p:cNvSpPr/>
          <p:nvPr/>
        </p:nvSpPr>
        <p:spPr>
          <a:xfrm>
            <a:off x="2381040" y="2700000"/>
            <a:ext cx="8777880" cy="19789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900" spc="-1" strike="noStrike">
                <a:solidFill>
                  <a:srgbClr val="000000"/>
                </a:solidFill>
                <a:latin typeface="Lato"/>
                <a:ea typeface="€žtâþ"/>
              </a:rPr>
              <a:t>	</a:t>
            </a:r>
            <a:r>
              <a:rPr b="0" lang="en-PH" sz="1900" spc="-1" strike="noStrike">
                <a:solidFill>
                  <a:srgbClr val="000000"/>
                </a:solidFill>
                <a:latin typeface="Lato"/>
                <a:ea typeface="€žtâþ"/>
              </a:rPr>
              <a:t>	</a:t>
            </a:r>
            <a:r>
              <a:rPr b="0" lang="en-PH" sz="1900" spc="-1" strike="noStrike">
                <a:solidFill>
                  <a:srgbClr val="000000"/>
                </a:solidFill>
                <a:highlight>
                  <a:srgbClr val="fff5ce"/>
                </a:highlight>
                <a:latin typeface="Lato"/>
                <a:ea typeface="€žtâþ"/>
              </a:rPr>
              <a:t>Common objects and things can be seen or touched and are found almost anywhere. Sometimes, what is common to you may not be common to others.</a:t>
            </a:r>
            <a:endParaRPr b="0" lang="en-PH" sz="1900" spc="-1" strike="noStrike">
              <a:latin typeface="Arial"/>
            </a:endParaRPr>
          </a:p>
          <a:p>
            <a:pPr>
              <a:lnSpc>
                <a:spcPct val="150000"/>
              </a:lnSpc>
              <a:buNone/>
            </a:pPr>
            <a:endParaRPr b="0" lang="en-PH" sz="1900" spc="-1" strike="noStrike">
              <a:latin typeface="Arial"/>
            </a:endParaRPr>
          </a:p>
          <a:p>
            <a:pPr>
              <a:lnSpc>
                <a:spcPct val="150000"/>
              </a:lnSpc>
              <a:buNone/>
            </a:pPr>
            <a:r>
              <a:rPr b="1" lang="en-PH" sz="1900" spc="-1" strike="noStrike">
                <a:solidFill>
                  <a:srgbClr val="000000"/>
                </a:solidFill>
                <a:highlight>
                  <a:srgbClr val="fff5ce"/>
                </a:highlight>
                <a:latin typeface="Lato"/>
                <a:ea typeface="€žtâþ"/>
              </a:rPr>
              <a:t>All objects or things have names.</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2023-08-05T08:30:43Z</dcterms:modified>
  <cp:revision>180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