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11.png" ContentType="image/png"/>
  <Override PartName="/ppt/media/image9.png" ContentType="image/png"/>
  <Override PartName="/ppt/media/image10.png" ContentType="image/png"/>
  <Override PartName="/ppt/media/image7.png" ContentType="image/png"/>
  <Override PartName="/ppt/media/image12.png" ContentType="image/png"/>
  <Override PartName="/ppt/media/image8.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3400" cy="683928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80280" cy="2780280"/>
          </a:xfrm>
          <a:prstGeom prst="rect">
            <a:avLst/>
          </a:prstGeom>
          <a:ln w="0">
            <a:noFill/>
          </a:ln>
        </p:spPr>
      </p:pic>
      <p:sp>
        <p:nvSpPr>
          <p:cNvPr id="2" name="Rectangle 5"/>
          <p:cNvSpPr/>
          <p:nvPr/>
        </p:nvSpPr>
        <p:spPr>
          <a:xfrm>
            <a:off x="3487320" y="1475280"/>
            <a:ext cx="8685720" cy="384372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85720" cy="36540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3400" cy="616320"/>
          </a:xfrm>
          <a:prstGeom prst="rect">
            <a:avLst/>
          </a:prstGeom>
          <a:ln w="0">
            <a:noFill/>
          </a:ln>
        </p:spPr>
      </p:pic>
      <p:sp>
        <p:nvSpPr>
          <p:cNvPr id="43" name="Rectangle 7"/>
          <p:cNvSpPr/>
          <p:nvPr/>
        </p:nvSpPr>
        <p:spPr>
          <a:xfrm>
            <a:off x="10868760" y="0"/>
            <a:ext cx="951840" cy="95184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15920" cy="1015920"/>
          </a:xfrm>
          <a:prstGeom prst="rect">
            <a:avLst/>
          </a:prstGeom>
          <a:ln w="0">
            <a:noFill/>
          </a:ln>
        </p:spPr>
      </p:pic>
      <p:sp>
        <p:nvSpPr>
          <p:cNvPr id="45" name="TextBox 9"/>
          <p:cNvSpPr/>
          <p:nvPr/>
        </p:nvSpPr>
        <p:spPr>
          <a:xfrm>
            <a:off x="185400" y="6362280"/>
            <a:ext cx="46731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46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7720" cy="336600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2737080"/>
            <a:ext cx="8081640" cy="1402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spcBef>
                <a:spcPts val="850"/>
              </a:spcBef>
              <a:spcAft>
                <a:spcPts val="850"/>
              </a:spcAft>
              <a:buNone/>
            </a:pPr>
            <a:r>
              <a:rPr b="1" lang="en-US" sz="3600" spc="-1" strike="noStrike">
                <a:solidFill>
                  <a:srgbClr val="ffffff"/>
                </a:solidFill>
                <a:latin typeface="Montserrat Medium"/>
                <a:ea typeface="DejaVu Sans"/>
              </a:rPr>
              <a:t>Not Only One, But Many </a:t>
            </a:r>
            <a:endParaRPr b="0" lang="en-PH" sz="3600" spc="-1" strike="noStrike">
              <a:latin typeface="Arial"/>
              <a:ea typeface="PingFang SC"/>
            </a:endParaRPr>
          </a:p>
          <a:p>
            <a:pPr algn="ctr">
              <a:lnSpc>
                <a:spcPct val="100000"/>
              </a:lnSpc>
              <a:spcBef>
                <a:spcPts val="850"/>
              </a:spcBef>
              <a:spcAft>
                <a:spcPts val="850"/>
              </a:spcAft>
              <a:buNone/>
            </a:pPr>
            <a:r>
              <a:rPr b="1" lang="en-US" sz="3600" spc="-1" strike="noStrike">
                <a:solidFill>
                  <a:srgbClr val="ffffff"/>
                </a:solidFill>
                <a:latin typeface="Montserrat Medium"/>
                <a:ea typeface="DejaVu Sans"/>
              </a:rPr>
              <a:t>(Be Verbs)</a:t>
            </a:r>
            <a:endParaRPr b="0" lang="en-PH" sz="3600" spc="-1" strike="noStrike">
              <a:latin typeface="Arial"/>
              <a:ea typeface="PingFang SC"/>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
          <p:cNvSpPr/>
          <p:nvPr/>
        </p:nvSpPr>
        <p:spPr>
          <a:xfrm>
            <a:off x="1080000" y="720000"/>
            <a:ext cx="9718560" cy="5218560"/>
          </a:xfrm>
          <a:prstGeom prst="rect">
            <a:avLst/>
          </a:prstGeom>
          <a:noFill/>
          <a:ln w="38160">
            <a:solidFill>
              <a:srgbClr val="3465a4"/>
            </a:solidFill>
            <a:round/>
          </a:ln>
        </p:spPr>
        <p:style>
          <a:lnRef idx="0"/>
          <a:fillRef idx="0"/>
          <a:effectRef idx="0"/>
          <a:fontRef idx="minor"/>
        </p:style>
      </p:sp>
      <p:sp>
        <p:nvSpPr>
          <p:cNvPr id="150" name=""/>
          <p:cNvSpPr/>
          <p:nvPr/>
        </p:nvSpPr>
        <p:spPr>
          <a:xfrm>
            <a:off x="1440000" y="900000"/>
            <a:ext cx="8998920" cy="485892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567"/>
              </a:spcBef>
              <a:spcAft>
                <a:spcPts val="567"/>
              </a:spcAft>
              <a:buNone/>
            </a:pPr>
            <a:r>
              <a:rPr b="1" lang="en-PH" sz="2400" spc="-1" strike="noStrike">
                <a:solidFill>
                  <a:srgbClr val="000000"/>
                </a:solidFill>
                <a:highlight>
                  <a:srgbClr val="ffdbb6"/>
                </a:highlight>
                <a:latin typeface="Lato"/>
                <a:ea typeface="PingFang SC"/>
              </a:rPr>
              <a:t>Oral Language </a:t>
            </a:r>
            <a:endParaRPr b="0" lang="en-PH" sz="2400" spc="-1" strike="noStrike">
              <a:latin typeface="Arial"/>
              <a:ea typeface="PingFang SC"/>
            </a:endParaRPr>
          </a:p>
          <a:p>
            <a:pPr algn="just">
              <a:lnSpc>
                <a:spcPct val="150000"/>
              </a:lnSpc>
              <a:spcBef>
                <a:spcPts val="567"/>
              </a:spcBef>
              <a:spcAft>
                <a:spcPts val="567"/>
              </a:spcAft>
              <a:buNone/>
            </a:pP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In asking questions in English, you may use these words that start with “</a:t>
            </a:r>
            <a:r>
              <a:rPr b="1" lang="en-PH" sz="2400" spc="-1" strike="noStrike">
                <a:solidFill>
                  <a:srgbClr val="000000"/>
                </a:solidFill>
                <a:latin typeface="Lato"/>
                <a:ea typeface="Calibri;Calibri"/>
              </a:rPr>
              <a:t>wh</a:t>
            </a:r>
            <a:r>
              <a:rPr b="0" lang="en-PH" sz="2400" spc="-1" strike="noStrike">
                <a:solidFill>
                  <a:srgbClr val="000000"/>
                </a:solidFill>
                <a:latin typeface="Lato"/>
                <a:ea typeface="Calibri;Calibri"/>
              </a:rPr>
              <a:t>” what, where, who, when, and why. You may also use the </a:t>
            </a:r>
            <a:r>
              <a:rPr b="1" lang="en-PH" sz="2400" spc="-1" strike="noStrike">
                <a:solidFill>
                  <a:srgbClr val="000000"/>
                </a:solidFill>
                <a:latin typeface="Lato"/>
                <a:ea typeface="Calibri;Calibri"/>
              </a:rPr>
              <a:t>be verbs </a:t>
            </a:r>
            <a:r>
              <a:rPr b="0" lang="en-PH" sz="2400" spc="-1" strike="noStrike">
                <a:solidFill>
                  <a:srgbClr val="000000"/>
                </a:solidFill>
                <a:latin typeface="Lato"/>
                <a:ea typeface="Calibri;Calibri"/>
              </a:rPr>
              <a:t>such as </a:t>
            </a:r>
            <a:r>
              <a:rPr b="0" i="1" lang="en-PH" sz="2400" spc="-1" strike="noStrike">
                <a:solidFill>
                  <a:srgbClr val="000000"/>
                </a:solidFill>
                <a:latin typeface="Lato"/>
                <a:ea typeface="Calibri;Calibri"/>
              </a:rPr>
              <a:t>is, are, was, </a:t>
            </a:r>
            <a:r>
              <a:rPr b="0" lang="en-PH" sz="2400" spc="-1" strike="noStrike">
                <a:solidFill>
                  <a:srgbClr val="000000"/>
                </a:solidFill>
                <a:latin typeface="Lato"/>
                <a:ea typeface="Calibri;Calibri"/>
              </a:rPr>
              <a:t>and </a:t>
            </a:r>
            <a:r>
              <a:rPr b="0" i="1" lang="en-PH" sz="2400" spc="-1" strike="noStrike">
                <a:solidFill>
                  <a:srgbClr val="000000"/>
                </a:solidFill>
                <a:latin typeface="Lato"/>
                <a:ea typeface="Calibri;Calibri"/>
              </a:rPr>
              <a:t>were </a:t>
            </a:r>
            <a:r>
              <a:rPr b="0" lang="en-PH" sz="2400" spc="-1" strike="noStrike">
                <a:solidFill>
                  <a:srgbClr val="000000"/>
                </a:solidFill>
                <a:latin typeface="Lato"/>
                <a:ea typeface="Calibri;Calibri"/>
              </a:rPr>
              <a:t>at the beginning of simple questions. </a:t>
            </a:r>
            <a:endParaRPr b="0" lang="en-PH" sz="2400" spc="-1" strike="noStrike">
              <a:latin typeface="Arial"/>
              <a:ea typeface="PingFang SC"/>
            </a:endParaRPr>
          </a:p>
          <a:p>
            <a:pPr algn="just">
              <a:lnSpc>
                <a:spcPct val="150000"/>
              </a:lnSpc>
              <a:spcBef>
                <a:spcPts val="567"/>
              </a:spcBef>
              <a:spcAft>
                <a:spcPts val="567"/>
              </a:spcAft>
              <a:buNone/>
            </a:pPr>
            <a:r>
              <a:rPr b="0" lang="en-PH" sz="2400" spc="-1" strike="noStrike">
                <a:solidFill>
                  <a:srgbClr val="000000"/>
                </a:solidFill>
                <a:latin typeface="Lato"/>
                <a:ea typeface="Calibri;Calibri"/>
              </a:rPr>
              <a:t>Examples: </a:t>
            </a:r>
            <a:r>
              <a:rPr b="0" lang="en-PH" sz="2400" spc="-1" strike="noStrike" u="sng">
                <a:solidFill>
                  <a:srgbClr val="000000"/>
                </a:solidFill>
                <a:uFillTx/>
                <a:latin typeface="Lato"/>
                <a:ea typeface="Calibri;Calibri"/>
              </a:rPr>
              <a:t>What </a:t>
            </a:r>
            <a:r>
              <a:rPr b="0" lang="en-PH" sz="2400" spc="-1" strike="noStrike">
                <a:solidFill>
                  <a:srgbClr val="000000"/>
                </a:solidFill>
                <a:latin typeface="Lato"/>
                <a:ea typeface="Calibri;Calibri"/>
              </a:rPr>
              <a:t>is the name of your community? </a:t>
            </a:r>
            <a:endParaRPr b="0" lang="en-PH" sz="2400" spc="-1" strike="noStrike">
              <a:latin typeface="Arial"/>
              <a:ea typeface="PingFang SC"/>
            </a:endParaRPr>
          </a:p>
          <a:p>
            <a:pPr algn="just">
              <a:lnSpc>
                <a:spcPct val="150000"/>
              </a:lnSpc>
              <a:spcBef>
                <a:spcPts val="567"/>
              </a:spcBef>
              <a:spcAft>
                <a:spcPts val="567"/>
              </a:spcAft>
              <a:buNone/>
            </a:pPr>
            <a:r>
              <a:rPr b="0" lang="en-PH" sz="2400" spc="-1" strike="noStrike" u="sng">
                <a:solidFill>
                  <a:srgbClr val="000000"/>
                </a:solidFill>
                <a:uFillTx/>
                <a:latin typeface="Lato"/>
                <a:ea typeface="Calibri;Calibri"/>
              </a:rPr>
              <a:t>	</a:t>
            </a:r>
            <a:r>
              <a:rPr b="0" lang="en-PH" sz="2400" spc="-1" strike="noStrike" u="sng">
                <a:solidFill>
                  <a:srgbClr val="000000"/>
                </a:solidFill>
                <a:uFillTx/>
                <a:latin typeface="Lato"/>
                <a:ea typeface="Calibri;Calibri"/>
              </a:rPr>
              <a:t>	</a:t>
            </a:r>
            <a:r>
              <a:rPr b="0" lang="en-PH" sz="2400" spc="-1" strike="noStrike" u="sng">
                <a:solidFill>
                  <a:srgbClr val="000000"/>
                </a:solidFill>
                <a:uFillTx/>
                <a:latin typeface="Lato"/>
                <a:ea typeface="Calibri;Calibri"/>
              </a:rPr>
              <a:t>	</a:t>
            </a:r>
            <a:r>
              <a:rPr b="0" lang="en-PH" sz="2400" spc="-1" strike="noStrike" u="sng">
                <a:solidFill>
                  <a:srgbClr val="000000"/>
                </a:solidFill>
                <a:uFillTx/>
                <a:latin typeface="Lato"/>
                <a:ea typeface="Calibri;Calibri"/>
              </a:rPr>
              <a:t>Is </a:t>
            </a:r>
            <a:r>
              <a:rPr b="0" lang="en-PH" sz="2400" spc="-1" strike="noStrike">
                <a:solidFill>
                  <a:srgbClr val="000000"/>
                </a:solidFill>
                <a:latin typeface="Lato"/>
                <a:ea typeface="Calibri;Calibri"/>
              </a:rPr>
              <a:t>there a basketball court near your house? </a:t>
            </a:r>
            <a:endParaRPr b="0" lang="en-PH" sz="2400" spc="-1" strike="noStrike">
              <a:latin typeface="Arial"/>
              <a:ea typeface="PingFang SC"/>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1" name="" descr=""/>
          <p:cNvPicPr/>
          <p:nvPr/>
        </p:nvPicPr>
        <p:blipFill>
          <a:blip r:embed="rId1"/>
          <a:stretch/>
        </p:blipFill>
        <p:spPr>
          <a:xfrm>
            <a:off x="3348000" y="2241000"/>
            <a:ext cx="4750920" cy="3805920"/>
          </a:xfrm>
          <a:prstGeom prst="rect">
            <a:avLst/>
          </a:prstGeom>
          <a:ln w="0">
            <a:noFill/>
          </a:ln>
        </p:spPr>
      </p:pic>
      <p:sp>
        <p:nvSpPr>
          <p:cNvPr id="152" name=""/>
          <p:cNvSpPr/>
          <p:nvPr/>
        </p:nvSpPr>
        <p:spPr>
          <a:xfrm>
            <a:off x="360000" y="1152000"/>
            <a:ext cx="3958920" cy="1546920"/>
          </a:xfrm>
          <a:prstGeom prst="wedgeEllipseCallout">
            <a:avLst>
              <a:gd name="adj1" fmla="val 37273"/>
              <a:gd name="adj2" fmla="val 94148"/>
            </a:avLst>
          </a:prstGeom>
          <a:noFill/>
          <a:ln w="19080">
            <a:solidFill>
              <a:srgbClr val="000000"/>
            </a:solidFill>
            <a:round/>
          </a:ln>
        </p:spPr>
        <p:style>
          <a:lnRef idx="0"/>
          <a:fillRef idx="0"/>
          <a:effectRef idx="0"/>
          <a:fontRef idx="minor"/>
        </p:style>
        <p:txBody>
          <a:bodyPr lIns="99360" rIns="99360" tIns="54360" bIns="54360" anchor="ctr">
            <a:noAutofit/>
          </a:bodyPr>
          <a:p>
            <a:pPr algn="ctr">
              <a:lnSpc>
                <a:spcPct val="100000"/>
              </a:lnSpc>
              <a:buNone/>
            </a:pPr>
            <a:r>
              <a:rPr b="1" lang="en-PH" sz="2400" spc="-1" strike="noStrike">
                <a:solidFill>
                  <a:srgbClr val="000000"/>
                </a:solidFill>
                <a:latin typeface="Lato"/>
                <a:ea typeface="Calibri;Calibri"/>
              </a:rPr>
              <a:t>Are there police officers in your community? </a:t>
            </a:r>
            <a:endParaRPr b="0" lang="en-PH" sz="2400" spc="-1" strike="noStrike">
              <a:latin typeface="Arial"/>
            </a:endParaRPr>
          </a:p>
        </p:txBody>
      </p:sp>
      <p:sp>
        <p:nvSpPr>
          <p:cNvPr id="153" name=""/>
          <p:cNvSpPr/>
          <p:nvPr/>
        </p:nvSpPr>
        <p:spPr>
          <a:xfrm>
            <a:off x="7380000" y="720000"/>
            <a:ext cx="3958920" cy="2518920"/>
          </a:xfrm>
          <a:prstGeom prst="wedgeEllipseCallout">
            <a:avLst>
              <a:gd name="adj1" fmla="val -51541"/>
              <a:gd name="adj2" fmla="val 61638"/>
            </a:avLst>
          </a:prstGeom>
          <a:noFill/>
          <a:ln w="19080">
            <a:solidFill>
              <a:srgbClr val="000000"/>
            </a:solidFill>
            <a:round/>
          </a:ln>
        </p:spPr>
        <p:style>
          <a:lnRef idx="0"/>
          <a:fillRef idx="0"/>
          <a:effectRef idx="0"/>
          <a:fontRef idx="minor"/>
        </p:style>
        <p:txBody>
          <a:bodyPr lIns="99360" rIns="99360" tIns="54360" bIns="54360" anchor="ctr">
            <a:noAutofit/>
          </a:bodyPr>
          <a:p>
            <a:pPr algn="ctr">
              <a:lnSpc>
                <a:spcPct val="100000"/>
              </a:lnSpc>
              <a:buNone/>
            </a:pPr>
            <a:r>
              <a:rPr b="1" lang="en-PH" sz="2400" spc="-1" strike="noStrike">
                <a:solidFill>
                  <a:srgbClr val="000000"/>
                </a:solidFill>
                <a:latin typeface="Lato"/>
                <a:ea typeface="Calibri;Calibri"/>
              </a:rPr>
              <a:t>Yes. There are police officers who patrol the place. What about your place? </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
          <p:cNvSpPr/>
          <p:nvPr/>
        </p:nvSpPr>
        <p:spPr>
          <a:xfrm>
            <a:off x="720000" y="360000"/>
            <a:ext cx="10078560" cy="5760000"/>
          </a:xfrm>
          <a:prstGeom prst="rect">
            <a:avLst/>
          </a:prstGeom>
          <a:noFill/>
          <a:ln w="38160">
            <a:solidFill>
              <a:srgbClr val="3465a4"/>
            </a:solidFill>
            <a:round/>
          </a:ln>
        </p:spPr>
        <p:style>
          <a:lnRef idx="0"/>
          <a:fillRef idx="0"/>
          <a:effectRef idx="0"/>
          <a:fontRef idx="minor"/>
        </p:style>
      </p:sp>
      <p:sp>
        <p:nvSpPr>
          <p:cNvPr id="155" name=""/>
          <p:cNvSpPr/>
          <p:nvPr/>
        </p:nvSpPr>
        <p:spPr>
          <a:xfrm>
            <a:off x="1440000" y="360000"/>
            <a:ext cx="8998920" cy="485892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The words </a:t>
            </a:r>
            <a:r>
              <a:rPr b="0" i="1" lang="en-PH" sz="2400" spc="-1" strike="noStrike">
                <a:solidFill>
                  <a:srgbClr val="000000"/>
                </a:solidFill>
                <a:latin typeface="Lato"/>
                <a:ea typeface="Calibri;Calibri"/>
              </a:rPr>
              <a:t>am, is, are, was, </a:t>
            </a:r>
            <a:r>
              <a:rPr b="0" lang="en-PH" sz="2400" spc="-1" strike="noStrike">
                <a:solidFill>
                  <a:srgbClr val="000000"/>
                </a:solidFill>
                <a:latin typeface="Lato"/>
                <a:ea typeface="Calibri;Calibri"/>
              </a:rPr>
              <a:t>and </a:t>
            </a:r>
            <a:r>
              <a:rPr b="0" i="1" lang="en-PH" sz="2400" spc="-1" strike="noStrike">
                <a:solidFill>
                  <a:srgbClr val="000000"/>
                </a:solidFill>
                <a:latin typeface="Lato"/>
                <a:ea typeface="Calibri;Calibri"/>
              </a:rPr>
              <a:t>were </a:t>
            </a:r>
            <a:r>
              <a:rPr b="0" lang="en-PH" sz="2400" spc="-1" strike="noStrike">
                <a:solidFill>
                  <a:srgbClr val="000000"/>
                </a:solidFill>
                <a:latin typeface="Lato"/>
                <a:ea typeface="Calibri;Calibri"/>
              </a:rPr>
              <a:t>are commonly </a:t>
            </a: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heard in English. They are called the </a:t>
            </a:r>
            <a:r>
              <a:rPr b="1" lang="en-PH" sz="2400" spc="-1" strike="noStrike">
                <a:solidFill>
                  <a:srgbClr val="000000"/>
                </a:solidFill>
                <a:latin typeface="Lato"/>
                <a:ea typeface="Calibri;Calibri"/>
              </a:rPr>
              <a:t>be verbs</a:t>
            </a:r>
            <a:r>
              <a:rPr b="0" lang="en-PH" sz="2400" spc="-1" strike="noStrike">
                <a:solidFill>
                  <a:srgbClr val="000000"/>
                </a:solidFill>
                <a:latin typeface="Lato"/>
                <a:ea typeface="Calibri;Calibri"/>
              </a:rPr>
              <a:t> or </a:t>
            </a:r>
            <a:r>
              <a:rPr b="1" lang="en-PH" sz="2400" spc="-1" strike="noStrike">
                <a:solidFill>
                  <a:srgbClr val="000000"/>
                </a:solidFill>
                <a:latin typeface="Lato"/>
                <a:ea typeface="Calibri;Calibri"/>
              </a:rPr>
              <a:t>verbs of being. </a:t>
            </a: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Some of the common uses of be verbs are the following: </a:t>
            </a:r>
            <a:endParaRPr b="0" lang="en-PH" sz="2400" spc="-1" strike="noStrike">
              <a:latin typeface="Arial"/>
            </a:endParaRPr>
          </a:p>
        </p:txBody>
      </p:sp>
      <p:graphicFrame>
        <p:nvGraphicFramePr>
          <p:cNvPr id="156" name=""/>
          <p:cNvGraphicFramePr/>
          <p:nvPr/>
        </p:nvGraphicFramePr>
        <p:xfrm>
          <a:off x="972000" y="2191680"/>
          <a:ext cx="9560160" cy="4303080"/>
        </p:xfrm>
        <a:graphic>
          <a:graphicData uri="http://schemas.openxmlformats.org/drawingml/2006/table">
            <a:tbl>
              <a:tblPr/>
              <a:tblGrid>
                <a:gridCol w="4779000"/>
                <a:gridCol w="4781160"/>
              </a:tblGrid>
              <a:tr h="414000">
                <a:tc>
                  <a:txBody>
                    <a:bodyPr lIns="90000" rIns="90000" anchor="ctr">
                      <a:noAutofit/>
                    </a:bodyPr>
                    <a:p>
                      <a:pPr algn="ctr">
                        <a:lnSpc>
                          <a:spcPct val="100000"/>
                        </a:lnSpc>
                        <a:buNone/>
                      </a:pPr>
                      <a:r>
                        <a:rPr b="1" lang="en-PH" sz="2400" spc="-1" strike="noStrike">
                          <a:solidFill>
                            <a:srgbClr val="000000"/>
                          </a:solidFill>
                          <a:latin typeface="Lato"/>
                        </a:rPr>
                        <a:t>Some Uses of Be Verbs </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dee6ef"/>
                    </a:solidFill>
                  </a:tcPr>
                </a:tc>
                <a:tc>
                  <a:txBody>
                    <a:bodyPr lIns="90000" rIns="90000" anchor="ctr">
                      <a:noAutofit/>
                    </a:bodyPr>
                    <a:p>
                      <a:pPr algn="ctr">
                        <a:lnSpc>
                          <a:spcPct val="100000"/>
                        </a:lnSpc>
                        <a:buNone/>
                      </a:pPr>
                      <a:r>
                        <a:rPr b="1" lang="en-PH" sz="2400" spc="-1" strike="noStrike">
                          <a:solidFill>
                            <a:srgbClr val="000000"/>
                          </a:solidFill>
                          <a:latin typeface="Lato"/>
                        </a:rPr>
                        <a:t>Examples </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dee6ef"/>
                    </a:solidFill>
                  </a:tcPr>
                </a:tc>
              </a:tr>
              <a:tr h="531000">
                <a:tc>
                  <a:txBody>
                    <a:bodyPr lIns="90000" rIns="90000" anchor="ctr">
                      <a:noAutofit/>
                    </a:bodyPr>
                    <a:p>
                      <a:pPr>
                        <a:lnSpc>
                          <a:spcPct val="100000"/>
                        </a:lnSpc>
                        <a:buNone/>
                      </a:pPr>
                      <a:r>
                        <a:rPr b="0" lang="en-PH" sz="2400" spc="-1" strike="noStrike">
                          <a:latin typeface="Lato"/>
                        </a:rPr>
                        <a:t>1. To show the status of a speaker </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2400" spc="-1" strike="noStrike">
                          <a:solidFill>
                            <a:srgbClr val="000000"/>
                          </a:solidFill>
                          <a:latin typeface="Lato"/>
                          <a:ea typeface="Calibri;Calibri"/>
                        </a:rPr>
                        <a:t>I </a:t>
                      </a:r>
                      <a:r>
                        <a:rPr b="0" lang="en-PH" sz="2400" spc="-1" strike="noStrike" u="sng">
                          <a:solidFill>
                            <a:srgbClr val="000000"/>
                          </a:solidFill>
                          <a:uFillTx/>
                          <a:latin typeface="Lato"/>
                          <a:ea typeface="Calibri;Calibri"/>
                        </a:rPr>
                        <a:t>am </a:t>
                      </a:r>
                      <a:r>
                        <a:rPr b="0" lang="en-PH" sz="2400" spc="-1" strike="noStrike">
                          <a:solidFill>
                            <a:srgbClr val="000000"/>
                          </a:solidFill>
                          <a:latin typeface="Lato"/>
                          <a:ea typeface="Calibri;Calibri"/>
                        </a:rPr>
                        <a:t>in Grade 3. </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531000">
                <a:tc>
                  <a:txBody>
                    <a:bodyPr lIns="90000" rIns="90000" anchor="ctr">
                      <a:noAutofit/>
                    </a:bodyPr>
                    <a:p>
                      <a:pPr>
                        <a:lnSpc>
                          <a:spcPct val="100000"/>
                        </a:lnSpc>
                        <a:buNone/>
                      </a:pPr>
                      <a:r>
                        <a:rPr b="0" lang="en-PH" sz="2400" spc="-1" strike="noStrike">
                          <a:latin typeface="Lato"/>
                        </a:rPr>
                        <a:t>2. To describe feelings </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2400" spc="-1" strike="noStrike">
                          <a:solidFill>
                            <a:srgbClr val="000000"/>
                          </a:solidFill>
                          <a:latin typeface="Lato"/>
                          <a:ea typeface="Calibri;Calibri"/>
                        </a:rPr>
                        <a:t>We </a:t>
                      </a:r>
                      <a:r>
                        <a:rPr b="0" lang="en-PH" sz="2400" spc="-1" strike="noStrike" u="sng">
                          <a:solidFill>
                            <a:srgbClr val="000000"/>
                          </a:solidFill>
                          <a:uFillTx/>
                          <a:latin typeface="Lato"/>
                          <a:ea typeface="Calibri;Calibri"/>
                        </a:rPr>
                        <a:t>are </a:t>
                      </a:r>
                      <a:r>
                        <a:rPr b="0" lang="en-PH" sz="2400" spc="-1" strike="noStrike">
                          <a:solidFill>
                            <a:srgbClr val="000000"/>
                          </a:solidFill>
                          <a:latin typeface="Lato"/>
                          <a:ea typeface="Calibri;Calibri"/>
                        </a:rPr>
                        <a:t>happy at home. </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838440">
                <a:tc>
                  <a:txBody>
                    <a:bodyPr lIns="90000" rIns="90000" anchor="ctr">
                      <a:noAutofit/>
                    </a:bodyPr>
                    <a:p>
                      <a:pPr>
                        <a:lnSpc>
                          <a:spcPct val="100000"/>
                        </a:lnSpc>
                        <a:buNone/>
                      </a:pPr>
                      <a:r>
                        <a:rPr b="0" lang="en-PH" sz="2400" spc="-1" strike="noStrike">
                          <a:latin typeface="Lato"/>
                        </a:rPr>
                        <a:t>3. To describe the subject of the</a:t>
                      </a:r>
                      <a:endParaRPr b="0" lang="en-PH" sz="2400" spc="-1" strike="noStrike">
                        <a:latin typeface="Arial"/>
                      </a:endParaRPr>
                    </a:p>
                    <a:p>
                      <a:pPr>
                        <a:lnSpc>
                          <a:spcPct val="100000"/>
                        </a:lnSpc>
                        <a:buNone/>
                      </a:pPr>
                      <a:r>
                        <a:rPr b="0" lang="en-PH" sz="2400" spc="-1" strike="noStrike">
                          <a:latin typeface="Lato"/>
                        </a:rPr>
                        <a:t>      </a:t>
                      </a:r>
                      <a:r>
                        <a:rPr b="0" lang="en-PH" sz="2400" spc="-1" strike="noStrike">
                          <a:latin typeface="Lato"/>
                        </a:rPr>
                        <a:t>sentence </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2400" spc="-1" strike="noStrike">
                          <a:solidFill>
                            <a:srgbClr val="000000"/>
                          </a:solidFill>
                          <a:latin typeface="Lato"/>
                          <a:ea typeface="Calibri;Calibri"/>
                        </a:rPr>
                        <a:t>English </a:t>
                      </a:r>
                      <a:r>
                        <a:rPr b="0" lang="en-PH" sz="2400" spc="-1" strike="noStrike" u="sng">
                          <a:solidFill>
                            <a:srgbClr val="000000"/>
                          </a:solidFill>
                          <a:uFillTx/>
                          <a:latin typeface="Lato"/>
                          <a:ea typeface="Calibri;Calibri"/>
                        </a:rPr>
                        <a:t>is </a:t>
                      </a:r>
                      <a:r>
                        <a:rPr b="0" lang="en-PH" sz="2400" spc="-1" strike="noStrike">
                          <a:solidFill>
                            <a:srgbClr val="000000"/>
                          </a:solidFill>
                          <a:latin typeface="Lato"/>
                          <a:ea typeface="Calibri;Calibri"/>
                        </a:rPr>
                        <a:t>my second language. </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531000">
                <a:tc>
                  <a:txBody>
                    <a:bodyPr lIns="90000" rIns="90000" anchor="ctr">
                      <a:noAutofit/>
                    </a:bodyPr>
                    <a:p>
                      <a:pPr>
                        <a:lnSpc>
                          <a:spcPct val="100000"/>
                        </a:lnSpc>
                        <a:buNone/>
                      </a:pPr>
                      <a:r>
                        <a:rPr b="0" lang="en-PH" sz="2400" spc="-1" strike="noStrike">
                          <a:latin typeface="Lato"/>
                        </a:rPr>
                        <a:t>4. To show location </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2400" spc="-1" strike="noStrike">
                          <a:solidFill>
                            <a:srgbClr val="000000"/>
                          </a:solidFill>
                          <a:latin typeface="Lato"/>
                          <a:ea typeface="Calibri;Calibri"/>
                        </a:rPr>
                        <a:t>We </a:t>
                      </a:r>
                      <a:r>
                        <a:rPr b="0" lang="en-PH" sz="2400" spc="-1" strike="noStrike" u="sng">
                          <a:solidFill>
                            <a:srgbClr val="000000"/>
                          </a:solidFill>
                          <a:uFillTx/>
                          <a:latin typeface="Lato"/>
                          <a:ea typeface="Calibri;Calibri"/>
                        </a:rPr>
                        <a:t>are </a:t>
                      </a:r>
                      <a:r>
                        <a:rPr b="0" lang="en-PH" sz="2400" spc="-1" strike="noStrike">
                          <a:solidFill>
                            <a:srgbClr val="000000"/>
                          </a:solidFill>
                          <a:latin typeface="Lato"/>
                          <a:ea typeface="Calibri;Calibri"/>
                        </a:rPr>
                        <a:t>in the classroom right now. </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829800">
                <a:tc>
                  <a:txBody>
                    <a:bodyPr lIns="90000" rIns="90000" anchor="ctr">
                      <a:noAutofit/>
                    </a:bodyPr>
                    <a:p>
                      <a:pPr>
                        <a:lnSpc>
                          <a:spcPct val="100000"/>
                        </a:lnSpc>
                        <a:buNone/>
                      </a:pPr>
                      <a:r>
                        <a:rPr b="0" lang="en-PH" sz="2400" spc="-1" strike="noStrike">
                          <a:solidFill>
                            <a:srgbClr val="000000"/>
                          </a:solidFill>
                          <a:latin typeface="Lato"/>
                          <a:ea typeface="Calibri;Calibri"/>
                        </a:rPr>
                        <a:t>5. To indicate a permanent condition or general truth </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2400" spc="-1" strike="noStrike">
                          <a:solidFill>
                            <a:srgbClr val="000000"/>
                          </a:solidFill>
                          <a:latin typeface="Lato"/>
                          <a:ea typeface="Calibri;Calibri"/>
                        </a:rPr>
                        <a:t>The Philippines </a:t>
                      </a:r>
                      <a:r>
                        <a:rPr b="0" lang="en-PH" sz="2400" spc="-1" strike="noStrike" u="sng">
                          <a:solidFill>
                            <a:srgbClr val="000000"/>
                          </a:solidFill>
                          <a:uFillTx/>
                          <a:latin typeface="Lato"/>
                          <a:ea typeface="Calibri;Calibri"/>
                        </a:rPr>
                        <a:t>is </a:t>
                      </a:r>
                      <a:r>
                        <a:rPr b="0" lang="en-PH" sz="2400" spc="-1" strike="noStrike">
                          <a:solidFill>
                            <a:srgbClr val="000000"/>
                          </a:solidFill>
                          <a:latin typeface="Lato"/>
                          <a:ea typeface="Calibri;Calibri"/>
                        </a:rPr>
                        <a:t>an archipelago. </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pic>
        <p:nvPicPr>
          <p:cNvPr id="157" name="" descr=""/>
          <p:cNvPicPr/>
          <p:nvPr/>
        </p:nvPicPr>
        <p:blipFill>
          <a:blip r:embed="rId1"/>
          <a:srcRect l="0" t="5996" r="4642" b="10"/>
          <a:stretch/>
        </p:blipFill>
        <p:spPr>
          <a:xfrm>
            <a:off x="3600" y="0"/>
            <a:ext cx="2696400" cy="169056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
          <p:cNvSpPr/>
          <p:nvPr/>
        </p:nvSpPr>
        <p:spPr>
          <a:xfrm>
            <a:off x="1080000" y="360000"/>
            <a:ext cx="9718560" cy="5578560"/>
          </a:xfrm>
          <a:prstGeom prst="rect">
            <a:avLst/>
          </a:prstGeom>
          <a:noFill/>
          <a:ln w="38160">
            <a:solidFill>
              <a:srgbClr val="3465a4"/>
            </a:solidFill>
            <a:round/>
          </a:ln>
        </p:spPr>
        <p:style>
          <a:lnRef idx="0"/>
          <a:fillRef idx="0"/>
          <a:effectRef idx="0"/>
          <a:fontRef idx="minor"/>
        </p:style>
      </p:sp>
      <p:graphicFrame>
        <p:nvGraphicFramePr>
          <p:cNvPr id="159" name=""/>
          <p:cNvGraphicFramePr/>
          <p:nvPr/>
        </p:nvGraphicFramePr>
        <p:xfrm>
          <a:off x="1671480" y="3209400"/>
          <a:ext cx="8516160" cy="2225520"/>
        </p:xfrm>
        <a:graphic>
          <a:graphicData uri="http://schemas.openxmlformats.org/drawingml/2006/table">
            <a:tbl>
              <a:tblPr/>
              <a:tblGrid>
                <a:gridCol w="1709280"/>
                <a:gridCol w="3787920"/>
                <a:gridCol w="3019320"/>
              </a:tblGrid>
              <a:tr h="408240">
                <a:tc>
                  <a:txBody>
                    <a:bodyPr lIns="90000" rIns="90000" anchor="ctr">
                      <a:noAutofit/>
                    </a:bodyPr>
                    <a:p>
                      <a:pPr algn="ctr">
                        <a:lnSpc>
                          <a:spcPct val="100000"/>
                        </a:lnSpc>
                        <a:buNone/>
                      </a:pPr>
                      <a:r>
                        <a:rPr b="1" lang="en-PH" sz="2400" spc="-1" strike="noStrike">
                          <a:latin typeface="Arial"/>
                        </a:rPr>
                        <a:t>Be Verbs </a:t>
                      </a:r>
                      <a:endParaRPr b="1"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dee6ef"/>
                    </a:solidFill>
                  </a:tcPr>
                </a:tc>
                <a:tc>
                  <a:txBody>
                    <a:bodyPr lIns="90000" rIns="90000" anchor="ctr">
                      <a:noAutofit/>
                    </a:bodyPr>
                    <a:p>
                      <a:pPr algn="ctr">
                        <a:lnSpc>
                          <a:spcPct val="100000"/>
                        </a:lnSpc>
                        <a:buNone/>
                      </a:pPr>
                      <a:r>
                        <a:rPr b="1" lang="en-PH" sz="2400" spc="-1" strike="noStrike">
                          <a:latin typeface="Arial"/>
                        </a:rPr>
                        <a:t>How to Use the Be Verbs </a:t>
                      </a:r>
                      <a:endParaRPr b="1"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dee6ef"/>
                    </a:solidFill>
                  </a:tcPr>
                </a:tc>
                <a:tc>
                  <a:txBody>
                    <a:bodyPr lIns="90000" rIns="90000" anchor="ctr">
                      <a:noAutofit/>
                    </a:bodyPr>
                    <a:p>
                      <a:pPr algn="ctr">
                        <a:lnSpc>
                          <a:spcPct val="100000"/>
                        </a:lnSpc>
                        <a:buNone/>
                      </a:pPr>
                      <a:r>
                        <a:rPr b="1" lang="en-PH" sz="2400" spc="-1" strike="noStrike">
                          <a:latin typeface="Arial"/>
                        </a:rPr>
                        <a:t>Examples </a:t>
                      </a:r>
                      <a:endParaRPr b="1"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dee6ef"/>
                    </a:solidFill>
                  </a:tcPr>
                </a:tc>
              </a:tr>
              <a:tr h="387000">
                <a:tc>
                  <a:txBody>
                    <a:bodyPr lIns="90000" rIns="90000" anchor="ctr">
                      <a:noAutofit/>
                    </a:bodyPr>
                    <a:p>
                      <a:pPr algn="ctr">
                        <a:lnSpc>
                          <a:spcPct val="100000"/>
                        </a:lnSpc>
                        <a:buNone/>
                      </a:pPr>
                      <a:r>
                        <a:rPr b="0" lang="en-PH" sz="2400" spc="-1" strike="noStrike">
                          <a:latin typeface="Lato"/>
                        </a:rPr>
                        <a:t>am</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2400" spc="-1" strike="noStrike">
                          <a:latin typeface="Arial"/>
                        </a:rPr>
                        <a:t>is used only with I </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2400" spc="-1" strike="noStrike">
                          <a:latin typeface="Arial"/>
                        </a:rPr>
                        <a:t>I am a Filipino. </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460440">
                <a:tc>
                  <a:txBody>
                    <a:bodyPr lIns="90000" rIns="90000" anchor="ctr">
                      <a:noAutofit/>
                    </a:bodyPr>
                    <a:p>
                      <a:pPr algn="ctr">
                        <a:lnSpc>
                          <a:spcPct val="100000"/>
                        </a:lnSpc>
                        <a:buNone/>
                      </a:pPr>
                      <a:r>
                        <a:rPr b="0" lang="en-PH" sz="2400" spc="-1" strike="noStrike">
                          <a:latin typeface="Lato"/>
                        </a:rPr>
                        <a:t>is</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2400" spc="-1" strike="noStrike">
                          <a:latin typeface="Arial"/>
                        </a:rPr>
                        <a:t>subject is only one </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2400" spc="-1" strike="noStrike">
                          <a:latin typeface="Arial"/>
                        </a:rPr>
                        <a:t>My brother is in Grade 6. </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605880">
                <a:tc>
                  <a:txBody>
                    <a:bodyPr lIns="90000" rIns="90000" anchor="ctr">
                      <a:noAutofit/>
                    </a:bodyPr>
                    <a:p>
                      <a:pPr algn="ctr">
                        <a:lnSpc>
                          <a:spcPct val="100000"/>
                        </a:lnSpc>
                        <a:buNone/>
                      </a:pPr>
                      <a:r>
                        <a:rPr b="0" lang="en-PH" sz="2400" spc="-1" strike="noStrike">
                          <a:latin typeface="Lato"/>
                        </a:rPr>
                        <a:t>are</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2400" spc="-1" strike="noStrike">
                          <a:latin typeface="Arial"/>
                        </a:rPr>
                        <a:t>subject is more than one </a:t>
                      </a:r>
                      <a:endParaRPr b="0" lang="en-PH" sz="2400" spc="-1" strike="noStrike">
                        <a:latin typeface="Arial"/>
                      </a:endParaRPr>
                    </a:p>
                    <a:p>
                      <a:pPr>
                        <a:lnSpc>
                          <a:spcPct val="100000"/>
                        </a:lnSpc>
                        <a:buNone/>
                      </a:pP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2400" spc="-1" strike="noStrike">
                          <a:latin typeface="Arial"/>
                        </a:rPr>
                        <a:t>Science and P.E. are my favorite subjects. </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pic>
        <p:nvPicPr>
          <p:cNvPr id="160" name="" descr=""/>
          <p:cNvPicPr/>
          <p:nvPr/>
        </p:nvPicPr>
        <p:blipFill>
          <a:blip r:embed="rId1"/>
          <a:stretch/>
        </p:blipFill>
        <p:spPr>
          <a:xfrm>
            <a:off x="3240" y="36000"/>
            <a:ext cx="2827800" cy="1798920"/>
          </a:xfrm>
          <a:prstGeom prst="rect">
            <a:avLst/>
          </a:prstGeom>
          <a:ln w="0">
            <a:noFill/>
          </a:ln>
        </p:spPr>
      </p:pic>
      <p:sp>
        <p:nvSpPr>
          <p:cNvPr id="161" name=""/>
          <p:cNvSpPr/>
          <p:nvPr/>
        </p:nvSpPr>
        <p:spPr>
          <a:xfrm>
            <a:off x="4733640" y="2698920"/>
            <a:ext cx="2466360" cy="73080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601"/>
              </a:spcBef>
              <a:spcAft>
                <a:spcPts val="601"/>
              </a:spcAft>
              <a:buNone/>
            </a:pPr>
            <a:r>
              <a:rPr b="1" lang="en-PH" sz="2400" spc="-1" strike="noStrike">
                <a:solidFill>
                  <a:srgbClr val="000000"/>
                </a:solidFill>
                <a:latin typeface="Lato"/>
                <a:ea typeface="Calibri;Calibri"/>
              </a:rPr>
              <a:t>Forms of Be Verbs </a:t>
            </a:r>
            <a:endParaRPr b="0" lang="en-PH" sz="2400" spc="-1" strike="noStrike">
              <a:latin typeface="Arial"/>
            </a:endParaRPr>
          </a:p>
        </p:txBody>
      </p:sp>
      <p:pic>
        <p:nvPicPr>
          <p:cNvPr id="162" name="" descr=""/>
          <p:cNvPicPr/>
          <p:nvPr/>
        </p:nvPicPr>
        <p:blipFill>
          <a:blip r:embed="rId2"/>
          <a:stretch/>
        </p:blipFill>
        <p:spPr>
          <a:xfrm>
            <a:off x="3240000" y="876240"/>
            <a:ext cx="1258920" cy="1282680"/>
          </a:xfrm>
          <a:prstGeom prst="rect">
            <a:avLst/>
          </a:prstGeom>
          <a:ln w="0">
            <a:noFill/>
          </a:ln>
        </p:spPr>
      </p:pic>
      <p:sp>
        <p:nvSpPr>
          <p:cNvPr id="163" name=""/>
          <p:cNvSpPr/>
          <p:nvPr/>
        </p:nvSpPr>
        <p:spPr>
          <a:xfrm>
            <a:off x="3060000" y="720000"/>
            <a:ext cx="7198920" cy="1798920"/>
          </a:xfrm>
          <a:custGeom>
            <a:avLst/>
            <a:gdLst/>
            <a:ahLst/>
            <a:rect l="l" t="t" r="r" b="b"/>
            <a:pathLst>
              <a:path w="20002" h="5002">
                <a:moveTo>
                  <a:pt x="833" y="0"/>
                </a:moveTo>
                <a:lnTo>
                  <a:pt x="834" y="0"/>
                </a:lnTo>
                <a:cubicBezTo>
                  <a:pt x="687" y="0"/>
                  <a:pt x="543" y="39"/>
                  <a:pt x="417" y="112"/>
                </a:cubicBezTo>
                <a:cubicBezTo>
                  <a:pt x="290" y="185"/>
                  <a:pt x="185" y="290"/>
                  <a:pt x="112" y="417"/>
                </a:cubicBezTo>
                <a:cubicBezTo>
                  <a:pt x="39" y="543"/>
                  <a:pt x="0" y="687"/>
                  <a:pt x="0" y="834"/>
                </a:cubicBezTo>
                <a:lnTo>
                  <a:pt x="0" y="4167"/>
                </a:lnTo>
                <a:lnTo>
                  <a:pt x="0" y="4168"/>
                </a:lnTo>
                <a:cubicBezTo>
                  <a:pt x="0" y="4314"/>
                  <a:pt x="39" y="4458"/>
                  <a:pt x="112" y="4584"/>
                </a:cubicBezTo>
                <a:cubicBezTo>
                  <a:pt x="185" y="4711"/>
                  <a:pt x="290" y="4816"/>
                  <a:pt x="417" y="4889"/>
                </a:cubicBezTo>
                <a:cubicBezTo>
                  <a:pt x="543" y="4962"/>
                  <a:pt x="687" y="5001"/>
                  <a:pt x="834" y="5001"/>
                </a:cubicBezTo>
                <a:lnTo>
                  <a:pt x="19167" y="5001"/>
                </a:lnTo>
                <a:lnTo>
                  <a:pt x="19168" y="5001"/>
                </a:lnTo>
                <a:cubicBezTo>
                  <a:pt x="19314" y="5001"/>
                  <a:pt x="19458" y="4962"/>
                  <a:pt x="19584" y="4889"/>
                </a:cubicBezTo>
                <a:cubicBezTo>
                  <a:pt x="19711" y="4816"/>
                  <a:pt x="19816" y="4711"/>
                  <a:pt x="19889" y="4584"/>
                </a:cubicBezTo>
                <a:cubicBezTo>
                  <a:pt x="19962" y="4458"/>
                  <a:pt x="20001" y="4314"/>
                  <a:pt x="20001" y="4168"/>
                </a:cubicBezTo>
                <a:lnTo>
                  <a:pt x="20001" y="833"/>
                </a:lnTo>
                <a:lnTo>
                  <a:pt x="20001" y="834"/>
                </a:lnTo>
                <a:lnTo>
                  <a:pt x="20001" y="834"/>
                </a:lnTo>
                <a:cubicBezTo>
                  <a:pt x="20001" y="687"/>
                  <a:pt x="19962" y="543"/>
                  <a:pt x="19889" y="417"/>
                </a:cubicBezTo>
                <a:cubicBezTo>
                  <a:pt x="19816" y="290"/>
                  <a:pt x="19711" y="185"/>
                  <a:pt x="19584" y="112"/>
                </a:cubicBezTo>
                <a:cubicBezTo>
                  <a:pt x="19458" y="39"/>
                  <a:pt x="19314" y="0"/>
                  <a:pt x="19168" y="0"/>
                </a:cubicBezTo>
                <a:lnTo>
                  <a:pt x="833" y="0"/>
                </a:lnTo>
              </a:path>
            </a:pathLst>
          </a:custGeom>
          <a:solidFill>
            <a:srgbClr val="729fcf">
              <a:alpha val="18000"/>
            </a:srgbClr>
          </a:solidFill>
          <a:ln w="0">
            <a:solidFill>
              <a:srgbClr val="3465a4"/>
            </a:solidFill>
          </a:ln>
        </p:spPr>
        <p:style>
          <a:lnRef idx="0"/>
          <a:fillRef idx="0"/>
          <a:effectRef idx="0"/>
          <a:fontRef idx="minor"/>
        </p:style>
        <p:txBody>
          <a:bodyPr lIns="90000" rIns="90000" tIns="45000" bIns="45000" anchor="ctr">
            <a:noAutofit/>
          </a:bodyPr>
          <a:p>
            <a:pPr marL="1260000" algn="ctr">
              <a:lnSpc>
                <a:spcPct val="150000"/>
              </a:lnSpc>
              <a:buNone/>
            </a:pPr>
            <a:r>
              <a:rPr b="1" lang="en-PH" sz="2400" spc="-1" strike="noStrike">
                <a:solidFill>
                  <a:srgbClr val="000000"/>
                </a:solidFill>
                <a:latin typeface="Lato"/>
                <a:ea typeface="Calibri;Calibri"/>
              </a:rPr>
              <a:t>The forms of be verbs may vary depending on the number of the subject. </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1224000" y="1080000"/>
            <a:ext cx="9898200" cy="4677120"/>
          </a:xfrm>
          <a:prstGeom prst="rect">
            <a:avLst/>
          </a:prstGeom>
          <a:noFill/>
          <a:ln w="38160">
            <a:solidFill>
              <a:srgbClr val="3465a4"/>
            </a:solidFill>
            <a:round/>
          </a:ln>
        </p:spPr>
        <p:style>
          <a:lnRef idx="0"/>
          <a:fillRef idx="0"/>
          <a:effectRef idx="0"/>
          <a:fontRef idx="minor"/>
        </p:style>
        <p:txBody>
          <a:bodyPr lIns="109080" rIns="109080" tIns="64080" bIns="64080" anchor="t">
            <a:noAutofit/>
          </a:bodyPr>
          <a:p>
            <a:pPr algn="just">
              <a:lnSpc>
                <a:spcPct val="200000"/>
              </a:lnSpc>
              <a:buNone/>
            </a:pP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There is strength in numbers, as the </a:t>
            </a:r>
            <a:endParaRPr b="0" lang="en-PH" sz="2400" spc="-1" strike="noStrike">
              <a:latin typeface="Arial"/>
            </a:endParaRPr>
          </a:p>
          <a:p>
            <a:pPr algn="just">
              <a:lnSpc>
                <a:spcPct val="200000"/>
              </a:lnSpc>
              <a:buNone/>
            </a:pPr>
            <a:r>
              <a:rPr b="0" lang="en-PH" sz="2400" spc="-1" strike="noStrike">
                <a:solidFill>
                  <a:srgbClr val="000000"/>
                </a:solidFill>
                <a:latin typeface="Lato"/>
                <a:ea typeface="Calibri;Calibri"/>
              </a:rPr>
              <a:t>saying goes. If you, your neighbor, your neighbor’s </a:t>
            </a:r>
            <a:endParaRPr b="0" lang="en-PH" sz="2400" spc="-1" strike="noStrike">
              <a:latin typeface="Arial"/>
            </a:endParaRPr>
          </a:p>
          <a:p>
            <a:pPr algn="just">
              <a:lnSpc>
                <a:spcPct val="200000"/>
              </a:lnSpc>
              <a:buNone/>
            </a:pPr>
            <a:r>
              <a:rPr b="0" lang="en-PH" sz="2400" spc="-1" strike="noStrike">
                <a:solidFill>
                  <a:srgbClr val="000000"/>
                </a:solidFill>
                <a:latin typeface="Lato"/>
                <a:ea typeface="Calibri;Calibri"/>
              </a:rPr>
              <a:t>neighbor,  and all of you in the neighborhood will </a:t>
            </a:r>
            <a:endParaRPr b="0" lang="en-PH" sz="2400" spc="-1" strike="noStrike">
              <a:latin typeface="Arial"/>
            </a:endParaRPr>
          </a:p>
          <a:p>
            <a:pPr algn="just">
              <a:lnSpc>
                <a:spcPct val="200000"/>
              </a:lnSpc>
              <a:buNone/>
            </a:pPr>
            <a:r>
              <a:rPr b="0" lang="en-PH" sz="2400" spc="-1" strike="noStrike">
                <a:solidFill>
                  <a:srgbClr val="000000"/>
                </a:solidFill>
                <a:latin typeface="Lato"/>
                <a:ea typeface="Calibri;Calibri"/>
              </a:rPr>
              <a:t>clean your  surroundings then you will have a clean </a:t>
            </a:r>
            <a:endParaRPr b="0" lang="en-PH" sz="2400" spc="-1" strike="noStrike">
              <a:latin typeface="Arial"/>
            </a:endParaRPr>
          </a:p>
          <a:p>
            <a:pPr algn="just">
              <a:lnSpc>
                <a:spcPct val="200000"/>
              </a:lnSpc>
              <a:buNone/>
            </a:pPr>
            <a:r>
              <a:rPr b="0" lang="en-PH" sz="2400" spc="-1" strike="noStrike">
                <a:solidFill>
                  <a:srgbClr val="000000"/>
                </a:solidFill>
                <a:latin typeface="Lato"/>
                <a:ea typeface="Calibri;Calibri"/>
              </a:rPr>
              <a:t>community.       </a:t>
            </a:r>
            <a:endParaRPr b="0" lang="en-PH" sz="2400" spc="-1" strike="noStrike">
              <a:latin typeface="Arial"/>
            </a:endParaRPr>
          </a:p>
        </p:txBody>
      </p:sp>
      <p:pic>
        <p:nvPicPr>
          <p:cNvPr id="126" name="" descr=""/>
          <p:cNvPicPr/>
          <p:nvPr/>
        </p:nvPicPr>
        <p:blipFill>
          <a:blip r:embed="rId1"/>
          <a:stretch/>
        </p:blipFill>
        <p:spPr>
          <a:xfrm>
            <a:off x="7920000" y="1620000"/>
            <a:ext cx="4066560" cy="395856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
          <p:cNvSpPr/>
          <p:nvPr/>
        </p:nvSpPr>
        <p:spPr>
          <a:xfrm>
            <a:off x="900360" y="720000"/>
            <a:ext cx="9898200" cy="5218560"/>
          </a:xfrm>
          <a:prstGeom prst="rect">
            <a:avLst/>
          </a:prstGeom>
          <a:noFill/>
          <a:ln w="38160">
            <a:solidFill>
              <a:srgbClr val="3465a4"/>
            </a:solidFill>
            <a:round/>
          </a:ln>
        </p:spPr>
        <p:style>
          <a:lnRef idx="0"/>
          <a:fillRef idx="0"/>
          <a:effectRef idx="0"/>
          <a:fontRef idx="minor"/>
        </p:style>
      </p:sp>
      <p:pic>
        <p:nvPicPr>
          <p:cNvPr id="128" name="" descr=""/>
          <p:cNvPicPr/>
          <p:nvPr/>
        </p:nvPicPr>
        <p:blipFill>
          <a:blip r:embed="rId1"/>
          <a:stretch/>
        </p:blipFill>
        <p:spPr>
          <a:xfrm>
            <a:off x="0" y="0"/>
            <a:ext cx="2518920" cy="2158920"/>
          </a:xfrm>
          <a:prstGeom prst="rect">
            <a:avLst/>
          </a:prstGeom>
          <a:ln w="0">
            <a:noFill/>
          </a:ln>
        </p:spPr>
      </p:pic>
      <p:sp>
        <p:nvSpPr>
          <p:cNvPr id="129" name=""/>
          <p:cNvSpPr/>
          <p:nvPr/>
        </p:nvSpPr>
        <p:spPr>
          <a:xfrm>
            <a:off x="1260000" y="828000"/>
            <a:ext cx="8998920" cy="5575680"/>
          </a:xfrm>
          <a:prstGeom prst="rect">
            <a:avLst/>
          </a:prstGeom>
          <a:noFill/>
          <a:ln w="0">
            <a:noFill/>
          </a:ln>
        </p:spPr>
        <p:style>
          <a:lnRef idx="0"/>
          <a:fillRef idx="0"/>
          <a:effectRef idx="0"/>
          <a:fontRef idx="minor"/>
        </p:style>
        <p:txBody>
          <a:bodyPr lIns="90000" rIns="90000" tIns="45000" bIns="45000" anchor="t">
            <a:noAutofit/>
          </a:bodyPr>
          <a:p>
            <a:pPr algn="ctr">
              <a:lnSpc>
                <a:spcPct val="150000"/>
              </a:lnSpc>
              <a:buNone/>
            </a:pPr>
            <a:r>
              <a:rPr b="1" lang="en-PH" sz="2400" spc="-1" strike="noStrike">
                <a:solidFill>
                  <a:srgbClr val="000000"/>
                </a:solidFill>
                <a:highlight>
                  <a:srgbClr val="ffdbb6"/>
                </a:highlight>
                <a:latin typeface="Lato"/>
                <a:ea typeface="DejaVu Sans"/>
              </a:rPr>
              <a:t>Spelling</a:t>
            </a:r>
            <a:r>
              <a:rPr b="1" lang="en-PH" sz="2400" spc="-1" strike="noStrike">
                <a:solidFill>
                  <a:srgbClr val="000000"/>
                </a:solidFill>
                <a:latin typeface="Lato"/>
                <a:ea typeface="DejaVu Sans"/>
              </a:rPr>
              <a:t> </a:t>
            </a:r>
            <a:endParaRPr b="0" lang="en-PH" sz="2400" spc="-1" strike="noStrike">
              <a:latin typeface="Arial"/>
            </a:endParaRPr>
          </a:p>
          <a:p>
            <a:pPr algn="just">
              <a:lnSpc>
                <a:spcPct val="150000"/>
              </a:lnSpc>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Have you tried some ways to learn new spellings? Read the following words and their meanings: </a:t>
            </a:r>
            <a:endParaRPr b="0" lang="en-PH" sz="2400" spc="-1" strike="noStrike">
              <a:latin typeface="Arial"/>
            </a:endParaRPr>
          </a:p>
          <a:p>
            <a:pPr marL="288000" indent="-252000" algn="just">
              <a:lnSpc>
                <a:spcPct val="150000"/>
              </a:lnSpc>
              <a:buNone/>
              <a:tabLst>
                <a:tab algn="l" pos="0"/>
              </a:tabLst>
            </a:pPr>
            <a:r>
              <a:rPr b="0" lang="en-PH" sz="2400" spc="-1" strike="noStrike">
                <a:solidFill>
                  <a:srgbClr val="000000"/>
                </a:solidFill>
                <a:latin typeface="Lato"/>
                <a:ea typeface="AppleSystemUIFont"/>
              </a:rPr>
              <a:t>1. </a:t>
            </a:r>
            <a:r>
              <a:rPr b="1" lang="en-PH" sz="2400" spc="-1" strike="noStrike">
                <a:solidFill>
                  <a:srgbClr val="000000"/>
                </a:solidFill>
                <a:latin typeface="Lato"/>
                <a:ea typeface="AppleSystemUIFontBold"/>
              </a:rPr>
              <a:t>Look </a:t>
            </a:r>
            <a:r>
              <a:rPr b="0" lang="en-PH" sz="2400" spc="-1" strike="noStrike">
                <a:solidFill>
                  <a:srgbClr val="000000"/>
                </a:solidFill>
                <a:latin typeface="Lato"/>
                <a:ea typeface="AppleSystemUIFont"/>
              </a:rPr>
              <a:t>– This means looking at the shape of the word. </a:t>
            </a:r>
            <a:r>
              <a:rPr b="0" lang="en-PH" sz="2400" spc="-1" strike="noStrike">
                <a:solidFill>
                  <a:srgbClr val="000000"/>
                </a:solidFill>
                <a:latin typeface="Lato"/>
                <a:ea typeface="AppleSystemUIFont"/>
              </a:rPr>
              <a:t>	</a:t>
            </a:r>
            <a:r>
              <a:rPr b="0" lang="en-PH" sz="2400" spc="-1" strike="noStrike">
                <a:solidFill>
                  <a:srgbClr val="000000"/>
                </a:solidFill>
                <a:latin typeface="Lato"/>
                <a:ea typeface="AppleSystemUIFont"/>
              </a:rPr>
              <a:t>Does it have sticks like “d or b” or tails like “p or y”? </a:t>
            </a:r>
            <a:endParaRPr b="0" lang="en-PH" sz="2400" spc="-1" strike="noStrike">
              <a:latin typeface="Arial"/>
            </a:endParaRPr>
          </a:p>
          <a:p>
            <a:pPr marL="288000" indent="-252000" algn="just">
              <a:lnSpc>
                <a:spcPct val="150000"/>
              </a:lnSpc>
              <a:buNone/>
              <a:tabLst>
                <a:tab algn="l" pos="0"/>
              </a:tabLst>
            </a:pPr>
            <a:r>
              <a:rPr b="0" lang="en-PH" sz="2400" spc="-1" strike="noStrike">
                <a:solidFill>
                  <a:srgbClr val="000000"/>
                </a:solidFill>
                <a:latin typeface="Lato"/>
                <a:ea typeface="AppleSystemUIFont"/>
              </a:rPr>
              <a:t>2. </a:t>
            </a:r>
            <a:r>
              <a:rPr b="1" lang="en-PH" sz="2400" spc="-1" strike="noStrike">
                <a:solidFill>
                  <a:srgbClr val="000000"/>
                </a:solidFill>
                <a:latin typeface="Lato"/>
                <a:ea typeface="AppleSystemUIFontBold"/>
              </a:rPr>
              <a:t>Imagine </a:t>
            </a:r>
            <a:r>
              <a:rPr b="0" lang="en-PH" sz="2400" spc="-1" strike="noStrike">
                <a:solidFill>
                  <a:srgbClr val="000000"/>
                </a:solidFill>
                <a:latin typeface="Lato"/>
                <a:ea typeface="AppleSystemUIFont"/>
              </a:rPr>
              <a:t>– Try to make a picture in your mind of the shape of the word. </a:t>
            </a:r>
            <a:endParaRPr b="0" lang="en-PH" sz="2400" spc="-1" strike="noStrike">
              <a:latin typeface="Arial"/>
            </a:endParaRPr>
          </a:p>
          <a:p>
            <a:pPr marL="288000" indent="-252000" algn="just">
              <a:lnSpc>
                <a:spcPct val="150000"/>
              </a:lnSpc>
              <a:buNone/>
              <a:tabLst>
                <a:tab algn="l" pos="0"/>
              </a:tabLst>
            </a:pPr>
            <a:r>
              <a:rPr b="0" lang="en-PH" sz="2400" spc="-1" strike="noStrike">
                <a:solidFill>
                  <a:srgbClr val="000000"/>
                </a:solidFill>
                <a:latin typeface="Lato"/>
                <a:ea typeface="AppleSystemUIFont"/>
              </a:rPr>
              <a:t>3. </a:t>
            </a:r>
            <a:r>
              <a:rPr b="1" lang="en-PH" sz="2400" spc="-1" strike="noStrike">
                <a:solidFill>
                  <a:srgbClr val="000000"/>
                </a:solidFill>
                <a:latin typeface="Lato"/>
                <a:ea typeface="AppleSystemUIFontBold"/>
              </a:rPr>
              <a:t>Write </a:t>
            </a:r>
            <a:r>
              <a:rPr b="0" lang="en-PH" sz="2400" spc="-1" strike="noStrike">
                <a:solidFill>
                  <a:srgbClr val="000000"/>
                </a:solidFill>
                <a:latin typeface="Lato"/>
                <a:ea typeface="AppleSystemUIFont"/>
              </a:rPr>
              <a:t>– Try writing it on air using your finger or a pen. </a:t>
            </a:r>
            <a:endParaRPr b="0" lang="en-PH" sz="2400" spc="-1" strike="noStrike">
              <a:latin typeface="Arial"/>
            </a:endParaRPr>
          </a:p>
        </p:txBody>
      </p:sp>
      <p:pic>
        <p:nvPicPr>
          <p:cNvPr id="130" name="" descr=""/>
          <p:cNvPicPr/>
          <p:nvPr/>
        </p:nvPicPr>
        <p:blipFill>
          <a:blip r:embed="rId2"/>
          <a:stretch/>
        </p:blipFill>
        <p:spPr>
          <a:xfrm>
            <a:off x="8820000" y="4320000"/>
            <a:ext cx="3321720" cy="186444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900360" y="720000"/>
            <a:ext cx="9898200" cy="5218560"/>
          </a:xfrm>
          <a:prstGeom prst="rect">
            <a:avLst/>
          </a:prstGeom>
          <a:noFill/>
          <a:ln w="38160">
            <a:solidFill>
              <a:srgbClr val="3465a4"/>
            </a:solidFill>
            <a:round/>
          </a:ln>
        </p:spPr>
        <p:style>
          <a:lnRef idx="0"/>
          <a:fillRef idx="0"/>
          <a:effectRef idx="0"/>
          <a:fontRef idx="minor"/>
        </p:style>
      </p:sp>
      <p:sp>
        <p:nvSpPr>
          <p:cNvPr id="132" name=""/>
          <p:cNvSpPr/>
          <p:nvPr/>
        </p:nvSpPr>
        <p:spPr>
          <a:xfrm>
            <a:off x="1260000" y="540000"/>
            <a:ext cx="8998920" cy="594144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buNone/>
            </a:pP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	</a:t>
            </a:r>
            <a:r>
              <a:rPr b="1" lang="en-PH" sz="2400" spc="-1" strike="noStrike">
                <a:solidFill>
                  <a:srgbClr val="000000"/>
                </a:solidFill>
                <a:latin typeface="Lato"/>
                <a:ea typeface="Calibri;Calibri"/>
              </a:rPr>
              <a:t>Poetry</a:t>
            </a:r>
            <a:r>
              <a:rPr b="0" lang="en-PH" sz="2400" spc="-1" strike="noStrike">
                <a:solidFill>
                  <a:srgbClr val="000000"/>
                </a:solidFill>
                <a:latin typeface="Lato"/>
                <a:ea typeface="Calibri;Calibri"/>
              </a:rPr>
              <a:t> has a special rhythm and form that are </a:t>
            </a: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different from paragraphs or speeches. Poetry or poems have many forms. Some rhyme, while some don’t. Some are long, while some are short. Some are funny, while some are sad. </a:t>
            </a:r>
            <a:endParaRPr b="0" lang="en-PH" sz="2400" spc="-1" strike="noStrike">
              <a:latin typeface="Arial"/>
            </a:endParaRPr>
          </a:p>
          <a:p>
            <a:pPr algn="just">
              <a:lnSpc>
                <a:spcPct val="200000"/>
              </a:lnSpc>
              <a:buNone/>
            </a:pP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The structure of a poem is called a </a:t>
            </a:r>
            <a:r>
              <a:rPr b="1" lang="en-PH" sz="2400" spc="-1" strike="noStrike">
                <a:solidFill>
                  <a:srgbClr val="000000"/>
                </a:solidFill>
                <a:latin typeface="Lato"/>
                <a:ea typeface="Calibri;Calibri"/>
              </a:rPr>
              <a:t>stanza</a:t>
            </a:r>
            <a:r>
              <a:rPr b="0" lang="en-PH" sz="2400" spc="-1" strike="noStrike">
                <a:solidFill>
                  <a:srgbClr val="000000"/>
                </a:solidFill>
                <a:latin typeface="Lato"/>
                <a:ea typeface="Calibri;Calibri"/>
              </a:rPr>
              <a:t>. A stanza can have two, three, four, five, or more number of lines. The lines share a pattern with regard to the number of syllables and rhymes. </a:t>
            </a:r>
            <a:endParaRPr b="0" lang="en-PH" sz="2400" spc="-1" strike="noStrike">
              <a:latin typeface="Arial"/>
            </a:endParaRPr>
          </a:p>
          <a:p>
            <a:pPr algn="just">
              <a:lnSpc>
                <a:spcPct val="200000"/>
              </a:lnSpc>
              <a:buNone/>
            </a:pPr>
            <a:endParaRPr b="0" lang="en-PH" sz="2400" spc="-1" strike="noStrike">
              <a:latin typeface="Arial"/>
            </a:endParaRPr>
          </a:p>
        </p:txBody>
      </p:sp>
      <p:pic>
        <p:nvPicPr>
          <p:cNvPr id="133" name="" descr=""/>
          <p:cNvPicPr/>
          <p:nvPr/>
        </p:nvPicPr>
        <p:blipFill>
          <a:blip r:embed="rId1"/>
          <a:stretch/>
        </p:blipFill>
        <p:spPr>
          <a:xfrm>
            <a:off x="81360" y="51120"/>
            <a:ext cx="2977560" cy="249048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4" name="" descr=""/>
          <p:cNvPicPr/>
          <p:nvPr/>
        </p:nvPicPr>
        <p:blipFill>
          <a:blip r:embed="rId1"/>
          <a:stretch/>
        </p:blipFill>
        <p:spPr>
          <a:xfrm>
            <a:off x="20520" y="73080"/>
            <a:ext cx="4694400" cy="6045840"/>
          </a:xfrm>
          <a:prstGeom prst="rect">
            <a:avLst/>
          </a:prstGeom>
          <a:ln w="0">
            <a:noFill/>
          </a:ln>
        </p:spPr>
      </p:pic>
      <p:sp>
        <p:nvSpPr>
          <p:cNvPr id="135" name=""/>
          <p:cNvSpPr/>
          <p:nvPr/>
        </p:nvSpPr>
        <p:spPr>
          <a:xfrm>
            <a:off x="4500000" y="720000"/>
            <a:ext cx="6298560" cy="5218560"/>
          </a:xfrm>
          <a:prstGeom prst="rect">
            <a:avLst/>
          </a:prstGeom>
          <a:noFill/>
          <a:ln w="38160">
            <a:solidFill>
              <a:srgbClr val="3465a4"/>
            </a:solidFill>
            <a:round/>
          </a:ln>
        </p:spPr>
        <p:style>
          <a:lnRef idx="0"/>
          <a:fillRef idx="0"/>
          <a:effectRef idx="0"/>
          <a:fontRef idx="minor"/>
        </p:style>
      </p:sp>
      <p:sp>
        <p:nvSpPr>
          <p:cNvPr id="136" name=""/>
          <p:cNvSpPr/>
          <p:nvPr/>
        </p:nvSpPr>
        <p:spPr>
          <a:xfrm>
            <a:off x="4716000" y="900000"/>
            <a:ext cx="5758920" cy="467892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r>
              <a:rPr b="1" lang="en-PH" sz="2400" spc="-1" strike="noStrike">
                <a:solidFill>
                  <a:srgbClr val="000000"/>
                </a:solidFill>
                <a:latin typeface="Lato"/>
                <a:ea typeface="Calibri;Calibri"/>
              </a:rPr>
              <a:t>Not Only One, But Many </a:t>
            </a:r>
            <a:endParaRPr b="0" lang="en-PH" sz="2400" spc="-1" strike="noStrike">
              <a:latin typeface="Arial"/>
            </a:endParaRPr>
          </a:p>
          <a:p>
            <a:pPr algn="ctr">
              <a:lnSpc>
                <a:spcPct val="200000"/>
              </a:lnSpc>
              <a:buNone/>
            </a:pPr>
            <a:r>
              <a:rPr b="0" lang="en-PH" sz="2400" spc="-1" strike="noStrike">
                <a:solidFill>
                  <a:srgbClr val="000000"/>
                </a:solidFill>
                <a:latin typeface="Lato"/>
                <a:ea typeface="Calibri;Calibri"/>
              </a:rPr>
              <a:t>1 </a:t>
            </a:r>
            <a:endParaRPr b="0" lang="en-PH" sz="2400" spc="-1" strike="noStrike">
              <a:latin typeface="Arial"/>
            </a:endParaRPr>
          </a:p>
          <a:p>
            <a:pPr algn="ctr">
              <a:lnSpc>
                <a:spcPct val="200000"/>
              </a:lnSpc>
              <a:buNone/>
            </a:pPr>
            <a:r>
              <a:rPr b="0" lang="en-PH" sz="2400" spc="-1" strike="noStrike">
                <a:solidFill>
                  <a:srgbClr val="000000"/>
                </a:solidFill>
                <a:latin typeface="Lato"/>
                <a:ea typeface="Calibri;Calibri"/>
              </a:rPr>
              <a:t>All around my neighborhood, </a:t>
            </a:r>
            <a:endParaRPr b="0" lang="en-PH" sz="2400" spc="-1" strike="noStrike">
              <a:latin typeface="Arial"/>
            </a:endParaRPr>
          </a:p>
          <a:p>
            <a:pPr algn="ctr">
              <a:lnSpc>
                <a:spcPct val="200000"/>
              </a:lnSpc>
              <a:buNone/>
            </a:pPr>
            <a:r>
              <a:rPr b="0" lang="en-PH" sz="2400" spc="-1" strike="noStrike">
                <a:solidFill>
                  <a:srgbClr val="000000"/>
                </a:solidFill>
                <a:latin typeface="Lato"/>
                <a:ea typeface="Calibri;Calibri"/>
              </a:rPr>
              <a:t>People work for the common good; </a:t>
            </a:r>
            <a:endParaRPr b="0" lang="en-PH" sz="2400" spc="-1" strike="noStrike">
              <a:latin typeface="Arial"/>
            </a:endParaRPr>
          </a:p>
          <a:p>
            <a:pPr algn="ctr">
              <a:lnSpc>
                <a:spcPct val="200000"/>
              </a:lnSpc>
              <a:buNone/>
            </a:pPr>
            <a:r>
              <a:rPr b="0" lang="en-PH" sz="2400" spc="-1" strike="noStrike">
                <a:solidFill>
                  <a:srgbClr val="000000"/>
                </a:solidFill>
                <a:latin typeface="Lato"/>
                <a:ea typeface="Calibri;Calibri"/>
              </a:rPr>
              <a:t>To keep the community safe and clean </a:t>
            </a:r>
            <a:endParaRPr b="0" lang="en-PH" sz="2400" spc="-1" strike="noStrike">
              <a:latin typeface="Arial"/>
            </a:endParaRPr>
          </a:p>
          <a:p>
            <a:pPr algn="ctr">
              <a:lnSpc>
                <a:spcPct val="200000"/>
              </a:lnSpc>
              <a:buNone/>
            </a:pPr>
            <a:r>
              <a:rPr b="0" lang="en-PH" sz="2400" spc="-1" strike="noStrike">
                <a:solidFill>
                  <a:srgbClr val="000000"/>
                </a:solidFill>
                <a:latin typeface="Lato"/>
                <a:ea typeface="Calibri;Calibri"/>
              </a:rPr>
              <a:t>Making our surrounding quiet and green.</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7" name="" descr=""/>
          <p:cNvPicPr/>
          <p:nvPr/>
        </p:nvPicPr>
        <p:blipFill>
          <a:blip r:embed="rId1"/>
          <a:stretch/>
        </p:blipFill>
        <p:spPr>
          <a:xfrm>
            <a:off x="114840" y="44640"/>
            <a:ext cx="4600080" cy="6074280"/>
          </a:xfrm>
          <a:prstGeom prst="rect">
            <a:avLst/>
          </a:prstGeom>
          <a:ln w="0">
            <a:noFill/>
          </a:ln>
        </p:spPr>
      </p:pic>
      <p:sp>
        <p:nvSpPr>
          <p:cNvPr id="138" name=""/>
          <p:cNvSpPr/>
          <p:nvPr/>
        </p:nvSpPr>
        <p:spPr>
          <a:xfrm>
            <a:off x="4500000" y="720000"/>
            <a:ext cx="6298560" cy="5218560"/>
          </a:xfrm>
          <a:prstGeom prst="rect">
            <a:avLst/>
          </a:prstGeom>
          <a:noFill/>
          <a:ln w="38160">
            <a:solidFill>
              <a:srgbClr val="3465a4"/>
            </a:solidFill>
            <a:round/>
          </a:ln>
        </p:spPr>
        <p:style>
          <a:lnRef idx="0"/>
          <a:fillRef idx="0"/>
          <a:effectRef idx="0"/>
          <a:fontRef idx="minor"/>
        </p:style>
      </p:sp>
      <p:sp>
        <p:nvSpPr>
          <p:cNvPr id="139" name=""/>
          <p:cNvSpPr/>
          <p:nvPr/>
        </p:nvSpPr>
        <p:spPr>
          <a:xfrm>
            <a:off x="4716000" y="900000"/>
            <a:ext cx="5758920" cy="467892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spcAft>
                <a:spcPts val="601"/>
              </a:spcAft>
              <a:buNone/>
            </a:pPr>
            <a:r>
              <a:rPr b="0" lang="en-PH" sz="2400" spc="-1" strike="noStrike">
                <a:solidFill>
                  <a:srgbClr val="000000"/>
                </a:solidFill>
                <a:latin typeface="Lato"/>
                <a:ea typeface="Calibri;Calibri"/>
              </a:rPr>
              <a:t>2</a:t>
            </a:r>
            <a:endParaRPr b="0" lang="en-PH" sz="2400" spc="-1" strike="noStrike">
              <a:latin typeface="Lato"/>
            </a:endParaRPr>
          </a:p>
          <a:p>
            <a:pPr algn="ctr">
              <a:lnSpc>
                <a:spcPct val="200000"/>
              </a:lnSpc>
              <a:buNone/>
            </a:pPr>
            <a:r>
              <a:rPr b="0" lang="en-PH" sz="2400" spc="-1" strike="noStrike">
                <a:solidFill>
                  <a:srgbClr val="000000"/>
                </a:solidFill>
                <a:latin typeface="Lato"/>
                <a:ea typeface="Calibri;Calibri"/>
              </a:rPr>
              <a:t>All around my neighborhood,</a:t>
            </a:r>
            <a:endParaRPr b="0" lang="en-PH" sz="2400" spc="-1" strike="noStrike">
              <a:latin typeface="Lato"/>
            </a:endParaRPr>
          </a:p>
          <a:p>
            <a:pPr algn="ctr">
              <a:lnSpc>
                <a:spcPct val="200000"/>
              </a:lnSpc>
              <a:buNone/>
            </a:pPr>
            <a:r>
              <a:rPr b="0" lang="en-PH" sz="2400" spc="-1" strike="noStrike">
                <a:solidFill>
                  <a:srgbClr val="000000"/>
                </a:solidFill>
                <a:latin typeface="Lato"/>
                <a:ea typeface="Calibri;Calibri"/>
              </a:rPr>
              <a:t>People work for the common good;</a:t>
            </a:r>
            <a:endParaRPr b="0" lang="en-PH" sz="2400" spc="-1" strike="noStrike">
              <a:latin typeface="Lato"/>
            </a:endParaRPr>
          </a:p>
          <a:p>
            <a:pPr algn="ctr">
              <a:lnSpc>
                <a:spcPct val="200000"/>
              </a:lnSpc>
              <a:buNone/>
            </a:pPr>
            <a:r>
              <a:rPr b="0" lang="en-PH" sz="2400" spc="-1" strike="noStrike">
                <a:solidFill>
                  <a:srgbClr val="000000"/>
                </a:solidFill>
                <a:latin typeface="Lato"/>
                <a:ea typeface="Calibri;Calibri"/>
              </a:rPr>
              <a:t>The trash we segregate</a:t>
            </a:r>
            <a:endParaRPr b="0" lang="en-PH" sz="2400" spc="-1" strike="noStrike">
              <a:latin typeface="Lato"/>
            </a:endParaRPr>
          </a:p>
          <a:p>
            <a:pPr algn="ctr">
              <a:lnSpc>
                <a:spcPct val="200000"/>
              </a:lnSpc>
              <a:buNone/>
            </a:pPr>
            <a:r>
              <a:rPr b="0" lang="en-PH" sz="2400" spc="-1" strike="noStrike">
                <a:solidFill>
                  <a:srgbClr val="000000"/>
                </a:solidFill>
                <a:latin typeface="Lato"/>
                <a:ea typeface="Calibri;Calibri"/>
              </a:rPr>
              <a:t>Be thrown only on a day we anticipate.</a:t>
            </a:r>
            <a:endParaRPr b="0" lang="en-PH" sz="2400" spc="-1" strike="noStrike">
              <a:latin typeface="Lato"/>
            </a:endParaRPr>
          </a:p>
          <a:p>
            <a:pPr>
              <a:lnSpc>
                <a:spcPct val="200000"/>
              </a:lnSpc>
              <a:buNone/>
            </a:pPr>
            <a:endParaRPr b="0" lang="en-PH" sz="2400" spc="-1" strike="noStrike">
              <a:latin typeface="Lato"/>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0" name="" descr=""/>
          <p:cNvPicPr/>
          <p:nvPr/>
        </p:nvPicPr>
        <p:blipFill>
          <a:blip r:embed="rId1"/>
          <a:stretch/>
        </p:blipFill>
        <p:spPr>
          <a:xfrm>
            <a:off x="101520" y="180000"/>
            <a:ext cx="4217400" cy="5929920"/>
          </a:xfrm>
          <a:prstGeom prst="rect">
            <a:avLst/>
          </a:prstGeom>
          <a:ln w="0">
            <a:noFill/>
          </a:ln>
        </p:spPr>
      </p:pic>
      <p:sp>
        <p:nvSpPr>
          <p:cNvPr id="141" name=""/>
          <p:cNvSpPr/>
          <p:nvPr/>
        </p:nvSpPr>
        <p:spPr>
          <a:xfrm>
            <a:off x="4500000" y="720000"/>
            <a:ext cx="6298560" cy="5218560"/>
          </a:xfrm>
          <a:prstGeom prst="rect">
            <a:avLst/>
          </a:prstGeom>
          <a:noFill/>
          <a:ln w="38160">
            <a:solidFill>
              <a:srgbClr val="3465a4"/>
            </a:solidFill>
            <a:round/>
          </a:ln>
        </p:spPr>
        <p:style>
          <a:lnRef idx="0"/>
          <a:fillRef idx="0"/>
          <a:effectRef idx="0"/>
          <a:fontRef idx="minor"/>
        </p:style>
      </p:sp>
      <p:sp>
        <p:nvSpPr>
          <p:cNvPr id="142" name=""/>
          <p:cNvSpPr/>
          <p:nvPr/>
        </p:nvSpPr>
        <p:spPr>
          <a:xfrm>
            <a:off x="4716000" y="900000"/>
            <a:ext cx="5758920" cy="520992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r>
              <a:rPr b="0" lang="en-PH" sz="2400" spc="-1" strike="noStrike">
                <a:solidFill>
                  <a:srgbClr val="000000"/>
                </a:solidFill>
                <a:latin typeface="Lato"/>
                <a:ea typeface="Calibri;Calibri"/>
              </a:rPr>
              <a:t>3</a:t>
            </a:r>
            <a:endParaRPr b="0" lang="en-PH" sz="2400" spc="-1" strike="noStrike">
              <a:latin typeface="Lato"/>
            </a:endParaRPr>
          </a:p>
          <a:p>
            <a:pPr algn="ctr">
              <a:lnSpc>
                <a:spcPct val="200000"/>
              </a:lnSpc>
              <a:buNone/>
            </a:pPr>
            <a:r>
              <a:rPr b="0" lang="en-PH" sz="2400" spc="-1" strike="noStrike">
                <a:solidFill>
                  <a:srgbClr val="000000"/>
                </a:solidFill>
                <a:latin typeface="Lato"/>
                <a:ea typeface="Calibri;Calibri"/>
              </a:rPr>
              <a:t>All around my neighborhood,</a:t>
            </a:r>
            <a:endParaRPr b="0" lang="en-PH" sz="2400" spc="-1" strike="noStrike">
              <a:latin typeface="Lato"/>
            </a:endParaRPr>
          </a:p>
          <a:p>
            <a:pPr algn="ctr">
              <a:lnSpc>
                <a:spcPct val="200000"/>
              </a:lnSpc>
              <a:buNone/>
            </a:pPr>
            <a:r>
              <a:rPr b="0" lang="en-PH" sz="2400" spc="-1" strike="noStrike">
                <a:solidFill>
                  <a:srgbClr val="000000"/>
                </a:solidFill>
                <a:latin typeface="Lato"/>
                <a:ea typeface="Calibri;Calibri"/>
              </a:rPr>
              <a:t>People work for the common good;</a:t>
            </a:r>
            <a:endParaRPr b="0" lang="en-PH" sz="2400" spc="-1" strike="noStrike">
              <a:latin typeface="Lato"/>
            </a:endParaRPr>
          </a:p>
          <a:p>
            <a:pPr algn="ctr">
              <a:lnSpc>
                <a:spcPct val="200000"/>
              </a:lnSpc>
              <a:buNone/>
            </a:pPr>
            <a:r>
              <a:rPr b="0" lang="en-PH" sz="2400" spc="-1" strike="noStrike">
                <a:solidFill>
                  <a:srgbClr val="000000"/>
                </a:solidFill>
                <a:latin typeface="Lato"/>
                <a:ea typeface="Calibri;Calibri"/>
              </a:rPr>
              <a:t>Firefighters join the police,</a:t>
            </a:r>
            <a:endParaRPr b="0" lang="en-PH" sz="2400" spc="-1" strike="noStrike">
              <a:latin typeface="Lato"/>
            </a:endParaRPr>
          </a:p>
          <a:p>
            <a:pPr algn="ctr">
              <a:lnSpc>
                <a:spcPct val="200000"/>
              </a:lnSpc>
              <a:buNone/>
            </a:pPr>
            <a:r>
              <a:rPr b="0" lang="en-PH" sz="2400" spc="-1" strike="noStrike">
                <a:solidFill>
                  <a:srgbClr val="000000"/>
                </a:solidFill>
                <a:latin typeface="Lato"/>
                <a:ea typeface="Calibri;Calibri"/>
              </a:rPr>
              <a:t>To maintain order and keep our place in peace! </a:t>
            </a:r>
            <a:endParaRPr b="0" lang="en-PH" sz="2400" spc="-1" strike="noStrike">
              <a:latin typeface="Lato"/>
            </a:endParaRPr>
          </a:p>
          <a:p>
            <a:pPr>
              <a:lnSpc>
                <a:spcPct val="200000"/>
              </a:lnSpc>
              <a:buNone/>
            </a:pPr>
            <a:endParaRPr b="0" lang="en-PH" sz="2400" spc="-1" strike="noStrike">
              <a:latin typeface="Lato"/>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
          <p:cNvSpPr/>
          <p:nvPr/>
        </p:nvSpPr>
        <p:spPr>
          <a:xfrm>
            <a:off x="1080000" y="720000"/>
            <a:ext cx="9718560" cy="5218560"/>
          </a:xfrm>
          <a:prstGeom prst="rect">
            <a:avLst/>
          </a:prstGeom>
          <a:noFill/>
          <a:ln w="38160">
            <a:solidFill>
              <a:srgbClr val="3465a4"/>
            </a:solidFill>
            <a:round/>
          </a:ln>
        </p:spPr>
        <p:style>
          <a:lnRef idx="0"/>
          <a:fillRef idx="0"/>
          <a:effectRef idx="0"/>
          <a:fontRef idx="minor"/>
        </p:style>
      </p:sp>
      <p:sp>
        <p:nvSpPr>
          <p:cNvPr id="144" name=""/>
          <p:cNvSpPr/>
          <p:nvPr/>
        </p:nvSpPr>
        <p:spPr>
          <a:xfrm>
            <a:off x="1440000" y="720000"/>
            <a:ext cx="9034920" cy="5209920"/>
          </a:xfrm>
          <a:prstGeom prst="rect">
            <a:avLst/>
          </a:prstGeom>
          <a:noFill/>
          <a:ln w="0">
            <a:noFill/>
          </a:ln>
        </p:spPr>
        <p:style>
          <a:lnRef idx="0"/>
          <a:fillRef idx="0"/>
          <a:effectRef idx="0"/>
          <a:fontRef idx="minor"/>
        </p:style>
        <p:txBody>
          <a:bodyPr lIns="90000" rIns="90000" tIns="45000" bIns="45000" anchor="t">
            <a:noAutofit/>
          </a:bodyPr>
          <a:p>
            <a:pPr algn="ctr">
              <a:lnSpc>
                <a:spcPct val="115000"/>
              </a:lnSpc>
              <a:spcBef>
                <a:spcPts val="283"/>
              </a:spcBef>
              <a:spcAft>
                <a:spcPts val="283"/>
              </a:spcAft>
              <a:buNone/>
            </a:pPr>
            <a:r>
              <a:rPr b="1" lang="en-PH" sz="2600" spc="-1" strike="noStrike">
                <a:solidFill>
                  <a:srgbClr val="000000"/>
                </a:solidFill>
                <a:highlight>
                  <a:srgbClr val="ffdbb6"/>
                </a:highlight>
                <a:latin typeface="Lato"/>
                <a:ea typeface="Calibri;Calibri"/>
              </a:rPr>
              <a:t>Study Strategy </a:t>
            </a:r>
            <a:endParaRPr b="0" lang="en-PH" sz="2600" spc="-1" strike="noStrike">
              <a:latin typeface="Arial"/>
            </a:endParaRPr>
          </a:p>
          <a:p>
            <a:pPr algn="just">
              <a:lnSpc>
                <a:spcPct val="115000"/>
              </a:lnSpc>
              <a:spcBef>
                <a:spcPts val="283"/>
              </a:spcBef>
              <a:spcAft>
                <a:spcPts val="283"/>
              </a:spcAft>
              <a:buNone/>
            </a:pPr>
            <a:r>
              <a:rPr b="1"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The words in the dictionary are arranged alphabetically. It is good to know, then, how words are arranged alphabetically especially if you will use the dictionary. To list down words alphabetically, arrange the first letter as they appear in the English alphabet. When the words have the same first and second letters, consider the third, fourth, and so on as the guide in sequencing them. </a:t>
            </a:r>
            <a:endParaRPr b="0" lang="en-PH" sz="2400" spc="-1" strike="noStrike">
              <a:latin typeface="Arial"/>
            </a:endParaRPr>
          </a:p>
          <a:p>
            <a:pPr>
              <a:lnSpc>
                <a:spcPct val="115000"/>
              </a:lnSpc>
              <a:spcBef>
                <a:spcPts val="283"/>
              </a:spcBef>
              <a:spcAft>
                <a:spcPts val="283"/>
              </a:spcAft>
              <a:buNone/>
            </a:pP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A. </a:t>
            </a:r>
            <a:r>
              <a:rPr b="0" lang="en-PH" sz="2400" spc="-1" strike="noStrike" u="sng">
                <a:solidFill>
                  <a:srgbClr val="000000"/>
                </a:solidFill>
                <a:uFillTx/>
                <a:latin typeface="Lato"/>
                <a:ea typeface="Calibri;Calibri"/>
              </a:rPr>
              <a:t>b</a:t>
            </a:r>
            <a:r>
              <a:rPr b="0" lang="en-PH" sz="2400" spc="-1" strike="noStrike">
                <a:solidFill>
                  <a:srgbClr val="000000"/>
                </a:solidFill>
                <a:latin typeface="Lato"/>
                <a:ea typeface="Calibri;Calibri"/>
              </a:rPr>
              <a:t>ooks, </a:t>
            </a:r>
            <a:r>
              <a:rPr b="0" lang="en-PH" sz="2400" spc="-1" strike="noStrike" u="sng">
                <a:solidFill>
                  <a:srgbClr val="000000"/>
                </a:solidFill>
                <a:uFillTx/>
                <a:latin typeface="Lato"/>
                <a:ea typeface="Calibri;Calibri"/>
              </a:rPr>
              <a:t>c</a:t>
            </a:r>
            <a:r>
              <a:rPr b="0" lang="en-PH" sz="2400" spc="-1" strike="noStrike">
                <a:solidFill>
                  <a:srgbClr val="000000"/>
                </a:solidFill>
                <a:latin typeface="Lato"/>
                <a:ea typeface="Calibri;Calibri"/>
              </a:rPr>
              <a:t>an, </a:t>
            </a:r>
            <a:r>
              <a:rPr b="0" lang="en-PH" sz="2400" spc="-1" strike="noStrike" u="sng">
                <a:solidFill>
                  <a:srgbClr val="000000"/>
                </a:solidFill>
                <a:uFillTx/>
                <a:latin typeface="Lato"/>
                <a:ea typeface="Calibri;Calibri"/>
              </a:rPr>
              <a:t>d</a:t>
            </a:r>
            <a:r>
              <a:rPr b="0" lang="en-PH" sz="2400" spc="-1" strike="noStrike">
                <a:solidFill>
                  <a:srgbClr val="000000"/>
                </a:solidFill>
                <a:latin typeface="Lato"/>
                <a:ea typeface="Calibri;Calibri"/>
              </a:rPr>
              <a:t>own, </a:t>
            </a:r>
            <a:r>
              <a:rPr b="0" lang="en-PH" sz="2400" spc="-1" strike="noStrike" u="sng">
                <a:solidFill>
                  <a:srgbClr val="000000"/>
                </a:solidFill>
                <a:uFillTx/>
                <a:latin typeface="Lato"/>
                <a:ea typeface="Calibri;Calibri"/>
              </a:rPr>
              <a:t>l</a:t>
            </a:r>
            <a:r>
              <a:rPr b="0" lang="en-PH" sz="2400" spc="-1" strike="noStrike">
                <a:solidFill>
                  <a:srgbClr val="000000"/>
                </a:solidFill>
                <a:latin typeface="Lato"/>
                <a:ea typeface="Calibri;Calibri"/>
              </a:rPr>
              <a:t>ast, </a:t>
            </a:r>
            <a:r>
              <a:rPr b="0" lang="en-PH" sz="2400" spc="-1" strike="noStrike" u="sng">
                <a:solidFill>
                  <a:srgbClr val="000000"/>
                </a:solidFill>
                <a:uFillTx/>
                <a:latin typeface="Lato"/>
                <a:ea typeface="Calibri;Calibri"/>
              </a:rPr>
              <a:t>t</a:t>
            </a:r>
            <a:r>
              <a:rPr b="0" lang="en-PH" sz="2400" spc="-1" strike="noStrike">
                <a:solidFill>
                  <a:srgbClr val="000000"/>
                </a:solidFill>
                <a:latin typeface="Lato"/>
                <a:ea typeface="Calibri;Calibri"/>
              </a:rPr>
              <a:t>rue </a:t>
            </a:r>
            <a:endParaRPr b="0" lang="en-PH" sz="2400" spc="-1" strike="noStrike">
              <a:latin typeface="Arial"/>
            </a:endParaRPr>
          </a:p>
          <a:p>
            <a:pPr>
              <a:lnSpc>
                <a:spcPct val="115000"/>
              </a:lnSpc>
              <a:spcBef>
                <a:spcPts val="283"/>
              </a:spcBef>
              <a:spcAft>
                <a:spcPts val="283"/>
              </a:spcAft>
              <a:buNone/>
            </a:pP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B. </a:t>
            </a:r>
            <a:r>
              <a:rPr b="0" lang="en-PH" sz="2400" spc="-1" strike="noStrike" u="sng">
                <a:solidFill>
                  <a:srgbClr val="000000"/>
                </a:solidFill>
                <a:uFillTx/>
                <a:latin typeface="Lato"/>
                <a:ea typeface="Calibri;Calibri"/>
              </a:rPr>
              <a:t>la</a:t>
            </a:r>
            <a:r>
              <a:rPr b="0" lang="en-PH" sz="2400" spc="-1" strike="noStrike">
                <a:solidFill>
                  <a:srgbClr val="000000"/>
                </a:solidFill>
                <a:latin typeface="Lato"/>
                <a:ea typeface="Calibri;Calibri"/>
              </a:rPr>
              <a:t>d, </a:t>
            </a:r>
            <a:r>
              <a:rPr b="0" lang="en-PH" sz="2400" spc="-1" strike="noStrike" u="sng">
                <a:solidFill>
                  <a:srgbClr val="000000"/>
                </a:solidFill>
                <a:uFillTx/>
                <a:latin typeface="Lato"/>
                <a:ea typeface="Calibri;Calibri"/>
              </a:rPr>
              <a:t>le</a:t>
            </a:r>
            <a:r>
              <a:rPr b="0" lang="en-PH" sz="2400" spc="-1" strike="noStrike">
                <a:solidFill>
                  <a:srgbClr val="000000"/>
                </a:solidFill>
                <a:latin typeface="Lato"/>
                <a:ea typeface="Calibri;Calibri"/>
              </a:rPr>
              <a:t>ft, </a:t>
            </a:r>
            <a:r>
              <a:rPr b="0" lang="en-PH" sz="2400" spc="-1" strike="noStrike" u="sng">
                <a:solidFill>
                  <a:srgbClr val="000000"/>
                </a:solidFill>
                <a:uFillTx/>
                <a:latin typeface="Lato"/>
                <a:ea typeface="Calibri;Calibri"/>
              </a:rPr>
              <a:t>lo</a:t>
            </a:r>
            <a:r>
              <a:rPr b="0" lang="en-PH" sz="2400" spc="-1" strike="noStrike">
                <a:solidFill>
                  <a:srgbClr val="000000"/>
                </a:solidFill>
                <a:latin typeface="Lato"/>
                <a:ea typeface="Calibri;Calibri"/>
              </a:rPr>
              <a:t>ng, </a:t>
            </a:r>
            <a:r>
              <a:rPr b="0" lang="en-PH" sz="2400" spc="-1" strike="noStrike" u="sng">
                <a:solidFill>
                  <a:srgbClr val="000000"/>
                </a:solidFill>
                <a:uFillTx/>
                <a:latin typeface="Lato"/>
                <a:ea typeface="Calibri;Calibri"/>
              </a:rPr>
              <a:t>ly</a:t>
            </a:r>
            <a:r>
              <a:rPr b="0" lang="en-PH" sz="2400" spc="-1" strike="noStrike">
                <a:solidFill>
                  <a:srgbClr val="000000"/>
                </a:solidFill>
                <a:latin typeface="Lato"/>
                <a:ea typeface="Calibri;Calibri"/>
              </a:rPr>
              <a:t>ing </a:t>
            </a:r>
            <a:endParaRPr b="0" lang="en-PH" sz="2400" spc="-1" strike="noStrike">
              <a:latin typeface="Arial"/>
            </a:endParaRPr>
          </a:p>
          <a:p>
            <a:pPr>
              <a:lnSpc>
                <a:spcPct val="115000"/>
              </a:lnSpc>
              <a:spcBef>
                <a:spcPts val="283"/>
              </a:spcBef>
              <a:spcAft>
                <a:spcPts val="283"/>
              </a:spcAft>
              <a:buNone/>
            </a:pP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	</a:t>
            </a:r>
            <a:r>
              <a:rPr b="0" lang="en-PH" sz="2400" spc="-1" strike="noStrike">
                <a:solidFill>
                  <a:srgbClr val="000000"/>
                </a:solidFill>
                <a:latin typeface="Lato"/>
                <a:ea typeface="Calibri;Calibri"/>
              </a:rPr>
              <a:t>C. </a:t>
            </a:r>
            <a:r>
              <a:rPr b="0" lang="en-PH" sz="2400" spc="-1" strike="noStrike" u="sng">
                <a:solidFill>
                  <a:srgbClr val="000000"/>
                </a:solidFill>
                <a:uFillTx/>
                <a:latin typeface="Lato"/>
                <a:ea typeface="Calibri;Calibri"/>
              </a:rPr>
              <a:t>lead</a:t>
            </a:r>
            <a:r>
              <a:rPr b="0" lang="en-PH" sz="2400" spc="-1" strike="noStrike">
                <a:solidFill>
                  <a:srgbClr val="000000"/>
                </a:solidFill>
                <a:latin typeface="Lato"/>
                <a:ea typeface="Calibri;Calibri"/>
              </a:rPr>
              <a:t>, </a:t>
            </a:r>
            <a:r>
              <a:rPr b="0" lang="en-PH" sz="2400" spc="-1" strike="noStrike" u="sng">
                <a:solidFill>
                  <a:srgbClr val="000000"/>
                </a:solidFill>
                <a:uFillTx/>
                <a:latin typeface="Lato"/>
                <a:ea typeface="Calibri;Calibri"/>
              </a:rPr>
              <a:t>lean</a:t>
            </a:r>
            <a:r>
              <a:rPr b="0" lang="en-PH" sz="2400" spc="-1" strike="noStrike">
                <a:solidFill>
                  <a:srgbClr val="000000"/>
                </a:solidFill>
                <a:latin typeface="Lato"/>
                <a:ea typeface="Calibri;Calibri"/>
              </a:rPr>
              <a:t>, </a:t>
            </a:r>
            <a:r>
              <a:rPr b="0" lang="en-PH" sz="2400" spc="-1" strike="noStrike" u="sng">
                <a:solidFill>
                  <a:srgbClr val="000000"/>
                </a:solidFill>
                <a:uFillTx/>
                <a:latin typeface="Lato"/>
                <a:ea typeface="Calibri;Calibri"/>
              </a:rPr>
              <a:t>lear</a:t>
            </a:r>
            <a:r>
              <a:rPr b="0" lang="en-PH" sz="2400" spc="-1" strike="noStrike">
                <a:solidFill>
                  <a:srgbClr val="000000"/>
                </a:solidFill>
                <a:latin typeface="Lato"/>
                <a:ea typeface="Calibri;Calibri"/>
              </a:rPr>
              <a:t>n, </a:t>
            </a:r>
            <a:r>
              <a:rPr b="0" lang="en-PH" sz="2400" spc="-1" strike="noStrike" u="sng">
                <a:solidFill>
                  <a:srgbClr val="000000"/>
                </a:solidFill>
                <a:uFillTx/>
                <a:latin typeface="Lato"/>
                <a:ea typeface="Calibri;Calibri"/>
              </a:rPr>
              <a:t>leas</a:t>
            </a:r>
            <a:r>
              <a:rPr b="0" lang="en-PH" sz="2400" spc="-1" strike="noStrike">
                <a:solidFill>
                  <a:srgbClr val="000000"/>
                </a:solidFill>
                <a:latin typeface="Lato"/>
                <a:ea typeface="Calibri;Calibri"/>
              </a:rPr>
              <a:t>e</a:t>
            </a:r>
            <a:endParaRPr b="0" lang="en-PH" sz="2400" spc="-1" strike="noStrike">
              <a:latin typeface="Arial"/>
            </a:endParaRPr>
          </a:p>
        </p:txBody>
      </p:sp>
      <p:pic>
        <p:nvPicPr>
          <p:cNvPr id="145" name="" descr=""/>
          <p:cNvPicPr/>
          <p:nvPr/>
        </p:nvPicPr>
        <p:blipFill>
          <a:blip r:embed="rId1"/>
          <a:stretch/>
        </p:blipFill>
        <p:spPr>
          <a:xfrm>
            <a:off x="6660000" y="4140000"/>
            <a:ext cx="5497560" cy="202500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
          <p:cNvSpPr/>
          <p:nvPr/>
        </p:nvSpPr>
        <p:spPr>
          <a:xfrm>
            <a:off x="1080000" y="720000"/>
            <a:ext cx="9718560" cy="5218560"/>
          </a:xfrm>
          <a:prstGeom prst="rect">
            <a:avLst/>
          </a:prstGeom>
          <a:noFill/>
          <a:ln w="38160">
            <a:solidFill>
              <a:srgbClr val="3465a4"/>
            </a:solidFill>
            <a:round/>
          </a:ln>
        </p:spPr>
        <p:style>
          <a:lnRef idx="0"/>
          <a:fillRef idx="0"/>
          <a:effectRef idx="0"/>
          <a:fontRef idx="minor"/>
        </p:style>
      </p:sp>
      <p:sp>
        <p:nvSpPr>
          <p:cNvPr id="147" name=""/>
          <p:cNvSpPr/>
          <p:nvPr/>
        </p:nvSpPr>
        <p:spPr>
          <a:xfrm>
            <a:off x="900000" y="720000"/>
            <a:ext cx="9538920" cy="5209920"/>
          </a:xfrm>
          <a:prstGeom prst="rect">
            <a:avLst/>
          </a:prstGeom>
          <a:noFill/>
          <a:ln w="0">
            <a:noFill/>
          </a:ln>
        </p:spPr>
        <p:style>
          <a:lnRef idx="0"/>
          <a:fillRef idx="0"/>
          <a:effectRef idx="0"/>
          <a:fontRef idx="minor"/>
        </p:style>
        <p:txBody>
          <a:bodyPr lIns="90000" rIns="90000" tIns="45000" bIns="45000" anchor="t">
            <a:noAutofit/>
          </a:bodyPr>
          <a:p>
            <a:pPr marL="324000" algn="just">
              <a:lnSpc>
                <a:spcPct val="150000"/>
              </a:lnSpc>
              <a:spcAft>
                <a:spcPts val="799"/>
              </a:spcAft>
              <a:buNone/>
            </a:pPr>
            <a:r>
              <a:rPr b="0" lang="en-PH" sz="2400" spc="-1" strike="noStrike">
                <a:solidFill>
                  <a:srgbClr val="000000"/>
                </a:solidFill>
                <a:latin typeface="Lato"/>
                <a:ea typeface="PingFang SC"/>
              </a:rPr>
              <a:t>	</a:t>
            </a:r>
            <a:r>
              <a:rPr b="0" lang="en-PH" sz="2400" spc="-1" strike="noStrike">
                <a:solidFill>
                  <a:srgbClr val="000000"/>
                </a:solidFill>
                <a:latin typeface="Lato"/>
                <a:ea typeface="PingFang SC"/>
              </a:rPr>
              <a:t>Look at the words in sets A, B, and C below. How are the words arranged?</a:t>
            </a:r>
            <a:endParaRPr b="0" lang="en-PH" sz="2400" spc="-1" strike="noStrike">
              <a:latin typeface="Arial"/>
            </a:endParaRPr>
          </a:p>
          <a:p>
            <a:pPr marL="324000" algn="just">
              <a:lnSpc>
                <a:spcPct val="150000"/>
              </a:lnSpc>
              <a:spcAft>
                <a:spcPts val="799"/>
              </a:spcAft>
              <a:buNone/>
            </a:pPr>
            <a:r>
              <a:rPr b="0" lang="en-PH" sz="2400" spc="-1" strike="noStrike">
                <a:solidFill>
                  <a:srgbClr val="000000"/>
                </a:solidFill>
                <a:latin typeface="Lato"/>
                <a:ea typeface="PingFang SC"/>
              </a:rPr>
              <a:t>	</a:t>
            </a:r>
            <a:r>
              <a:rPr b="0" lang="en-PH" sz="2400" spc="-1" strike="noStrike">
                <a:solidFill>
                  <a:srgbClr val="000000"/>
                </a:solidFill>
                <a:latin typeface="Lato"/>
                <a:ea typeface="PingFang SC"/>
              </a:rPr>
              <a:t>	</a:t>
            </a:r>
            <a:r>
              <a:rPr b="1" lang="en-PH" sz="2400" spc="-1" strike="noStrike">
                <a:solidFill>
                  <a:srgbClr val="000000"/>
                </a:solidFill>
                <a:latin typeface="Lato"/>
                <a:ea typeface="PingFang SC"/>
              </a:rPr>
              <a:t>	</a:t>
            </a:r>
            <a:r>
              <a:rPr b="1" lang="en-PH" sz="2400" spc="-1" strike="noStrike">
                <a:solidFill>
                  <a:srgbClr val="000000"/>
                </a:solidFill>
                <a:latin typeface="Lato"/>
                <a:ea typeface="PingFang SC"/>
              </a:rPr>
              <a:t>Set A </a:t>
            </a:r>
            <a:r>
              <a:rPr b="1" lang="en-PH" sz="2400" spc="-1" strike="noStrike">
                <a:solidFill>
                  <a:srgbClr val="000000"/>
                </a:solidFill>
                <a:latin typeface="Lato"/>
                <a:ea typeface="PingFang SC"/>
              </a:rPr>
              <a:t>	</a:t>
            </a:r>
            <a:r>
              <a:rPr b="1" lang="en-PH" sz="2400" spc="-1" strike="noStrike">
                <a:solidFill>
                  <a:srgbClr val="000000"/>
                </a:solidFill>
                <a:latin typeface="Lato"/>
                <a:ea typeface="PingFang SC"/>
              </a:rPr>
              <a:t>	</a:t>
            </a:r>
            <a:r>
              <a:rPr b="1" lang="en-PH" sz="2400" spc="-1" strike="noStrike">
                <a:solidFill>
                  <a:srgbClr val="000000"/>
                </a:solidFill>
                <a:latin typeface="Lato"/>
                <a:ea typeface="PingFang SC"/>
              </a:rPr>
              <a:t>	</a:t>
            </a:r>
            <a:r>
              <a:rPr b="1" lang="en-PH" sz="2400" spc="-1" strike="noStrike">
                <a:solidFill>
                  <a:srgbClr val="000000"/>
                </a:solidFill>
                <a:latin typeface="Lato"/>
                <a:ea typeface="PingFang SC"/>
              </a:rPr>
              <a:t>	</a:t>
            </a:r>
            <a:r>
              <a:rPr b="1" lang="en-PH" sz="2400" spc="-1" strike="noStrike">
                <a:solidFill>
                  <a:srgbClr val="000000"/>
                </a:solidFill>
                <a:latin typeface="Lato"/>
                <a:ea typeface="PingFang SC"/>
              </a:rPr>
              <a:t>Set B </a:t>
            </a:r>
            <a:r>
              <a:rPr b="1" lang="en-PH" sz="2400" spc="-1" strike="noStrike">
                <a:solidFill>
                  <a:srgbClr val="000000"/>
                </a:solidFill>
                <a:latin typeface="Lato"/>
                <a:ea typeface="PingFang SC"/>
              </a:rPr>
              <a:t>	</a:t>
            </a:r>
            <a:r>
              <a:rPr b="1" lang="en-PH" sz="2400" spc="-1" strike="noStrike">
                <a:solidFill>
                  <a:srgbClr val="000000"/>
                </a:solidFill>
                <a:latin typeface="Lato"/>
                <a:ea typeface="PingFang SC"/>
              </a:rPr>
              <a:t>	</a:t>
            </a:r>
            <a:r>
              <a:rPr b="1" lang="en-PH" sz="2400" spc="-1" strike="noStrike">
                <a:solidFill>
                  <a:srgbClr val="000000"/>
                </a:solidFill>
                <a:latin typeface="Lato"/>
                <a:ea typeface="PingFang SC"/>
              </a:rPr>
              <a:t>	</a:t>
            </a:r>
            <a:r>
              <a:rPr b="1" lang="en-PH" sz="2400" spc="-1" strike="noStrike">
                <a:solidFill>
                  <a:srgbClr val="000000"/>
                </a:solidFill>
                <a:latin typeface="Lato"/>
                <a:ea typeface="PingFang SC"/>
              </a:rPr>
              <a:t>	</a:t>
            </a:r>
            <a:r>
              <a:rPr b="1" lang="en-PH" sz="2400" spc="-1" strike="noStrike">
                <a:solidFill>
                  <a:srgbClr val="000000"/>
                </a:solidFill>
                <a:latin typeface="Lato"/>
                <a:ea typeface="PingFang SC"/>
              </a:rPr>
              <a:t>Set C</a:t>
            </a:r>
            <a:endParaRPr b="0" lang="en-PH" sz="2400" spc="-1" strike="noStrike">
              <a:latin typeface="Arial"/>
            </a:endParaRPr>
          </a:p>
          <a:p>
            <a:pPr marL="324000" algn="just">
              <a:lnSpc>
                <a:spcPct val="150000"/>
              </a:lnSpc>
              <a:spcAft>
                <a:spcPts val="799"/>
              </a:spcAft>
              <a:buNone/>
            </a:pPr>
            <a:r>
              <a:rPr b="1" lang="en-PH" sz="2400" spc="-1" strike="noStrike">
                <a:solidFill>
                  <a:srgbClr val="000000"/>
                </a:solidFill>
                <a:latin typeface="Lato"/>
                <a:ea typeface="PingFang SC"/>
              </a:rPr>
              <a:t>	</a:t>
            </a:r>
            <a:r>
              <a:rPr b="1" lang="en-PH" sz="2400" spc="-1" strike="noStrike">
                <a:solidFill>
                  <a:srgbClr val="000000"/>
                </a:solidFill>
                <a:latin typeface="Lato"/>
                <a:ea typeface="PingFang SC"/>
              </a:rPr>
              <a:t>	</a:t>
            </a:r>
            <a:r>
              <a:rPr b="1" lang="en-PH" sz="2400" spc="-1" strike="noStrike">
                <a:solidFill>
                  <a:srgbClr val="000000"/>
                </a:solidFill>
                <a:latin typeface="Lato"/>
                <a:ea typeface="PingFang SC"/>
              </a:rPr>
              <a:t>	</a:t>
            </a:r>
            <a:r>
              <a:rPr b="0" lang="en-PH" sz="2400" spc="-1" strike="noStrike" u="heavy">
                <a:solidFill>
                  <a:srgbClr val="000000"/>
                </a:solidFill>
                <a:uFillTx/>
                <a:latin typeface="Lato"/>
                <a:ea typeface="PingFang SC"/>
              </a:rPr>
              <a:t>a</a:t>
            </a:r>
            <a:r>
              <a:rPr b="0" lang="en-PH" sz="2400" spc="-1" strike="noStrike">
                <a:solidFill>
                  <a:srgbClr val="000000"/>
                </a:solidFill>
                <a:latin typeface="Lato"/>
                <a:ea typeface="PingFang SC"/>
              </a:rPr>
              <a:t>long</a:t>
            </a:r>
            <a:r>
              <a:rPr b="0" lang="en-PH" sz="2400" spc="-1" strike="noStrike">
                <a:solidFill>
                  <a:srgbClr val="000000"/>
                </a:solidFill>
                <a:latin typeface="Lato"/>
                <a:ea typeface="PingFang SC"/>
              </a:rPr>
              <a:t>	</a:t>
            </a:r>
            <a:r>
              <a:rPr b="0" lang="en-PH" sz="2400" spc="-1" strike="noStrike">
                <a:solidFill>
                  <a:srgbClr val="000000"/>
                </a:solidFill>
                <a:latin typeface="Lato"/>
                <a:ea typeface="PingFang SC"/>
              </a:rPr>
              <a:t>	</a:t>
            </a:r>
            <a:r>
              <a:rPr b="0" lang="en-PH" sz="2400" spc="-1" strike="noStrike">
                <a:solidFill>
                  <a:srgbClr val="000000"/>
                </a:solidFill>
                <a:latin typeface="Lato"/>
                <a:ea typeface="PingFang SC"/>
              </a:rPr>
              <a:t>	</a:t>
            </a:r>
            <a:r>
              <a:rPr b="0" lang="en-PH" sz="2400" spc="-1" strike="noStrike">
                <a:solidFill>
                  <a:srgbClr val="000000"/>
                </a:solidFill>
                <a:latin typeface="Lato"/>
                <a:ea typeface="PingFang SC"/>
              </a:rPr>
              <a:t>	</a:t>
            </a:r>
            <a:r>
              <a:rPr b="0" lang="en-PH" sz="2400" spc="-1" strike="noStrike" u="heavy">
                <a:solidFill>
                  <a:srgbClr val="000000"/>
                </a:solidFill>
                <a:uFillTx/>
                <a:latin typeface="Lato"/>
                <a:ea typeface="PingFang SC"/>
              </a:rPr>
              <a:t>ba</a:t>
            </a:r>
            <a:r>
              <a:rPr b="0" lang="en-PH" sz="2400" spc="-1" strike="noStrike">
                <a:solidFill>
                  <a:srgbClr val="000000"/>
                </a:solidFill>
                <a:latin typeface="Lato"/>
                <a:ea typeface="PingFang SC"/>
              </a:rPr>
              <a:t>lls</a:t>
            </a:r>
            <a:r>
              <a:rPr b="0" lang="en-PH" sz="2400" spc="-1" strike="noStrike">
                <a:solidFill>
                  <a:srgbClr val="000000"/>
                </a:solidFill>
                <a:latin typeface="Lato"/>
                <a:ea typeface="PingFang SC"/>
              </a:rPr>
              <a:t>	</a:t>
            </a:r>
            <a:r>
              <a:rPr b="0" lang="en-PH" sz="2400" spc="-1" strike="noStrike">
                <a:solidFill>
                  <a:srgbClr val="000000"/>
                </a:solidFill>
                <a:latin typeface="Lato"/>
                <a:ea typeface="PingFang SC"/>
              </a:rPr>
              <a:t>	</a:t>
            </a:r>
            <a:r>
              <a:rPr b="0" lang="en-PH" sz="2400" spc="-1" strike="noStrike">
                <a:solidFill>
                  <a:srgbClr val="000000"/>
                </a:solidFill>
                <a:latin typeface="Lato"/>
                <a:ea typeface="PingFang SC"/>
              </a:rPr>
              <a:t>	</a:t>
            </a:r>
            <a:r>
              <a:rPr b="0" lang="en-PH" sz="2400" spc="-1" strike="noStrike">
                <a:solidFill>
                  <a:srgbClr val="000000"/>
                </a:solidFill>
                <a:latin typeface="Lato"/>
                <a:ea typeface="PingFang SC"/>
              </a:rPr>
              <a:t>	</a:t>
            </a:r>
            <a:r>
              <a:rPr b="0" lang="en-PH" sz="2400" spc="-1" strike="noStrike" u="heavy">
                <a:solidFill>
                  <a:srgbClr val="000000"/>
                </a:solidFill>
                <a:uFillTx/>
                <a:latin typeface="Lato"/>
                <a:ea typeface="PingFang SC"/>
              </a:rPr>
              <a:t>bra</a:t>
            </a:r>
            <a:r>
              <a:rPr b="0" lang="en-PH" sz="2400" spc="-1" strike="noStrike">
                <a:solidFill>
                  <a:srgbClr val="000000"/>
                </a:solidFill>
                <a:latin typeface="Lato"/>
                <a:ea typeface="PingFang SC"/>
              </a:rPr>
              <a:t>ve</a:t>
            </a:r>
            <a:endParaRPr b="0" lang="en-PH" sz="2400" spc="-1" strike="noStrike">
              <a:latin typeface="Arial"/>
            </a:endParaRPr>
          </a:p>
          <a:p>
            <a:pPr marL="324000" algn="just">
              <a:lnSpc>
                <a:spcPct val="150000"/>
              </a:lnSpc>
              <a:spcAft>
                <a:spcPts val="799"/>
              </a:spcAft>
              <a:buNone/>
            </a:pPr>
            <a:r>
              <a:rPr b="0" lang="en-PH" sz="2400" spc="-1" strike="noStrike">
                <a:solidFill>
                  <a:srgbClr val="000000"/>
                </a:solidFill>
                <a:latin typeface="Lato"/>
                <a:ea typeface="PingFang SC"/>
              </a:rPr>
              <a:t>	</a:t>
            </a:r>
            <a:r>
              <a:rPr b="0" lang="en-PH" sz="2400" spc="-1" strike="noStrike">
                <a:solidFill>
                  <a:srgbClr val="000000"/>
                </a:solidFill>
                <a:latin typeface="Lato"/>
                <a:ea typeface="PingFang SC"/>
              </a:rPr>
              <a:t>	</a:t>
            </a:r>
            <a:r>
              <a:rPr b="0" lang="en-PH" sz="2400" spc="-1" strike="noStrike">
                <a:solidFill>
                  <a:srgbClr val="000000"/>
                </a:solidFill>
                <a:latin typeface="Lato"/>
                <a:ea typeface="PingFang SC"/>
              </a:rPr>
              <a:t>	</a:t>
            </a:r>
            <a:r>
              <a:rPr b="0" lang="en-PH" sz="2400" spc="-1" strike="noStrike" u="heavy">
                <a:solidFill>
                  <a:srgbClr val="000000"/>
                </a:solidFill>
                <a:uFillTx/>
                <a:latin typeface="Lato"/>
                <a:ea typeface="PingFang SC"/>
              </a:rPr>
              <a:t>b</a:t>
            </a:r>
            <a:r>
              <a:rPr b="0" lang="en-PH" sz="2400" spc="-1" strike="noStrike">
                <a:solidFill>
                  <a:srgbClr val="000000"/>
                </a:solidFill>
                <a:latin typeface="Lato"/>
                <a:ea typeface="PingFang SC"/>
              </a:rPr>
              <a:t>icycle</a:t>
            </a:r>
            <a:r>
              <a:rPr b="0" lang="en-PH" sz="2400" spc="-1" strike="noStrike">
                <a:solidFill>
                  <a:srgbClr val="000000"/>
                </a:solidFill>
                <a:latin typeface="Lato"/>
                <a:ea typeface="PingFang SC"/>
              </a:rPr>
              <a:t>	</a:t>
            </a:r>
            <a:r>
              <a:rPr b="0" lang="en-PH" sz="2400" spc="-1" strike="noStrike">
                <a:solidFill>
                  <a:srgbClr val="000000"/>
                </a:solidFill>
                <a:latin typeface="Lato"/>
                <a:ea typeface="PingFang SC"/>
              </a:rPr>
              <a:t>	</a:t>
            </a:r>
            <a:r>
              <a:rPr b="0" lang="en-PH" sz="2400" spc="-1" strike="noStrike">
                <a:solidFill>
                  <a:srgbClr val="000000"/>
                </a:solidFill>
                <a:latin typeface="Lato"/>
                <a:ea typeface="PingFang SC"/>
              </a:rPr>
              <a:t>	</a:t>
            </a:r>
            <a:r>
              <a:rPr b="0" lang="en-PH" sz="2400" spc="-1" strike="noStrike" u="sng">
                <a:solidFill>
                  <a:srgbClr val="000000"/>
                </a:solidFill>
                <a:uFillTx/>
                <a:latin typeface="Lato"/>
                <a:ea typeface="PingFang SC"/>
              </a:rPr>
              <a:t>be</a:t>
            </a:r>
            <a:r>
              <a:rPr b="0" lang="en-PH" sz="2400" spc="-1" strike="noStrike">
                <a:solidFill>
                  <a:srgbClr val="000000"/>
                </a:solidFill>
                <a:latin typeface="Lato"/>
                <a:ea typeface="PingFang SC"/>
              </a:rPr>
              <a:t>tter</a:t>
            </a:r>
            <a:r>
              <a:rPr b="0" lang="en-PH" sz="2400" spc="-1" strike="noStrike">
                <a:solidFill>
                  <a:srgbClr val="000000"/>
                </a:solidFill>
                <a:latin typeface="Lato"/>
                <a:ea typeface="PingFang SC"/>
              </a:rPr>
              <a:t>	</a:t>
            </a:r>
            <a:r>
              <a:rPr b="0" lang="en-PH" sz="2400" spc="-1" strike="noStrike">
                <a:solidFill>
                  <a:srgbClr val="000000"/>
                </a:solidFill>
                <a:latin typeface="Lato"/>
                <a:ea typeface="PingFang SC"/>
              </a:rPr>
              <a:t>	</a:t>
            </a:r>
            <a:r>
              <a:rPr b="0" lang="en-PH" sz="2400" spc="-1" strike="noStrike">
                <a:solidFill>
                  <a:srgbClr val="000000"/>
                </a:solidFill>
                <a:latin typeface="Lato"/>
                <a:ea typeface="PingFang SC"/>
              </a:rPr>
              <a:t>	</a:t>
            </a:r>
            <a:r>
              <a:rPr b="0" lang="en-PH" sz="2400" spc="-1" strike="noStrike">
                <a:solidFill>
                  <a:srgbClr val="000000"/>
                </a:solidFill>
                <a:latin typeface="Lato"/>
                <a:ea typeface="PingFang SC"/>
              </a:rPr>
              <a:t>	</a:t>
            </a:r>
            <a:r>
              <a:rPr b="0" lang="en-PH" sz="2400" spc="-1" strike="noStrike" u="heavy">
                <a:solidFill>
                  <a:srgbClr val="000000"/>
                </a:solidFill>
                <a:uFillTx/>
                <a:latin typeface="Lato"/>
                <a:ea typeface="PingFang SC"/>
              </a:rPr>
              <a:t>bre</a:t>
            </a:r>
            <a:r>
              <a:rPr b="0" lang="en-PH" sz="2400" spc="-1" strike="noStrike">
                <a:solidFill>
                  <a:srgbClr val="000000"/>
                </a:solidFill>
                <a:latin typeface="Lato"/>
                <a:ea typeface="PingFang SC"/>
              </a:rPr>
              <a:t>ak</a:t>
            </a:r>
            <a:r>
              <a:rPr b="0" lang="en-PH" sz="2400" spc="-1" strike="noStrike">
                <a:solidFill>
                  <a:srgbClr val="000000"/>
                </a:solidFill>
                <a:latin typeface="Lato"/>
                <a:ea typeface="PingFang SC"/>
              </a:rPr>
              <a:t>	</a:t>
            </a:r>
            <a:r>
              <a:rPr b="0" lang="en-PH" sz="2400" spc="-1" strike="noStrike">
                <a:solidFill>
                  <a:srgbClr val="000000"/>
                </a:solidFill>
                <a:latin typeface="Lato"/>
                <a:ea typeface="PingFang SC"/>
              </a:rPr>
              <a:t>	</a:t>
            </a:r>
            <a:endParaRPr b="0" lang="en-PH" sz="2400" spc="-1" strike="noStrike">
              <a:latin typeface="Arial"/>
            </a:endParaRPr>
          </a:p>
          <a:p>
            <a:pPr marL="324000" algn="just">
              <a:lnSpc>
                <a:spcPct val="150000"/>
              </a:lnSpc>
              <a:spcAft>
                <a:spcPts val="799"/>
              </a:spcAft>
              <a:buNone/>
            </a:pPr>
            <a:r>
              <a:rPr b="0" lang="en-PH" sz="2400" spc="-1" strike="noStrike">
                <a:solidFill>
                  <a:srgbClr val="000000"/>
                </a:solidFill>
                <a:latin typeface="Lato"/>
                <a:ea typeface="PingFang SC"/>
              </a:rPr>
              <a:t>	</a:t>
            </a:r>
            <a:r>
              <a:rPr b="0" lang="en-PH" sz="2400" spc="-1" strike="noStrike">
                <a:solidFill>
                  <a:srgbClr val="000000"/>
                </a:solidFill>
                <a:latin typeface="Lato"/>
                <a:ea typeface="PingFang SC"/>
              </a:rPr>
              <a:t>	</a:t>
            </a:r>
            <a:r>
              <a:rPr b="0" lang="en-PH" sz="2400" spc="-1" strike="noStrike">
                <a:solidFill>
                  <a:srgbClr val="000000"/>
                </a:solidFill>
                <a:latin typeface="Lato"/>
                <a:ea typeface="PingFang SC"/>
              </a:rPr>
              <a:t>	</a:t>
            </a:r>
            <a:r>
              <a:rPr b="0" lang="en-PH" sz="2400" spc="-1" strike="noStrike" u="heavy">
                <a:solidFill>
                  <a:srgbClr val="000000"/>
                </a:solidFill>
                <a:uFillTx/>
                <a:latin typeface="Lato"/>
                <a:ea typeface="PingFang SC"/>
              </a:rPr>
              <a:t>c</a:t>
            </a:r>
            <a:r>
              <a:rPr b="0" lang="en-PH" sz="2400" spc="-1" strike="noStrike" u="sng">
                <a:solidFill>
                  <a:srgbClr val="000000"/>
                </a:solidFill>
                <a:uFillTx/>
                <a:latin typeface="Lato"/>
                <a:ea typeface="PingFang SC"/>
              </a:rPr>
              <a:t>an</a:t>
            </a:r>
            <a:r>
              <a:rPr b="0" lang="en-PH" sz="2400" spc="-1" strike="noStrike" u="sng">
                <a:solidFill>
                  <a:srgbClr val="000000"/>
                </a:solidFill>
                <a:uFillTx/>
                <a:latin typeface="Lato"/>
                <a:ea typeface="PingFang SC"/>
              </a:rPr>
              <a:t>	</a:t>
            </a:r>
            <a:r>
              <a:rPr b="0" lang="en-PH" sz="2400" spc="-1" strike="noStrike">
                <a:solidFill>
                  <a:srgbClr val="000000"/>
                </a:solidFill>
                <a:latin typeface="Lato"/>
                <a:ea typeface="PingFang SC"/>
              </a:rPr>
              <a:t>	</a:t>
            </a:r>
            <a:r>
              <a:rPr b="0" lang="en-PH" sz="2400" spc="-1" strike="noStrike">
                <a:solidFill>
                  <a:srgbClr val="000000"/>
                </a:solidFill>
                <a:latin typeface="Lato"/>
                <a:ea typeface="PingFang SC"/>
              </a:rPr>
              <a:t>	</a:t>
            </a:r>
            <a:r>
              <a:rPr b="0" lang="en-PH" sz="2400" spc="-1" strike="noStrike">
                <a:solidFill>
                  <a:srgbClr val="000000"/>
                </a:solidFill>
                <a:latin typeface="Lato"/>
                <a:ea typeface="PingFang SC"/>
              </a:rPr>
              <a:t>	</a:t>
            </a:r>
            <a:r>
              <a:rPr b="0" lang="en-PH" sz="2400" spc="-1" strike="noStrike" u="heavy">
                <a:solidFill>
                  <a:srgbClr val="000000"/>
                </a:solidFill>
                <a:uFillTx/>
                <a:latin typeface="Lato"/>
                <a:ea typeface="PingFang SC"/>
              </a:rPr>
              <a:t>bi</a:t>
            </a:r>
            <a:r>
              <a:rPr b="0" lang="en-PH" sz="2400" spc="-1" strike="noStrike">
                <a:solidFill>
                  <a:srgbClr val="000000"/>
                </a:solidFill>
                <a:latin typeface="Lato"/>
                <a:ea typeface="PingFang SC"/>
              </a:rPr>
              <a:t>ke</a:t>
            </a:r>
            <a:r>
              <a:rPr b="0" lang="en-PH" sz="2400" spc="-1" strike="noStrike">
                <a:solidFill>
                  <a:srgbClr val="000000"/>
                </a:solidFill>
                <a:latin typeface="Lato"/>
                <a:ea typeface="PingFang SC"/>
              </a:rPr>
              <a:t>	</a:t>
            </a:r>
            <a:r>
              <a:rPr b="0" lang="en-PH" sz="2400" spc="-1" strike="noStrike">
                <a:solidFill>
                  <a:srgbClr val="000000"/>
                </a:solidFill>
                <a:latin typeface="Lato"/>
                <a:ea typeface="PingFang SC"/>
              </a:rPr>
              <a:t>	</a:t>
            </a:r>
            <a:r>
              <a:rPr b="0" lang="en-PH" sz="2400" spc="-1" strike="noStrike">
                <a:solidFill>
                  <a:srgbClr val="000000"/>
                </a:solidFill>
                <a:latin typeface="Lato"/>
                <a:ea typeface="PingFang SC"/>
              </a:rPr>
              <a:t>	</a:t>
            </a:r>
            <a:r>
              <a:rPr b="0" lang="en-PH" sz="2400" spc="-1" strike="noStrike" u="heavy">
                <a:solidFill>
                  <a:srgbClr val="000000"/>
                </a:solidFill>
                <a:uFillTx/>
                <a:latin typeface="Lato"/>
                <a:ea typeface="PingFang SC"/>
              </a:rPr>
              <a:t>	</a:t>
            </a:r>
            <a:r>
              <a:rPr b="0" lang="en-PH" sz="2400" spc="-1" strike="noStrike" u="heavy">
                <a:solidFill>
                  <a:srgbClr val="000000"/>
                </a:solidFill>
                <a:uFillTx/>
                <a:latin typeface="Lato"/>
                <a:ea typeface="PingFang SC"/>
              </a:rPr>
              <a:t>bri</a:t>
            </a:r>
            <a:r>
              <a:rPr b="0" lang="en-PH" sz="2400" spc="-1" strike="noStrike">
                <a:solidFill>
                  <a:srgbClr val="000000"/>
                </a:solidFill>
                <a:latin typeface="Lato"/>
                <a:ea typeface="PingFang SC"/>
              </a:rPr>
              <a:t>ef</a:t>
            </a:r>
            <a:endParaRPr b="0" lang="en-PH" sz="2400" spc="-1" strike="noStrike">
              <a:latin typeface="Arial"/>
            </a:endParaRPr>
          </a:p>
          <a:p>
            <a:pPr marL="324000" algn="just">
              <a:lnSpc>
                <a:spcPct val="150000"/>
              </a:lnSpc>
              <a:spcAft>
                <a:spcPts val="799"/>
              </a:spcAft>
              <a:buNone/>
            </a:pPr>
            <a:r>
              <a:rPr b="0" lang="en-PH" sz="2400" spc="-1" strike="noStrike">
                <a:solidFill>
                  <a:srgbClr val="000000"/>
                </a:solidFill>
                <a:latin typeface="Lato"/>
                <a:ea typeface="PingFang SC"/>
              </a:rPr>
              <a:t>	</a:t>
            </a:r>
            <a:r>
              <a:rPr b="0" lang="en-PH" sz="2400" spc="-1" strike="noStrike">
                <a:solidFill>
                  <a:srgbClr val="000000"/>
                </a:solidFill>
                <a:latin typeface="Lato"/>
                <a:ea typeface="PingFang SC"/>
              </a:rPr>
              <a:t>	</a:t>
            </a:r>
            <a:r>
              <a:rPr b="0" lang="en-PH" sz="2400" spc="-1" strike="noStrike">
                <a:solidFill>
                  <a:srgbClr val="000000"/>
                </a:solidFill>
                <a:latin typeface="Lato"/>
                <a:ea typeface="PingFang SC"/>
              </a:rPr>
              <a:t>	</a:t>
            </a:r>
            <a:r>
              <a:rPr b="0" lang="en-PH" sz="2400" spc="-1" strike="noStrike" u="heavy">
                <a:solidFill>
                  <a:srgbClr val="000000"/>
                </a:solidFill>
                <a:uFillTx/>
                <a:latin typeface="Lato"/>
                <a:ea typeface="PingFang SC"/>
              </a:rPr>
              <a:t>d</a:t>
            </a:r>
            <a:r>
              <a:rPr b="0" lang="en-PH" sz="2400" spc="-1" strike="noStrike" u="sng">
                <a:solidFill>
                  <a:srgbClr val="000000"/>
                </a:solidFill>
                <a:uFillTx/>
                <a:latin typeface="Lato"/>
                <a:ea typeface="PingFang SC"/>
              </a:rPr>
              <a:t>inner</a:t>
            </a:r>
            <a:r>
              <a:rPr b="0" lang="en-PH" sz="2400" spc="-1" strike="noStrike">
                <a:solidFill>
                  <a:srgbClr val="000000"/>
                </a:solidFill>
                <a:latin typeface="Lato"/>
                <a:ea typeface="PingFang SC"/>
              </a:rPr>
              <a:t>	</a:t>
            </a:r>
            <a:r>
              <a:rPr b="0" lang="en-PH" sz="2400" spc="-1" strike="noStrike">
                <a:solidFill>
                  <a:srgbClr val="000000"/>
                </a:solidFill>
                <a:latin typeface="Lato"/>
                <a:ea typeface="PingFang SC"/>
              </a:rPr>
              <a:t>	</a:t>
            </a:r>
            <a:r>
              <a:rPr b="0" lang="en-PH" sz="2400" spc="-1" strike="noStrike">
                <a:solidFill>
                  <a:srgbClr val="000000"/>
                </a:solidFill>
                <a:latin typeface="Lato"/>
                <a:ea typeface="PingFang SC"/>
              </a:rPr>
              <a:t>	</a:t>
            </a:r>
            <a:r>
              <a:rPr b="0" lang="en-PH" sz="2400" spc="-1" strike="noStrike">
                <a:solidFill>
                  <a:srgbClr val="000000"/>
                </a:solidFill>
                <a:latin typeface="Lato"/>
                <a:ea typeface="PingFang SC"/>
              </a:rPr>
              <a:t>	</a:t>
            </a:r>
            <a:r>
              <a:rPr b="0" lang="en-PH" sz="2400" spc="-1" strike="noStrike" u="heavy">
                <a:solidFill>
                  <a:srgbClr val="000000"/>
                </a:solidFill>
                <a:uFillTx/>
                <a:latin typeface="Lato"/>
                <a:ea typeface="PingFang SC"/>
              </a:rPr>
              <a:t>bo</a:t>
            </a:r>
            <a:r>
              <a:rPr b="0" lang="en-PH" sz="2400" spc="-1" strike="noStrike">
                <a:solidFill>
                  <a:srgbClr val="000000"/>
                </a:solidFill>
                <a:latin typeface="Lato"/>
                <a:ea typeface="PingFang SC"/>
              </a:rPr>
              <a:t>ss</a:t>
            </a:r>
            <a:r>
              <a:rPr b="0" lang="en-PH" sz="2400" spc="-1" strike="noStrike">
                <a:solidFill>
                  <a:srgbClr val="000000"/>
                </a:solidFill>
                <a:latin typeface="Lato"/>
                <a:ea typeface="PingFang SC"/>
              </a:rPr>
              <a:t>	</a:t>
            </a:r>
            <a:r>
              <a:rPr b="0" lang="en-PH" sz="2400" spc="-1" strike="noStrike">
                <a:solidFill>
                  <a:srgbClr val="000000"/>
                </a:solidFill>
                <a:latin typeface="Lato"/>
                <a:ea typeface="PingFang SC"/>
              </a:rPr>
              <a:t>	</a:t>
            </a:r>
            <a:r>
              <a:rPr b="0" lang="en-PH" sz="2400" spc="-1" strike="noStrike">
                <a:solidFill>
                  <a:srgbClr val="000000"/>
                </a:solidFill>
                <a:latin typeface="Lato"/>
                <a:ea typeface="PingFang SC"/>
              </a:rPr>
              <a:t>	</a:t>
            </a:r>
            <a:r>
              <a:rPr b="0" lang="en-PH" sz="2400" spc="-1" strike="noStrike" u="heavy">
                <a:solidFill>
                  <a:srgbClr val="000000"/>
                </a:solidFill>
                <a:uFillTx/>
                <a:latin typeface="Lato"/>
                <a:ea typeface="PingFang SC"/>
              </a:rPr>
              <a:t>	</a:t>
            </a:r>
            <a:r>
              <a:rPr b="0" lang="en-PH" sz="2400" spc="-1" strike="noStrike" u="heavy">
                <a:solidFill>
                  <a:srgbClr val="000000"/>
                </a:solidFill>
                <a:uFillTx/>
                <a:latin typeface="Lato"/>
                <a:ea typeface="PingFang SC"/>
              </a:rPr>
              <a:t>bro</a:t>
            </a:r>
            <a:r>
              <a:rPr b="0" lang="en-PH" sz="2400" spc="-1" strike="noStrike">
                <a:solidFill>
                  <a:srgbClr val="000000"/>
                </a:solidFill>
                <a:latin typeface="Lato"/>
                <a:ea typeface="PingFang SC"/>
              </a:rPr>
              <a:t>th</a:t>
            </a:r>
            <a:endParaRPr b="0" lang="en-PH" sz="2400" spc="-1" strike="noStrike">
              <a:latin typeface="Arial"/>
            </a:endParaRPr>
          </a:p>
          <a:p>
            <a:pPr marL="324000" algn="just">
              <a:lnSpc>
                <a:spcPct val="150000"/>
              </a:lnSpc>
              <a:spcAft>
                <a:spcPts val="799"/>
              </a:spcAft>
              <a:buNone/>
            </a:pPr>
            <a:r>
              <a:rPr b="0" lang="en-PH" sz="2400" spc="-1" strike="noStrike">
                <a:solidFill>
                  <a:srgbClr val="000000"/>
                </a:solidFill>
                <a:latin typeface="Lato"/>
                <a:ea typeface="PingFang SC"/>
              </a:rPr>
              <a:t>	</a:t>
            </a:r>
            <a:r>
              <a:rPr b="0" lang="en-PH" sz="2400" spc="-1" strike="noStrike">
                <a:solidFill>
                  <a:srgbClr val="000000"/>
                </a:solidFill>
                <a:latin typeface="Lato"/>
                <a:ea typeface="PingFang SC"/>
              </a:rPr>
              <a:t>	</a:t>
            </a:r>
            <a:r>
              <a:rPr b="0" lang="en-PH" sz="2400" spc="-1" strike="noStrike">
                <a:solidFill>
                  <a:srgbClr val="000000"/>
                </a:solidFill>
                <a:latin typeface="Lato"/>
                <a:ea typeface="PingFang SC"/>
              </a:rPr>
              <a:t>	</a:t>
            </a:r>
            <a:r>
              <a:rPr b="0" lang="en-PH" sz="2400" spc="-1" strike="noStrike" u="heavy">
                <a:solidFill>
                  <a:srgbClr val="000000"/>
                </a:solidFill>
                <a:uFillTx/>
                <a:latin typeface="Lato"/>
                <a:ea typeface="PingFang SC"/>
              </a:rPr>
              <a:t>e</a:t>
            </a:r>
            <a:r>
              <a:rPr b="0" lang="en-PH" sz="2400" spc="-1" strike="noStrike" u="sng">
                <a:solidFill>
                  <a:srgbClr val="000000"/>
                </a:solidFill>
                <a:uFillTx/>
                <a:latin typeface="Lato"/>
                <a:ea typeface="PingFang SC"/>
              </a:rPr>
              <a:t>ggs</a:t>
            </a:r>
            <a:r>
              <a:rPr b="0" lang="en-PH" sz="2400" spc="-1" strike="noStrike" u="sng">
                <a:solidFill>
                  <a:srgbClr val="000000"/>
                </a:solidFill>
                <a:uFillTx/>
                <a:latin typeface="Lato"/>
                <a:ea typeface="PingFang SC"/>
              </a:rPr>
              <a:t>	</a:t>
            </a:r>
            <a:r>
              <a:rPr b="0" lang="en-PH" sz="2400" spc="-1" strike="noStrike">
                <a:solidFill>
                  <a:srgbClr val="000000"/>
                </a:solidFill>
                <a:latin typeface="Lato"/>
                <a:ea typeface="PingFang SC"/>
              </a:rPr>
              <a:t>	</a:t>
            </a:r>
            <a:r>
              <a:rPr b="0" lang="en-PH" sz="2400" spc="-1" strike="noStrike">
                <a:solidFill>
                  <a:srgbClr val="000000"/>
                </a:solidFill>
                <a:latin typeface="Lato"/>
                <a:ea typeface="PingFang SC"/>
              </a:rPr>
              <a:t>	</a:t>
            </a:r>
            <a:r>
              <a:rPr b="0" lang="en-PH" sz="2400" spc="-1" strike="noStrike">
                <a:solidFill>
                  <a:srgbClr val="000000"/>
                </a:solidFill>
                <a:latin typeface="Lato"/>
                <a:ea typeface="PingFang SC"/>
              </a:rPr>
              <a:t>	</a:t>
            </a:r>
            <a:r>
              <a:rPr b="0" lang="en-PH" sz="2400" spc="-1" strike="noStrike" u="heavy">
                <a:solidFill>
                  <a:srgbClr val="000000"/>
                </a:solidFill>
                <a:uFillTx/>
                <a:latin typeface="Lato"/>
                <a:ea typeface="PingFang SC"/>
              </a:rPr>
              <a:t>bu</a:t>
            </a:r>
            <a:r>
              <a:rPr b="0" lang="en-PH" sz="2400" spc="-1" strike="noStrike">
                <a:solidFill>
                  <a:srgbClr val="000000"/>
                </a:solidFill>
                <a:latin typeface="Lato"/>
                <a:ea typeface="PingFang SC"/>
              </a:rPr>
              <a:t>y</a:t>
            </a:r>
            <a:r>
              <a:rPr b="0" lang="en-PH" sz="2400" spc="-1" strike="noStrike">
                <a:solidFill>
                  <a:srgbClr val="000000"/>
                </a:solidFill>
                <a:latin typeface="Lato"/>
                <a:ea typeface="PingFang SC"/>
              </a:rPr>
              <a:t>	</a:t>
            </a:r>
            <a:r>
              <a:rPr b="0" lang="en-PH" sz="2400" spc="-1" strike="noStrike">
                <a:solidFill>
                  <a:srgbClr val="000000"/>
                </a:solidFill>
                <a:latin typeface="Lato"/>
                <a:ea typeface="PingFang SC"/>
              </a:rPr>
              <a:t>	</a:t>
            </a:r>
            <a:r>
              <a:rPr b="0" lang="en-PH" sz="2400" spc="-1" strike="noStrike">
                <a:solidFill>
                  <a:srgbClr val="000000"/>
                </a:solidFill>
                <a:latin typeface="Lato"/>
                <a:ea typeface="PingFang SC"/>
              </a:rPr>
              <a:t>	</a:t>
            </a:r>
            <a:r>
              <a:rPr b="0" lang="en-PH" sz="2400" spc="-1" strike="noStrike" u="heavy">
                <a:solidFill>
                  <a:srgbClr val="000000"/>
                </a:solidFill>
                <a:uFillTx/>
                <a:latin typeface="Lato"/>
                <a:ea typeface="PingFang SC"/>
              </a:rPr>
              <a:t>	</a:t>
            </a:r>
            <a:r>
              <a:rPr b="0" lang="en-PH" sz="2400" spc="-1" strike="noStrike" u="heavy">
                <a:solidFill>
                  <a:srgbClr val="000000"/>
                </a:solidFill>
                <a:uFillTx/>
                <a:latin typeface="Lato"/>
                <a:ea typeface="PingFang SC"/>
              </a:rPr>
              <a:t>bru</a:t>
            </a:r>
            <a:r>
              <a:rPr b="0" lang="en-PH" sz="2400" spc="-1" strike="noStrike">
                <a:solidFill>
                  <a:srgbClr val="000000"/>
                </a:solidFill>
                <a:latin typeface="Lato"/>
                <a:ea typeface="PingFang SC"/>
              </a:rPr>
              <a:t>ise</a:t>
            </a:r>
            <a:r>
              <a:rPr b="0" lang="en-PH" sz="2400" spc="-1" strike="noStrike">
                <a:solidFill>
                  <a:srgbClr val="000000"/>
                </a:solidFill>
                <a:latin typeface="Lato"/>
                <a:ea typeface="PingFang SC"/>
              </a:rPr>
              <a:t>	</a:t>
            </a:r>
            <a:endParaRPr b="0" lang="en-PH" sz="2400" spc="-1" strike="noStrike">
              <a:latin typeface="Arial"/>
            </a:endParaRPr>
          </a:p>
        </p:txBody>
      </p:sp>
      <p:pic>
        <p:nvPicPr>
          <p:cNvPr id="148" name="" descr=""/>
          <p:cNvPicPr/>
          <p:nvPr/>
        </p:nvPicPr>
        <p:blipFill>
          <a:blip r:embed="rId1"/>
          <a:stretch/>
        </p:blipFill>
        <p:spPr>
          <a:xfrm>
            <a:off x="8100000" y="4320000"/>
            <a:ext cx="4057560" cy="184500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2987</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2023-08-24T15:23:23Z</dcterms:modified>
  <cp:revision>186</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