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880" cy="685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760" cy="2795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1200" cy="38592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1200" cy="3808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880" cy="6318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7320" cy="9673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400" cy="10314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0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3200" cy="33814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3084480"/>
            <a:ext cx="8098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Ang Pangngalan at mga Uri Nito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60" y="360"/>
            <a:ext cx="8279280" cy="107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;Arial"/>
              </a:rPr>
              <a:t>Ang Pangngalan at mga Uri Nito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40000" y="1260000"/>
            <a:ext cx="10799280" cy="44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salitang panawag sa tao, hayop, bagay, pook, gawa, at pangyayari.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Mindanao , Philippine Eagle Center, ibon, isla, Philippine Eagle 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may dalawang uri: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pangngalang pantangi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tumutukoy sa tiyak na ngalan. Nagsisimula ito sa malaking letra.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Mindanao , Philippine Eagle Center,  Philippine Eagle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pangngalang pambalana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tumutukoy sa karaniwang ngalan.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 ibon, isla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5"/>
          <p:cNvSpPr/>
          <p:nvPr/>
        </p:nvSpPr>
        <p:spPr>
          <a:xfrm>
            <a:off x="540000" y="1440360"/>
            <a:ext cx="11158200" cy="35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2000"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Panuto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: Bilugan ang tamang sagot.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199"/>
              </a:spcBef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Ito ay salitang panawag sa tao, hayop, bagay, pook, at pangyayari.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Pangalan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Pangngalan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Pambalana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Pantangi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Tumutukoy ito sa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tiyak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o tanging ngalan ng tao, hayop, bagay, pook, kalagayan, at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pangyayari.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Pangalan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Pantangi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Lansakan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Pambalana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Nagsisimula ito sa maliit na letra na tumutukoy sa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karaniwan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o balanang ngalan ng tao, hayop, bagay, pook, kalagayan, at pangyayari.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Pangalan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Pantangi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Pangngalan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Pambalana </a:t>
            </a:r>
            <a:br/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5400000" y="900000"/>
            <a:ext cx="2339640" cy="48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9" name="PlaceHolder 2"/>
          <p:cNvSpPr/>
          <p:nvPr/>
        </p:nvSpPr>
        <p:spPr>
          <a:xfrm>
            <a:off x="720" y="360"/>
            <a:ext cx="827928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;Arial"/>
              </a:rPr>
              <a:t>Ang Pangngalan at mga Uri Nito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360000" y="1107720"/>
            <a:ext cx="10679040" cy="429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1. B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2. </a:t>
            </a:r>
            <a:r>
              <a:rPr b="0" lang="en-US" sz="1500" spc="-1" strike="noStrike">
                <a:solidFill>
                  <a:srgbClr val="000000"/>
                </a:solidFill>
                <a:latin typeface="Arial;Arial"/>
                <a:ea typeface="Arial;Arial"/>
              </a:rPr>
              <a:t>B</a:t>
            </a:r>
            <a:endParaRPr b="0" lang="en-PH" sz="15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3. </a:t>
            </a:r>
            <a:r>
              <a:rPr b="0" lang="en-US" sz="1500" spc="-1" strike="noStrike">
                <a:solidFill>
                  <a:srgbClr val="000000"/>
                </a:solidFill>
                <a:latin typeface="Arial;Arial"/>
                <a:ea typeface="Arial;Arial"/>
              </a:rPr>
              <a:t>D</a:t>
            </a:r>
            <a:endParaRPr b="0" lang="en-PH" sz="15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5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500" spc="-1" strike="noStrike">
              <a:latin typeface="Arial"/>
            </a:endParaRPr>
          </a:p>
        </p:txBody>
      </p:sp>
      <p:sp>
        <p:nvSpPr>
          <p:cNvPr id="131" name="PlaceHolder 3"/>
          <p:cNvSpPr/>
          <p:nvPr/>
        </p:nvSpPr>
        <p:spPr>
          <a:xfrm>
            <a:off x="720" y="360"/>
            <a:ext cx="827928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;Arial"/>
              </a:rPr>
              <a:t>Ang Pangngalan at mga Uri Nito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2023-07-10T17:19:32Z</dcterms:modified>
  <cp:revision>59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