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6.png" ContentType="image/png"/>
  <Override PartName="/ppt/media/image11.png" ContentType="image/png"/>
  <Override PartName="/ppt/media/image7.png" ContentType="image/png"/>
  <Override PartName="/ppt/media/image12.png" ContentType="image/png"/>
  <Override PartName="/ppt/media/image8.png" ContentType="image/png"/>
  <Override PartName="/ppt/media/image13.png" ContentType="image/png"/>
  <Override PartName="/ppt/media/image10.png" ContentType="image/png"/>
  <Override PartName="/ppt/media/image9.png" ContentType="image/png"/>
  <Override PartName="/ppt/media/image14.png" ContentType="image/png"/>
  <Override PartName="/ppt/media/image5.png" ContentType="image/png"/>
  <Override PartName="/ppt/media/image1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4920" cy="6850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1800" cy="279180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7240" cy="385524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7240" cy="3769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4920" cy="62784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3360" cy="96336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7440" cy="102744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46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6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9240" cy="337752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59360" y="2904840"/>
            <a:ext cx="748800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Expressing a Ratio as a Fraction and Vice Versa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/>
          </p:nvPr>
        </p:nvSpPr>
        <p:spPr>
          <a:xfrm>
            <a:off x="649080" y="695520"/>
            <a:ext cx="1014948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Expressing a Ratio as a Fraction and Vice Versa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Ratio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A ratio is a comparison of two quantities. It can be expressed in a phrase, colon, and fractional form.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For example, you have 5 pencils and 8 notebooks.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27" name="" descr=""/>
          <p:cNvPicPr/>
          <p:nvPr/>
        </p:nvPicPr>
        <p:blipFill>
          <a:blip r:embed="rId1"/>
          <a:stretch/>
        </p:blipFill>
        <p:spPr>
          <a:xfrm>
            <a:off x="1260000" y="3060000"/>
            <a:ext cx="2995200" cy="963720"/>
          </a:xfrm>
          <a:prstGeom prst="rect">
            <a:avLst/>
          </a:prstGeom>
          <a:ln w="0">
            <a:noFill/>
          </a:ln>
        </p:spPr>
      </p:pic>
      <p:pic>
        <p:nvPicPr>
          <p:cNvPr id="128" name="" descr=""/>
          <p:cNvPicPr/>
          <p:nvPr/>
        </p:nvPicPr>
        <p:blipFill>
          <a:blip r:embed="rId2"/>
          <a:stretch/>
        </p:blipFill>
        <p:spPr>
          <a:xfrm>
            <a:off x="5400360" y="3060000"/>
            <a:ext cx="5399640" cy="817920"/>
          </a:xfrm>
          <a:prstGeom prst="rect">
            <a:avLst/>
          </a:prstGeom>
          <a:ln w="0">
            <a:noFill/>
          </a:ln>
        </p:spPr>
      </p:pic>
      <p:pic>
        <p:nvPicPr>
          <p:cNvPr id="129" name="" descr=""/>
          <p:cNvPicPr/>
          <p:nvPr/>
        </p:nvPicPr>
        <p:blipFill>
          <a:blip r:embed="rId3"/>
          <a:stretch/>
        </p:blipFill>
        <p:spPr>
          <a:xfrm>
            <a:off x="3780000" y="4500000"/>
            <a:ext cx="4679640" cy="134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/>
          </p:nvPr>
        </p:nvSpPr>
        <p:spPr>
          <a:xfrm>
            <a:off x="649080" y="695520"/>
            <a:ext cx="1014948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Expressing a Ratio as a Fraction and Vice Versa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Cont.</a:t>
            </a:r>
            <a:r>
              <a:rPr b="1" lang="en-PH" sz="1800" spc="-1" strike="noStrike">
                <a:latin typeface="Lato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 ratio of 5 pencils to 8 notebooks can be expressed using the following: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</a:t>
            </a:r>
            <a:r>
              <a:rPr b="0" lang="en-PH" sz="1800" spc="-1" strike="noStrike">
                <a:latin typeface="Lato"/>
              </a:rPr>
              <a:t>Remember that it is very important to know which object is mentioned first. When the ratio of notebooks to pencils is asked, it would be expressed differently.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32" name="" descr=""/>
          <p:cNvPicPr/>
          <p:nvPr/>
        </p:nvPicPr>
        <p:blipFill>
          <a:blip r:embed="rId1"/>
          <a:stretch/>
        </p:blipFill>
        <p:spPr>
          <a:xfrm>
            <a:off x="1625040" y="2221200"/>
            <a:ext cx="8502840" cy="1383480"/>
          </a:xfrm>
          <a:prstGeom prst="rect">
            <a:avLst/>
          </a:prstGeom>
          <a:ln w="0">
            <a:noFill/>
          </a:ln>
        </p:spPr>
      </p:pic>
      <p:pic>
        <p:nvPicPr>
          <p:cNvPr id="133" name="" descr=""/>
          <p:cNvPicPr/>
          <p:nvPr/>
        </p:nvPicPr>
        <p:blipFill>
          <a:blip r:embed="rId2"/>
          <a:stretch/>
        </p:blipFill>
        <p:spPr>
          <a:xfrm>
            <a:off x="3600000" y="4680000"/>
            <a:ext cx="4499640" cy="1384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/>
          </p:nvPr>
        </p:nvSpPr>
        <p:spPr>
          <a:xfrm>
            <a:off x="649080" y="695520"/>
            <a:ext cx="1014948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Expressing a Ratio as a Fraction and Vice Versa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Cont.</a:t>
            </a:r>
            <a:r>
              <a:rPr b="1" lang="en-PH" sz="1800" spc="-1" strike="noStrike">
                <a:latin typeface="Lato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 ratio of 8 notebooks to 5 pencils can be expressed by the following: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36" name="" descr=""/>
          <p:cNvPicPr/>
          <p:nvPr/>
        </p:nvPicPr>
        <p:blipFill>
          <a:blip r:embed="rId1"/>
          <a:stretch/>
        </p:blipFill>
        <p:spPr>
          <a:xfrm>
            <a:off x="3240000" y="4015080"/>
            <a:ext cx="5669280" cy="1744560"/>
          </a:xfrm>
          <a:prstGeom prst="rect">
            <a:avLst/>
          </a:prstGeom>
          <a:ln w="0">
            <a:noFill/>
          </a:ln>
        </p:spPr>
      </p:pic>
      <p:pic>
        <p:nvPicPr>
          <p:cNvPr id="137" name="" descr=""/>
          <p:cNvPicPr/>
          <p:nvPr/>
        </p:nvPicPr>
        <p:blipFill>
          <a:blip r:embed="rId2"/>
          <a:stretch/>
        </p:blipFill>
        <p:spPr>
          <a:xfrm>
            <a:off x="1432800" y="2499840"/>
            <a:ext cx="8826840" cy="14598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/>
          </p:nvPr>
        </p:nvSpPr>
        <p:spPr>
          <a:xfrm>
            <a:off x="720000" y="695520"/>
            <a:ext cx="1014948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Expressing a Ratio as a Fraction and Vice Versa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Reducing a Ratio to Its Lowest Terms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A ratio may be expressed in simplest form or lowest terms. To simplify a ratio, divide the terms by the GCF.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For example, you want to determine the simplest ratio for the number of your crayons to the number of your coloring sheets.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You have 8 pieces of crayons and 12 coloring sheets.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9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40" name="" descr=""/>
          <p:cNvPicPr/>
          <p:nvPr/>
        </p:nvPicPr>
        <p:blipFill>
          <a:blip r:embed="rId1"/>
          <a:stretch/>
        </p:blipFill>
        <p:spPr>
          <a:xfrm>
            <a:off x="4500000" y="2157480"/>
            <a:ext cx="1087200" cy="1622520"/>
          </a:xfrm>
          <a:prstGeom prst="rect">
            <a:avLst/>
          </a:prstGeom>
          <a:ln w="0">
            <a:noFill/>
          </a:ln>
        </p:spPr>
      </p:pic>
      <p:pic>
        <p:nvPicPr>
          <p:cNvPr id="141" name="" descr=""/>
          <p:cNvPicPr/>
          <p:nvPr/>
        </p:nvPicPr>
        <p:blipFill>
          <a:blip r:embed="rId2"/>
          <a:stretch/>
        </p:blipFill>
        <p:spPr>
          <a:xfrm>
            <a:off x="5760000" y="2160360"/>
            <a:ext cx="1645560" cy="1619640"/>
          </a:xfrm>
          <a:prstGeom prst="rect">
            <a:avLst/>
          </a:prstGeom>
          <a:ln w="0">
            <a:noFill/>
          </a:ln>
        </p:spPr>
      </p:pic>
      <p:pic>
        <p:nvPicPr>
          <p:cNvPr id="142" name="" descr=""/>
          <p:cNvPicPr/>
          <p:nvPr/>
        </p:nvPicPr>
        <p:blipFill>
          <a:blip r:embed="rId3"/>
          <a:stretch/>
        </p:blipFill>
        <p:spPr>
          <a:xfrm>
            <a:off x="2700000" y="4860000"/>
            <a:ext cx="6704280" cy="1089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507</TotalTime>
  <Application>LibreOffice/7.2.5.2$MacOSX_X86_64 LibreOffice_project/499f9727c189e6ef3471021d6132d4c694f357e5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2023-05-08T14:53:37Z</dcterms:modified>
  <cp:revision>53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7</vt:i4>
  </property>
</Properties>
</file>