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0.png" ContentType="image/png"/>
  <Override PartName="/ppt/media/image9.png" ContentType="image/png"/>
  <Override PartName="/ppt/media/image14.png" ContentType="image/png"/>
  <Override PartName="/ppt/media/image5.png" ContentType="image/png"/>
  <Override PartName="/ppt/media/image1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920" cy="68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800" cy="2791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240" cy="3855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240" cy="376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920" cy="6278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360" cy="963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440" cy="10274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240" cy="33775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8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Expressing a Ratio as a Fraction and Vice Versa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649080" y="69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Expressing a Ratio as a Fraction and Vice Versa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Ratio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 ratio is a comparison of two quantities. It can be expressed in a phrase, colon, and fractional form.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For example, you have 5 pencils and 8 notebooks.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1260000" y="3060000"/>
            <a:ext cx="2995200" cy="96372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5400360" y="3060000"/>
            <a:ext cx="5399640" cy="817920"/>
          </a:xfrm>
          <a:prstGeom prst="rect">
            <a:avLst/>
          </a:prstGeom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3780000" y="4500000"/>
            <a:ext cx="4679640" cy="134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649080" y="69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Expressing a Ratio as a Fraction and Vice Versa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</a:t>
            </a:r>
            <a:r>
              <a:rPr b="1" lang="en-PH" sz="1800" spc="-1" strike="noStrike">
                <a:latin typeface="Lato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ratio of 5 pencils to 8 notebooks can be expressed using the following: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</a:t>
            </a:r>
            <a:r>
              <a:rPr b="0" lang="en-PH" sz="1800" spc="-1" strike="noStrike">
                <a:latin typeface="Lato"/>
              </a:rPr>
              <a:t>Remember that it is very important to know which object is mentioned first. When the ratio of notebooks to pencils is asked, it would be expressed differently.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1625040" y="2221200"/>
            <a:ext cx="8502840" cy="138348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3600000" y="4680000"/>
            <a:ext cx="4499640" cy="138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/>
          </p:nvPr>
        </p:nvSpPr>
        <p:spPr>
          <a:xfrm>
            <a:off x="649080" y="69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Expressing a Ratio as a Fraction and Vice Versa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</a:t>
            </a:r>
            <a:r>
              <a:rPr b="1" lang="en-PH" sz="1800" spc="-1" strike="noStrike">
                <a:latin typeface="Lato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ratio of 8 notebooks to 5 pencils can be expressed by the following: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3240000" y="4015080"/>
            <a:ext cx="5669280" cy="174456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1432800" y="2499840"/>
            <a:ext cx="8826840" cy="145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/>
          </p:nvPr>
        </p:nvSpPr>
        <p:spPr>
          <a:xfrm>
            <a:off x="720000" y="695520"/>
            <a:ext cx="1014948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Expressing a Ratio as a Fraction and Vice Versa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Reducing a Ratio to Its Lowest Terms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 ratio may be expressed in simplest form or lowest terms. To simplify a ratio, divide the terms by the GCF.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For example, you want to determine the simplest ratio for the number of your crayons to the number of your coloring sheets.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You have 8 pieces of crayons and 12 coloring sheets.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4500000" y="2157480"/>
            <a:ext cx="1087200" cy="162252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5760000" y="2160360"/>
            <a:ext cx="1645560" cy="161964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3"/>
          <a:stretch/>
        </p:blipFill>
        <p:spPr>
          <a:xfrm>
            <a:off x="2700000" y="4860000"/>
            <a:ext cx="6704280" cy="108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2023-05-08T14:53:37Z</dcterms:modified>
  <cp:revision>53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