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7080" cy="685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3960" cy="27939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9400" cy="38574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9400" cy="3790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7080" cy="6300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5520" cy="9655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9600" cy="10296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6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8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1400" cy="33796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901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Dividing a Fraction by a Fraction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645120" y="873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Dividing a Fraction by a Fraction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To divide whole numbers/fractions, multiply the dividend by the reciprocal of the divisor.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1:</a:t>
            </a:r>
            <a:r>
              <a:rPr b="0" lang="en-PH" sz="1800" spc="-1" strike="noStrike">
                <a:latin typeface="Lato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Queenie bought cheese that weighs 3/4 pound. If she divides it into portions that are each 1/8 of a pound, how many portions can she make?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                                     </a:t>
            </a:r>
            <a:r>
              <a:rPr b="0" lang="en-PH" sz="1800" spc="-1" strike="noStrike">
                <a:latin typeface="Lato"/>
              </a:rPr>
              <a:t>is just the same as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Queenie can make 6 portions.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8892000" y="2880000"/>
            <a:ext cx="1727640" cy="107964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3234240" y="3240000"/>
            <a:ext cx="545760" cy="623880"/>
          </a:xfrm>
          <a:prstGeom prst="rect">
            <a:avLst/>
          </a:prstGeom>
          <a:ln w="0"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>
            <a:off x="5911920" y="3240000"/>
            <a:ext cx="568080" cy="57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/>
          </p:nvPr>
        </p:nvSpPr>
        <p:spPr>
          <a:xfrm>
            <a:off x="1080000" y="540000"/>
            <a:ext cx="10510560" cy="434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Dividing a Fraction by a Fraction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ÐÞ¹âþ"/>
                <a:ea typeface="ÐÞ¹âþ"/>
              </a:rPr>
              <a:t>Additional Examples:                                       Answers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ÐÞ¹âþ"/>
                <a:ea typeface="ÐÞ¹âþ"/>
              </a:rPr>
              <a:t>1. 2/3 ÷ 2/4                                                      1. 2/3 ÷ 2/4 = 2/3 x 4/2 = </a:t>
            </a:r>
            <a:r>
              <a:rPr b="1" lang="en-PH" sz="1800" spc="-1" strike="noStrike">
                <a:latin typeface="ÐÞ¹âþ"/>
                <a:ea typeface="ÐÞ¹âþ"/>
              </a:rPr>
              <a:t>8/6 or 4/3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ÐÞ¹âþ"/>
                <a:ea typeface="ÐÞ¹âþ"/>
              </a:rPr>
              <a:t>2. 3/7 ÷ 5/8                                                      2. 3/7 ÷ 5/8 = 3/7 x 8/5 = </a:t>
            </a:r>
            <a:r>
              <a:rPr b="1" lang="en-PH" sz="1800" spc="-1" strike="noStrike">
                <a:latin typeface="ÐÞ¹âþ"/>
                <a:ea typeface="ÐÞ¹âþ"/>
              </a:rPr>
              <a:t>24/35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ÐÞ¹âþ"/>
                <a:ea typeface="ÐÞ¹âþ"/>
              </a:rPr>
              <a:t>3. 4/5 ÷ 2/5                                                      3. 4/5 ÷ 2/5 = 4/5 x 5/2 = </a:t>
            </a:r>
            <a:r>
              <a:rPr b="1" lang="en-PH" sz="1800" spc="-1" strike="noStrike">
                <a:latin typeface="ÐÞ¹âþ"/>
                <a:ea typeface="ÐÞ¹âþ"/>
              </a:rPr>
              <a:t>20/10 or 2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ÐÞ¹âþ"/>
                <a:ea typeface="ÐÞ¹âþ"/>
              </a:rPr>
              <a:t>4. 4/7 ÷ 1/3                                                      4. 4/7 ÷ 1/3 = 4/7 x 3/1 = </a:t>
            </a:r>
            <a:r>
              <a:rPr b="1" lang="en-PH" sz="1800" spc="-1" strike="noStrike">
                <a:latin typeface="ÐÞ¹âþ"/>
                <a:ea typeface="ÐÞ¹âþ"/>
              </a:rPr>
              <a:t>12/7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ÐÞ¹âþ"/>
                <a:ea typeface="ÐÞ¹âþ"/>
              </a:rPr>
              <a:t>5. 3/4 ÷ 5/7                                                      5. 3/4 ÷ 5/7 = 3/4 x 7/5 = </a:t>
            </a:r>
            <a:r>
              <a:rPr b="1" lang="en-PH" sz="1800" spc="-1" strike="noStrike">
                <a:latin typeface="ÐÞ¹âþ"/>
                <a:ea typeface="ÐÞ¹âþ"/>
              </a:rPr>
              <a:t>21/20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-1260000" y="266760"/>
            <a:ext cx="5513040" cy="22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2023-04-04T09:47:59Z</dcterms:modified>
  <cp:revision>48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