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Lst>
  <p:notesMasterIdLst>
    <p:notesMasterId r:id="rId20"/>
  </p:notesMasterIdLst>
  <p:sldIdLst>
    <p:sldId id="256" r:id="rId4"/>
    <p:sldId id="277" r:id="rId5"/>
    <p:sldId id="276" r:id="rId6"/>
    <p:sldId id="278" r:id="rId7"/>
    <p:sldId id="280" r:id="rId8"/>
    <p:sldId id="279" r:id="rId9"/>
    <p:sldId id="281" r:id="rId10"/>
    <p:sldId id="282" r:id="rId11"/>
    <p:sldId id="283" r:id="rId12"/>
    <p:sldId id="284" r:id="rId13"/>
    <p:sldId id="285" r:id="rId14"/>
    <p:sldId id="286" r:id="rId15"/>
    <p:sldId id="287" r:id="rId16"/>
    <p:sldId id="288" r:id="rId17"/>
    <p:sldId id="289" r:id="rId18"/>
    <p:sldId id="26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C0000"/>
    <a:srgbClr val="DE9000"/>
    <a:srgbClr val="F2CA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581"/>
    <p:restoredTop sz="93076"/>
  </p:normalViewPr>
  <p:slideViewPr>
    <p:cSldViewPr snapToGrid="0" snapToObjects="1">
      <p:cViewPr varScale="1">
        <p:scale>
          <a:sx n="78" d="100"/>
          <a:sy n="78" d="100"/>
        </p:scale>
        <p:origin x="184" y="11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B237C5-8472-414C-82E6-99FE7E8DADF6}" type="datetimeFigureOut">
              <a:rPr lang="en-US" smtClean="0"/>
              <a:t>3/15/23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DA1108-CEFC-5D4D-9EB2-416F2139CAAE}" type="slidenum">
              <a:rPr lang="en-US" smtClean="0"/>
              <a:t>‹#›</a:t>
            </a:fld>
            <a:endParaRPr lang="en-US"/>
          </a:p>
        </p:txBody>
      </p:sp>
    </p:spTree>
    <p:extLst>
      <p:ext uri="{BB962C8B-B14F-4D97-AF65-F5344CB8AC3E}">
        <p14:creationId xmlns:p14="http://schemas.microsoft.com/office/powerpoint/2010/main" val="2932811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2</a:t>
            </a:fld>
            <a:endParaRPr lang="en-US"/>
          </a:p>
        </p:txBody>
      </p:sp>
    </p:spTree>
    <p:extLst>
      <p:ext uri="{BB962C8B-B14F-4D97-AF65-F5344CB8AC3E}">
        <p14:creationId xmlns:p14="http://schemas.microsoft.com/office/powerpoint/2010/main" val="1157344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11</a:t>
            </a:fld>
            <a:endParaRPr lang="en-US"/>
          </a:p>
        </p:txBody>
      </p:sp>
    </p:spTree>
    <p:extLst>
      <p:ext uri="{BB962C8B-B14F-4D97-AF65-F5344CB8AC3E}">
        <p14:creationId xmlns:p14="http://schemas.microsoft.com/office/powerpoint/2010/main" val="3169551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12</a:t>
            </a:fld>
            <a:endParaRPr lang="en-US"/>
          </a:p>
        </p:txBody>
      </p:sp>
    </p:spTree>
    <p:extLst>
      <p:ext uri="{BB962C8B-B14F-4D97-AF65-F5344CB8AC3E}">
        <p14:creationId xmlns:p14="http://schemas.microsoft.com/office/powerpoint/2010/main" val="371822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13</a:t>
            </a:fld>
            <a:endParaRPr lang="en-US"/>
          </a:p>
        </p:txBody>
      </p:sp>
    </p:spTree>
    <p:extLst>
      <p:ext uri="{BB962C8B-B14F-4D97-AF65-F5344CB8AC3E}">
        <p14:creationId xmlns:p14="http://schemas.microsoft.com/office/powerpoint/2010/main" val="110212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14</a:t>
            </a:fld>
            <a:endParaRPr lang="en-US"/>
          </a:p>
        </p:txBody>
      </p:sp>
    </p:spTree>
    <p:extLst>
      <p:ext uri="{BB962C8B-B14F-4D97-AF65-F5344CB8AC3E}">
        <p14:creationId xmlns:p14="http://schemas.microsoft.com/office/powerpoint/2010/main" val="1468958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15</a:t>
            </a:fld>
            <a:endParaRPr lang="en-US"/>
          </a:p>
        </p:txBody>
      </p:sp>
    </p:spTree>
    <p:extLst>
      <p:ext uri="{BB962C8B-B14F-4D97-AF65-F5344CB8AC3E}">
        <p14:creationId xmlns:p14="http://schemas.microsoft.com/office/powerpoint/2010/main" val="460051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3</a:t>
            </a:fld>
            <a:endParaRPr lang="en-US"/>
          </a:p>
        </p:txBody>
      </p:sp>
    </p:spTree>
    <p:extLst>
      <p:ext uri="{BB962C8B-B14F-4D97-AF65-F5344CB8AC3E}">
        <p14:creationId xmlns:p14="http://schemas.microsoft.com/office/powerpoint/2010/main" val="171354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4</a:t>
            </a:fld>
            <a:endParaRPr lang="en-US"/>
          </a:p>
        </p:txBody>
      </p:sp>
    </p:spTree>
    <p:extLst>
      <p:ext uri="{BB962C8B-B14F-4D97-AF65-F5344CB8AC3E}">
        <p14:creationId xmlns:p14="http://schemas.microsoft.com/office/powerpoint/2010/main" val="1878826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5</a:t>
            </a:fld>
            <a:endParaRPr lang="en-US"/>
          </a:p>
        </p:txBody>
      </p:sp>
    </p:spTree>
    <p:extLst>
      <p:ext uri="{BB962C8B-B14F-4D97-AF65-F5344CB8AC3E}">
        <p14:creationId xmlns:p14="http://schemas.microsoft.com/office/powerpoint/2010/main" val="909011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6</a:t>
            </a:fld>
            <a:endParaRPr lang="en-US"/>
          </a:p>
        </p:txBody>
      </p:sp>
    </p:spTree>
    <p:extLst>
      <p:ext uri="{BB962C8B-B14F-4D97-AF65-F5344CB8AC3E}">
        <p14:creationId xmlns:p14="http://schemas.microsoft.com/office/powerpoint/2010/main" val="187076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7</a:t>
            </a:fld>
            <a:endParaRPr lang="en-US"/>
          </a:p>
        </p:txBody>
      </p:sp>
    </p:spTree>
    <p:extLst>
      <p:ext uri="{BB962C8B-B14F-4D97-AF65-F5344CB8AC3E}">
        <p14:creationId xmlns:p14="http://schemas.microsoft.com/office/powerpoint/2010/main" val="2479453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8</a:t>
            </a:fld>
            <a:endParaRPr lang="en-US"/>
          </a:p>
        </p:txBody>
      </p:sp>
    </p:spTree>
    <p:extLst>
      <p:ext uri="{BB962C8B-B14F-4D97-AF65-F5344CB8AC3E}">
        <p14:creationId xmlns:p14="http://schemas.microsoft.com/office/powerpoint/2010/main" val="1878644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9</a:t>
            </a:fld>
            <a:endParaRPr lang="en-US"/>
          </a:p>
        </p:txBody>
      </p:sp>
    </p:spTree>
    <p:extLst>
      <p:ext uri="{BB962C8B-B14F-4D97-AF65-F5344CB8AC3E}">
        <p14:creationId xmlns:p14="http://schemas.microsoft.com/office/powerpoint/2010/main" val="1572757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10</a:t>
            </a:fld>
            <a:endParaRPr lang="en-US"/>
          </a:p>
        </p:txBody>
      </p:sp>
    </p:spTree>
    <p:extLst>
      <p:ext uri="{BB962C8B-B14F-4D97-AF65-F5344CB8AC3E}">
        <p14:creationId xmlns:p14="http://schemas.microsoft.com/office/powerpoint/2010/main" val="9856286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FB899-220F-D644-A02F-3C0A591CFF5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E574E8-EBE5-204B-86B6-6542A84D0E8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035C4B-3BF6-C942-928A-00E8CAC23187}"/>
              </a:ext>
            </a:extLst>
          </p:cNvPr>
          <p:cNvSpPr>
            <a:spLocks noGrp="1"/>
          </p:cNvSpPr>
          <p:nvPr>
            <p:ph type="dt" sz="half" idx="10"/>
          </p:nvPr>
        </p:nvSpPr>
        <p:spPr>
          <a:xfrm>
            <a:off x="838200" y="6356350"/>
            <a:ext cx="2743200" cy="365125"/>
          </a:xfrm>
          <a:prstGeom prst="rect">
            <a:avLst/>
          </a:prstGeom>
        </p:spPr>
        <p:txBody>
          <a:bodyPr/>
          <a:lstStyle/>
          <a:p>
            <a:fld id="{43BB3AEF-DA6F-754A-9036-D7A71372F8FC}" type="datetimeFigureOut">
              <a:rPr lang="en-US" smtClean="0"/>
              <a:t>3/15/23</a:t>
            </a:fld>
            <a:endParaRPr lang="en-US"/>
          </a:p>
        </p:txBody>
      </p:sp>
      <p:sp>
        <p:nvSpPr>
          <p:cNvPr id="5" name="Footer Placeholder 4">
            <a:extLst>
              <a:ext uri="{FF2B5EF4-FFF2-40B4-BE49-F238E27FC236}">
                <a16:creationId xmlns:a16="http://schemas.microsoft.com/office/drawing/2014/main" id="{0CD82DB0-94EB-FA4B-8785-0BA6F3077C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155BF44-F5E9-1B4C-ABC8-7B0C32596587}"/>
              </a:ext>
            </a:extLst>
          </p:cNvPr>
          <p:cNvSpPr>
            <a:spLocks noGrp="1"/>
          </p:cNvSpPr>
          <p:nvPr>
            <p:ph type="sldNum" sz="quarter" idx="12"/>
          </p:nvPr>
        </p:nvSpPr>
        <p:spPr>
          <a:xfrm>
            <a:off x="8610600" y="6356350"/>
            <a:ext cx="2743200" cy="365125"/>
          </a:xfrm>
          <a:prstGeom prst="rect">
            <a:avLst/>
          </a:prstGeom>
        </p:spPr>
        <p:txBody>
          <a:bodyPr/>
          <a:lstStyle/>
          <a:p>
            <a:fld id="{BC499B43-CF86-4C4B-9D2F-A897A051D811}" type="slidenum">
              <a:rPr lang="en-US" smtClean="0"/>
              <a:t>‹#›</a:t>
            </a:fld>
            <a:endParaRPr lang="en-US"/>
          </a:p>
        </p:txBody>
      </p:sp>
    </p:spTree>
    <p:extLst>
      <p:ext uri="{BB962C8B-B14F-4D97-AF65-F5344CB8AC3E}">
        <p14:creationId xmlns:p14="http://schemas.microsoft.com/office/powerpoint/2010/main" val="2911782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0C574-4E73-4847-AEC3-1CDB4B441E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C626C5-3958-544F-9308-0CC731F3E31F}"/>
              </a:ext>
            </a:extLst>
          </p:cNvPr>
          <p:cNvSpPr>
            <a:spLocks noGrp="1"/>
          </p:cNvSpPr>
          <p:nvPr>
            <p:ph type="body" orient="vert" idx="1"/>
          </p:nvPr>
        </p:nvSpPr>
        <p:spPr>
          <a:xfrm>
            <a:off x="838200" y="1825625"/>
            <a:ext cx="10515600" cy="415529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475274-C687-E14B-B662-3BEB2692540D}"/>
              </a:ext>
            </a:extLst>
          </p:cNvPr>
          <p:cNvSpPr>
            <a:spLocks noGrp="1"/>
          </p:cNvSpPr>
          <p:nvPr>
            <p:ph type="dt" sz="half" idx="10"/>
          </p:nvPr>
        </p:nvSpPr>
        <p:spPr>
          <a:xfrm>
            <a:off x="838200" y="6356350"/>
            <a:ext cx="2743200" cy="365125"/>
          </a:xfrm>
          <a:prstGeom prst="rect">
            <a:avLst/>
          </a:prstGeom>
        </p:spPr>
        <p:txBody>
          <a:bodyPr/>
          <a:lstStyle/>
          <a:p>
            <a:fld id="{43BB3AEF-DA6F-754A-9036-D7A71372F8FC}" type="datetimeFigureOut">
              <a:rPr lang="en-US" smtClean="0"/>
              <a:t>3/15/23</a:t>
            </a:fld>
            <a:endParaRPr lang="en-US"/>
          </a:p>
        </p:txBody>
      </p:sp>
      <p:sp>
        <p:nvSpPr>
          <p:cNvPr id="5" name="Footer Placeholder 4">
            <a:extLst>
              <a:ext uri="{FF2B5EF4-FFF2-40B4-BE49-F238E27FC236}">
                <a16:creationId xmlns:a16="http://schemas.microsoft.com/office/drawing/2014/main" id="{BACB72A6-7EC9-7F42-B79E-803697C8EB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8309A86-952E-7348-92EA-A86F9974DD71}"/>
              </a:ext>
            </a:extLst>
          </p:cNvPr>
          <p:cNvSpPr>
            <a:spLocks noGrp="1"/>
          </p:cNvSpPr>
          <p:nvPr>
            <p:ph type="sldNum" sz="quarter" idx="12"/>
          </p:nvPr>
        </p:nvSpPr>
        <p:spPr>
          <a:xfrm>
            <a:off x="8610600" y="6356350"/>
            <a:ext cx="2743200" cy="365125"/>
          </a:xfrm>
          <a:prstGeom prst="rect">
            <a:avLst/>
          </a:prstGeom>
        </p:spPr>
        <p:txBody>
          <a:bodyPr/>
          <a:lstStyle/>
          <a:p>
            <a:fld id="{BC499B43-CF86-4C4B-9D2F-A897A051D811}" type="slidenum">
              <a:rPr lang="en-US" smtClean="0"/>
              <a:t>‹#›</a:t>
            </a:fld>
            <a:endParaRPr lang="en-US"/>
          </a:p>
        </p:txBody>
      </p:sp>
    </p:spTree>
    <p:extLst>
      <p:ext uri="{BB962C8B-B14F-4D97-AF65-F5344CB8AC3E}">
        <p14:creationId xmlns:p14="http://schemas.microsoft.com/office/powerpoint/2010/main" val="1174757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003979-0BB7-8641-85BC-9A074EC7EFA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5B1912-0D0E-EF48-9242-54CE8B7E606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69FA51-D306-934B-9C55-282BA3959A18}"/>
              </a:ext>
            </a:extLst>
          </p:cNvPr>
          <p:cNvSpPr>
            <a:spLocks noGrp="1"/>
          </p:cNvSpPr>
          <p:nvPr>
            <p:ph type="dt" sz="half" idx="10"/>
          </p:nvPr>
        </p:nvSpPr>
        <p:spPr>
          <a:xfrm>
            <a:off x="838200" y="6356350"/>
            <a:ext cx="2743200" cy="365125"/>
          </a:xfrm>
          <a:prstGeom prst="rect">
            <a:avLst/>
          </a:prstGeom>
        </p:spPr>
        <p:txBody>
          <a:bodyPr/>
          <a:lstStyle/>
          <a:p>
            <a:fld id="{43BB3AEF-DA6F-754A-9036-D7A71372F8FC}" type="datetimeFigureOut">
              <a:rPr lang="en-US" smtClean="0"/>
              <a:t>3/15/23</a:t>
            </a:fld>
            <a:endParaRPr lang="en-US"/>
          </a:p>
        </p:txBody>
      </p:sp>
      <p:sp>
        <p:nvSpPr>
          <p:cNvPr id="5" name="Footer Placeholder 4">
            <a:extLst>
              <a:ext uri="{FF2B5EF4-FFF2-40B4-BE49-F238E27FC236}">
                <a16:creationId xmlns:a16="http://schemas.microsoft.com/office/drawing/2014/main" id="{6B2195C6-E1BF-A942-B64A-5B6485B59C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A6A32A8-9DA5-4B4D-BADE-EFA36ED471B7}"/>
              </a:ext>
            </a:extLst>
          </p:cNvPr>
          <p:cNvSpPr>
            <a:spLocks noGrp="1"/>
          </p:cNvSpPr>
          <p:nvPr>
            <p:ph type="sldNum" sz="quarter" idx="12"/>
          </p:nvPr>
        </p:nvSpPr>
        <p:spPr>
          <a:xfrm>
            <a:off x="8610600" y="6356350"/>
            <a:ext cx="2743200" cy="365125"/>
          </a:xfrm>
          <a:prstGeom prst="rect">
            <a:avLst/>
          </a:prstGeom>
        </p:spPr>
        <p:txBody>
          <a:bodyPr/>
          <a:lstStyle/>
          <a:p>
            <a:fld id="{BC499B43-CF86-4C4B-9D2F-A897A051D811}" type="slidenum">
              <a:rPr lang="en-US" smtClean="0"/>
              <a:t>‹#›</a:t>
            </a:fld>
            <a:endParaRPr lang="en-US"/>
          </a:p>
        </p:txBody>
      </p:sp>
    </p:spTree>
    <p:extLst>
      <p:ext uri="{BB962C8B-B14F-4D97-AF65-F5344CB8AC3E}">
        <p14:creationId xmlns:p14="http://schemas.microsoft.com/office/powerpoint/2010/main" val="2366435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FD9E4-94FC-A747-B72A-F6E146CFE3F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5DF18B-DF3D-CE4E-8773-91A9659BF87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2EC475-8CBA-2C40-9457-9BADFD7B3297}"/>
              </a:ext>
            </a:extLst>
          </p:cNvPr>
          <p:cNvSpPr>
            <a:spLocks noGrp="1"/>
          </p:cNvSpPr>
          <p:nvPr>
            <p:ph type="dt" sz="half" idx="10"/>
          </p:nvPr>
        </p:nvSpPr>
        <p:spPr/>
        <p:txBody>
          <a:bodyPr/>
          <a:lstStyle/>
          <a:p>
            <a:fld id="{CEA78B72-6520-7C48-9EC9-C3366CDF2022}" type="datetimeFigureOut">
              <a:rPr lang="en-US" smtClean="0"/>
              <a:t>3/15/23</a:t>
            </a:fld>
            <a:endParaRPr lang="en-US"/>
          </a:p>
        </p:txBody>
      </p:sp>
      <p:sp>
        <p:nvSpPr>
          <p:cNvPr id="5" name="Footer Placeholder 4">
            <a:extLst>
              <a:ext uri="{FF2B5EF4-FFF2-40B4-BE49-F238E27FC236}">
                <a16:creationId xmlns:a16="http://schemas.microsoft.com/office/drawing/2014/main" id="{6330CC0A-3107-B74D-A5E7-B394E3AA1F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F766CC-3AE2-3E48-A047-AB39563BBF98}"/>
              </a:ext>
            </a:extLst>
          </p:cNvPr>
          <p:cNvSpPr>
            <a:spLocks noGrp="1"/>
          </p:cNvSpPr>
          <p:nvPr>
            <p:ph type="sldNum" sz="quarter" idx="12"/>
          </p:nvPr>
        </p:nvSpPr>
        <p:spPr/>
        <p:txBody>
          <a:bodyPr/>
          <a:lstStyle/>
          <a:p>
            <a:fld id="{A51EE7E8-58BE-694D-B916-CD3E98271B6F}" type="slidenum">
              <a:rPr lang="en-US" smtClean="0"/>
              <a:t>‹#›</a:t>
            </a:fld>
            <a:endParaRPr lang="en-US" dirty="0"/>
          </a:p>
        </p:txBody>
      </p:sp>
    </p:spTree>
    <p:extLst>
      <p:ext uri="{BB962C8B-B14F-4D97-AF65-F5344CB8AC3E}">
        <p14:creationId xmlns:p14="http://schemas.microsoft.com/office/powerpoint/2010/main" val="24687061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CF1D1-52DE-BA41-826D-76E2F682892E}"/>
              </a:ext>
            </a:extLst>
          </p:cNvPr>
          <p:cNvSpPr>
            <a:spLocks noGrp="1"/>
          </p:cNvSpPr>
          <p:nvPr>
            <p:ph type="title"/>
          </p:nvPr>
        </p:nvSpPr>
        <p:spPr>
          <a:xfrm>
            <a:off x="838200" y="365125"/>
            <a:ext cx="10515600" cy="1325563"/>
          </a:xfrm>
          <a:prstGeom prst="rect">
            <a:avLst/>
          </a:prstGeom>
        </p:spPr>
        <p:txBody>
          <a:bodyPr>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8611B595-C087-BC49-9F02-F3B713EF24EE}"/>
              </a:ext>
            </a:extLst>
          </p:cNvPr>
          <p:cNvSpPr>
            <a:spLocks noGrp="1"/>
          </p:cNvSpPr>
          <p:nvPr>
            <p:ph idx="1"/>
          </p:nvPr>
        </p:nvSpPr>
        <p:spPr>
          <a:xfrm>
            <a:off x="838200" y="1825625"/>
            <a:ext cx="10515600" cy="4351338"/>
          </a:xfrm>
          <a:prstGeom prst="rect">
            <a:avLst/>
          </a:prstGeom>
        </p:spPr>
        <p:txBody>
          <a:bodyPr>
            <a:normAutofit/>
          </a:bodyPr>
          <a:lstStyle>
            <a:lvl1pPr>
              <a:defRPr sz="2800"/>
            </a:lvl1pPr>
            <a:lvl2pPr>
              <a:defRPr sz="2800"/>
            </a:lvl2pPr>
            <a:lvl3pPr>
              <a:defRPr sz="2800"/>
            </a:lvl3pPr>
            <a:lvl4pPr>
              <a:defRPr sz="2800"/>
            </a:lvl4pPr>
            <a:lvl5pPr>
              <a:defRPr sz="2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5D1AA79-5FB7-9C4E-9F06-36B78400019A}"/>
              </a:ext>
            </a:extLst>
          </p:cNvPr>
          <p:cNvSpPr>
            <a:spLocks noGrp="1"/>
          </p:cNvSpPr>
          <p:nvPr>
            <p:ph type="dt" sz="half" idx="10"/>
          </p:nvPr>
        </p:nvSpPr>
        <p:spPr/>
        <p:txBody>
          <a:bodyPr/>
          <a:lstStyle/>
          <a:p>
            <a:fld id="{CEA78B72-6520-7C48-9EC9-C3366CDF2022}" type="datetimeFigureOut">
              <a:rPr lang="en-US" smtClean="0"/>
              <a:t>3/15/23</a:t>
            </a:fld>
            <a:endParaRPr lang="en-US"/>
          </a:p>
        </p:txBody>
      </p:sp>
      <p:sp>
        <p:nvSpPr>
          <p:cNvPr id="5" name="Footer Placeholder 4">
            <a:extLst>
              <a:ext uri="{FF2B5EF4-FFF2-40B4-BE49-F238E27FC236}">
                <a16:creationId xmlns:a16="http://schemas.microsoft.com/office/drawing/2014/main" id="{CCA3962C-74F2-F946-9029-A1A9EE1E45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49F7BF-1C4F-B54F-A381-7439F01CB0F5}"/>
              </a:ext>
            </a:extLst>
          </p:cNvPr>
          <p:cNvSpPr>
            <a:spLocks noGrp="1"/>
          </p:cNvSpPr>
          <p:nvPr>
            <p:ph type="sldNum" sz="quarter" idx="12"/>
          </p:nvPr>
        </p:nvSpPr>
        <p:spPr/>
        <p:txBody>
          <a:bodyPr/>
          <a:lstStyle/>
          <a:p>
            <a:fld id="{A51EE7E8-58BE-694D-B916-CD3E98271B6F}" type="slidenum">
              <a:rPr lang="en-US" smtClean="0"/>
              <a:t>‹#›</a:t>
            </a:fld>
            <a:endParaRPr lang="en-US"/>
          </a:p>
        </p:txBody>
      </p:sp>
    </p:spTree>
    <p:extLst>
      <p:ext uri="{BB962C8B-B14F-4D97-AF65-F5344CB8AC3E}">
        <p14:creationId xmlns:p14="http://schemas.microsoft.com/office/powerpoint/2010/main" val="14104267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62FC8-5829-3145-9294-4520F0DA872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31DD0A-0D8C-284D-8E1F-AE055220E1C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ACFC86D-FF8B-4143-9D1D-339A27A116BC}"/>
              </a:ext>
            </a:extLst>
          </p:cNvPr>
          <p:cNvSpPr>
            <a:spLocks noGrp="1"/>
          </p:cNvSpPr>
          <p:nvPr>
            <p:ph type="dt" sz="half" idx="10"/>
          </p:nvPr>
        </p:nvSpPr>
        <p:spPr/>
        <p:txBody>
          <a:bodyPr/>
          <a:lstStyle/>
          <a:p>
            <a:fld id="{CEA78B72-6520-7C48-9EC9-C3366CDF2022}" type="datetimeFigureOut">
              <a:rPr lang="en-US" smtClean="0"/>
              <a:t>3/15/23</a:t>
            </a:fld>
            <a:endParaRPr lang="en-US"/>
          </a:p>
        </p:txBody>
      </p:sp>
      <p:sp>
        <p:nvSpPr>
          <p:cNvPr id="5" name="Footer Placeholder 4">
            <a:extLst>
              <a:ext uri="{FF2B5EF4-FFF2-40B4-BE49-F238E27FC236}">
                <a16:creationId xmlns:a16="http://schemas.microsoft.com/office/drawing/2014/main" id="{4A613577-F423-754C-BACF-D4A5333D00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F4629C-2E2E-0548-B7E5-3ECE01CA1168}"/>
              </a:ext>
            </a:extLst>
          </p:cNvPr>
          <p:cNvSpPr>
            <a:spLocks noGrp="1"/>
          </p:cNvSpPr>
          <p:nvPr>
            <p:ph type="sldNum" sz="quarter" idx="12"/>
          </p:nvPr>
        </p:nvSpPr>
        <p:spPr/>
        <p:txBody>
          <a:bodyPr/>
          <a:lstStyle/>
          <a:p>
            <a:fld id="{A51EE7E8-58BE-694D-B916-CD3E98271B6F}" type="slidenum">
              <a:rPr lang="en-US" smtClean="0"/>
              <a:t>‹#›</a:t>
            </a:fld>
            <a:endParaRPr lang="en-US"/>
          </a:p>
        </p:txBody>
      </p:sp>
    </p:spTree>
    <p:extLst>
      <p:ext uri="{BB962C8B-B14F-4D97-AF65-F5344CB8AC3E}">
        <p14:creationId xmlns:p14="http://schemas.microsoft.com/office/powerpoint/2010/main" val="1304910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FD996-6E92-8446-90BD-EA5D030075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142BB0-90B1-2B4F-9338-4019C5124447}"/>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91D7C2-21EB-0445-9208-5AC93D2375C0}"/>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559C60-DCAF-8F45-8964-640466F0B222}"/>
              </a:ext>
            </a:extLst>
          </p:cNvPr>
          <p:cNvSpPr>
            <a:spLocks noGrp="1"/>
          </p:cNvSpPr>
          <p:nvPr>
            <p:ph type="dt" sz="half" idx="10"/>
          </p:nvPr>
        </p:nvSpPr>
        <p:spPr/>
        <p:txBody>
          <a:bodyPr/>
          <a:lstStyle/>
          <a:p>
            <a:fld id="{CEA78B72-6520-7C48-9EC9-C3366CDF2022}" type="datetimeFigureOut">
              <a:rPr lang="en-US" smtClean="0"/>
              <a:t>3/15/23</a:t>
            </a:fld>
            <a:endParaRPr lang="en-US"/>
          </a:p>
        </p:txBody>
      </p:sp>
      <p:sp>
        <p:nvSpPr>
          <p:cNvPr id="6" name="Footer Placeholder 5">
            <a:extLst>
              <a:ext uri="{FF2B5EF4-FFF2-40B4-BE49-F238E27FC236}">
                <a16:creationId xmlns:a16="http://schemas.microsoft.com/office/drawing/2014/main" id="{27FAE303-FEC8-824F-BF74-2825473662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9BFF4-B444-D748-AD1F-DCDD73558013}"/>
              </a:ext>
            </a:extLst>
          </p:cNvPr>
          <p:cNvSpPr>
            <a:spLocks noGrp="1"/>
          </p:cNvSpPr>
          <p:nvPr>
            <p:ph type="sldNum" sz="quarter" idx="12"/>
          </p:nvPr>
        </p:nvSpPr>
        <p:spPr/>
        <p:txBody>
          <a:bodyPr/>
          <a:lstStyle/>
          <a:p>
            <a:fld id="{A51EE7E8-58BE-694D-B916-CD3E98271B6F}" type="slidenum">
              <a:rPr lang="en-US" smtClean="0"/>
              <a:t>‹#›</a:t>
            </a:fld>
            <a:endParaRPr lang="en-US"/>
          </a:p>
        </p:txBody>
      </p:sp>
    </p:spTree>
    <p:extLst>
      <p:ext uri="{BB962C8B-B14F-4D97-AF65-F5344CB8AC3E}">
        <p14:creationId xmlns:p14="http://schemas.microsoft.com/office/powerpoint/2010/main" val="16829085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FFBEE-C9ED-4148-B282-343AC2EC985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D03DC5D-CF69-9E4F-8900-CDF825BBF01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FFCF518-9D9B-1C4E-AF76-A5BA9924D6E0}"/>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8DD7CB-79D9-254C-A236-895B5B36A64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277415D-88BC-C244-8AB6-00A216D2F56C}"/>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5E8A28-B9EB-4443-BC97-830498B7425C}"/>
              </a:ext>
            </a:extLst>
          </p:cNvPr>
          <p:cNvSpPr>
            <a:spLocks noGrp="1"/>
          </p:cNvSpPr>
          <p:nvPr>
            <p:ph type="dt" sz="half" idx="10"/>
          </p:nvPr>
        </p:nvSpPr>
        <p:spPr/>
        <p:txBody>
          <a:bodyPr/>
          <a:lstStyle/>
          <a:p>
            <a:fld id="{CEA78B72-6520-7C48-9EC9-C3366CDF2022}" type="datetimeFigureOut">
              <a:rPr lang="en-US" smtClean="0"/>
              <a:t>3/15/23</a:t>
            </a:fld>
            <a:endParaRPr lang="en-US"/>
          </a:p>
        </p:txBody>
      </p:sp>
      <p:sp>
        <p:nvSpPr>
          <p:cNvPr id="8" name="Footer Placeholder 7">
            <a:extLst>
              <a:ext uri="{FF2B5EF4-FFF2-40B4-BE49-F238E27FC236}">
                <a16:creationId xmlns:a16="http://schemas.microsoft.com/office/drawing/2014/main" id="{0B94F270-1DDC-0C46-846F-E1CBD4F3A6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B6D67AF-38E0-6C45-BC35-B603692730E1}"/>
              </a:ext>
            </a:extLst>
          </p:cNvPr>
          <p:cNvSpPr>
            <a:spLocks noGrp="1"/>
          </p:cNvSpPr>
          <p:nvPr>
            <p:ph type="sldNum" sz="quarter" idx="12"/>
          </p:nvPr>
        </p:nvSpPr>
        <p:spPr/>
        <p:txBody>
          <a:bodyPr/>
          <a:lstStyle/>
          <a:p>
            <a:fld id="{A51EE7E8-58BE-694D-B916-CD3E98271B6F}" type="slidenum">
              <a:rPr lang="en-US" smtClean="0"/>
              <a:t>‹#›</a:t>
            </a:fld>
            <a:endParaRPr lang="en-US"/>
          </a:p>
        </p:txBody>
      </p:sp>
    </p:spTree>
    <p:extLst>
      <p:ext uri="{BB962C8B-B14F-4D97-AF65-F5344CB8AC3E}">
        <p14:creationId xmlns:p14="http://schemas.microsoft.com/office/powerpoint/2010/main" val="18670499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F32BF-E20C-324D-BCDD-28DA5342283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F181271-1B7B-4745-A39B-D53568FEECBF}"/>
              </a:ext>
            </a:extLst>
          </p:cNvPr>
          <p:cNvSpPr>
            <a:spLocks noGrp="1"/>
          </p:cNvSpPr>
          <p:nvPr>
            <p:ph type="dt" sz="half" idx="10"/>
          </p:nvPr>
        </p:nvSpPr>
        <p:spPr/>
        <p:txBody>
          <a:bodyPr/>
          <a:lstStyle/>
          <a:p>
            <a:fld id="{CEA78B72-6520-7C48-9EC9-C3366CDF2022}" type="datetimeFigureOut">
              <a:rPr lang="en-US" smtClean="0"/>
              <a:t>3/15/23</a:t>
            </a:fld>
            <a:endParaRPr lang="en-US"/>
          </a:p>
        </p:txBody>
      </p:sp>
      <p:sp>
        <p:nvSpPr>
          <p:cNvPr id="4" name="Footer Placeholder 3">
            <a:extLst>
              <a:ext uri="{FF2B5EF4-FFF2-40B4-BE49-F238E27FC236}">
                <a16:creationId xmlns:a16="http://schemas.microsoft.com/office/drawing/2014/main" id="{F8552EBD-E2C2-8C43-8438-0C73A79E42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D5CA70-A297-DE49-B931-88F5C49F8D23}"/>
              </a:ext>
            </a:extLst>
          </p:cNvPr>
          <p:cNvSpPr>
            <a:spLocks noGrp="1"/>
          </p:cNvSpPr>
          <p:nvPr>
            <p:ph type="sldNum" sz="quarter" idx="12"/>
          </p:nvPr>
        </p:nvSpPr>
        <p:spPr/>
        <p:txBody>
          <a:bodyPr/>
          <a:lstStyle/>
          <a:p>
            <a:fld id="{A51EE7E8-58BE-694D-B916-CD3E98271B6F}" type="slidenum">
              <a:rPr lang="en-US" smtClean="0"/>
              <a:t>‹#›</a:t>
            </a:fld>
            <a:endParaRPr lang="en-US"/>
          </a:p>
        </p:txBody>
      </p:sp>
    </p:spTree>
    <p:extLst>
      <p:ext uri="{BB962C8B-B14F-4D97-AF65-F5344CB8AC3E}">
        <p14:creationId xmlns:p14="http://schemas.microsoft.com/office/powerpoint/2010/main" val="2559774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59985E-A054-0A4B-A6E2-04DA7B3FBBEF}"/>
              </a:ext>
            </a:extLst>
          </p:cNvPr>
          <p:cNvSpPr>
            <a:spLocks noGrp="1"/>
          </p:cNvSpPr>
          <p:nvPr>
            <p:ph type="dt" sz="half" idx="10"/>
          </p:nvPr>
        </p:nvSpPr>
        <p:spPr/>
        <p:txBody>
          <a:bodyPr/>
          <a:lstStyle/>
          <a:p>
            <a:fld id="{CEA78B72-6520-7C48-9EC9-C3366CDF2022}" type="datetimeFigureOut">
              <a:rPr lang="en-US" smtClean="0"/>
              <a:t>3/15/23</a:t>
            </a:fld>
            <a:endParaRPr lang="en-US"/>
          </a:p>
        </p:txBody>
      </p:sp>
      <p:sp>
        <p:nvSpPr>
          <p:cNvPr id="3" name="Footer Placeholder 2">
            <a:extLst>
              <a:ext uri="{FF2B5EF4-FFF2-40B4-BE49-F238E27FC236}">
                <a16:creationId xmlns:a16="http://schemas.microsoft.com/office/drawing/2014/main" id="{0B00CB2F-4E26-754A-9247-ADF0571158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2B38EF-C4AA-CB45-8396-DA6770D0B11E}"/>
              </a:ext>
            </a:extLst>
          </p:cNvPr>
          <p:cNvSpPr>
            <a:spLocks noGrp="1"/>
          </p:cNvSpPr>
          <p:nvPr>
            <p:ph type="sldNum" sz="quarter" idx="12"/>
          </p:nvPr>
        </p:nvSpPr>
        <p:spPr/>
        <p:txBody>
          <a:bodyPr/>
          <a:lstStyle/>
          <a:p>
            <a:fld id="{A51EE7E8-58BE-694D-B916-CD3E98271B6F}" type="slidenum">
              <a:rPr lang="en-US" smtClean="0"/>
              <a:t>‹#›</a:t>
            </a:fld>
            <a:endParaRPr lang="en-US"/>
          </a:p>
        </p:txBody>
      </p:sp>
    </p:spTree>
    <p:extLst>
      <p:ext uri="{BB962C8B-B14F-4D97-AF65-F5344CB8AC3E}">
        <p14:creationId xmlns:p14="http://schemas.microsoft.com/office/powerpoint/2010/main" val="10401918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2489B-4B21-EF45-86DC-864199DF29F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239998-FD94-AC44-98A6-FA858A2A9B2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ED3787-BE03-A14B-8DDC-18E039711B7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D95F885-28BA-F843-A319-DBB0127AB2AC}"/>
              </a:ext>
            </a:extLst>
          </p:cNvPr>
          <p:cNvSpPr>
            <a:spLocks noGrp="1"/>
          </p:cNvSpPr>
          <p:nvPr>
            <p:ph type="dt" sz="half" idx="10"/>
          </p:nvPr>
        </p:nvSpPr>
        <p:spPr/>
        <p:txBody>
          <a:bodyPr/>
          <a:lstStyle/>
          <a:p>
            <a:fld id="{CEA78B72-6520-7C48-9EC9-C3366CDF2022}" type="datetimeFigureOut">
              <a:rPr lang="en-US" smtClean="0"/>
              <a:t>3/15/23</a:t>
            </a:fld>
            <a:endParaRPr lang="en-US"/>
          </a:p>
        </p:txBody>
      </p:sp>
      <p:sp>
        <p:nvSpPr>
          <p:cNvPr id="6" name="Footer Placeholder 5">
            <a:extLst>
              <a:ext uri="{FF2B5EF4-FFF2-40B4-BE49-F238E27FC236}">
                <a16:creationId xmlns:a16="http://schemas.microsoft.com/office/drawing/2014/main" id="{744E580F-74E9-7A49-8287-102443F7E0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D5A858-621D-9743-95B1-CEBF5684CBF3}"/>
              </a:ext>
            </a:extLst>
          </p:cNvPr>
          <p:cNvSpPr>
            <a:spLocks noGrp="1"/>
          </p:cNvSpPr>
          <p:nvPr>
            <p:ph type="sldNum" sz="quarter" idx="12"/>
          </p:nvPr>
        </p:nvSpPr>
        <p:spPr/>
        <p:txBody>
          <a:bodyPr/>
          <a:lstStyle/>
          <a:p>
            <a:fld id="{A51EE7E8-58BE-694D-B916-CD3E98271B6F}" type="slidenum">
              <a:rPr lang="en-US" smtClean="0"/>
              <a:t>‹#›</a:t>
            </a:fld>
            <a:endParaRPr lang="en-US"/>
          </a:p>
        </p:txBody>
      </p:sp>
    </p:spTree>
    <p:extLst>
      <p:ext uri="{BB962C8B-B14F-4D97-AF65-F5344CB8AC3E}">
        <p14:creationId xmlns:p14="http://schemas.microsoft.com/office/powerpoint/2010/main" val="18095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F1F71-EBFB-7844-A5C2-E3D961BC61B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B49D7B1-4146-1A44-B32F-C75E4C48D1C3}"/>
              </a:ext>
            </a:extLst>
          </p:cNvPr>
          <p:cNvSpPr>
            <a:spLocks noGrp="1"/>
          </p:cNvSpPr>
          <p:nvPr>
            <p:ph idx="1"/>
          </p:nvPr>
        </p:nvSpPr>
        <p:spPr>
          <a:xfrm>
            <a:off x="838200" y="1825625"/>
            <a:ext cx="10515600" cy="415529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D9B759-BB43-CA43-B002-F039B2FE7FDF}"/>
              </a:ext>
            </a:extLst>
          </p:cNvPr>
          <p:cNvSpPr>
            <a:spLocks noGrp="1"/>
          </p:cNvSpPr>
          <p:nvPr>
            <p:ph type="dt" sz="half" idx="10"/>
          </p:nvPr>
        </p:nvSpPr>
        <p:spPr>
          <a:xfrm>
            <a:off x="838200" y="6356350"/>
            <a:ext cx="2743200" cy="365125"/>
          </a:xfrm>
          <a:prstGeom prst="rect">
            <a:avLst/>
          </a:prstGeom>
        </p:spPr>
        <p:txBody>
          <a:bodyPr/>
          <a:lstStyle/>
          <a:p>
            <a:fld id="{43BB3AEF-DA6F-754A-9036-D7A71372F8FC}" type="datetimeFigureOut">
              <a:rPr lang="en-US" smtClean="0"/>
              <a:t>3/15/23</a:t>
            </a:fld>
            <a:endParaRPr lang="en-US"/>
          </a:p>
        </p:txBody>
      </p:sp>
      <p:sp>
        <p:nvSpPr>
          <p:cNvPr id="5" name="Footer Placeholder 4">
            <a:extLst>
              <a:ext uri="{FF2B5EF4-FFF2-40B4-BE49-F238E27FC236}">
                <a16:creationId xmlns:a16="http://schemas.microsoft.com/office/drawing/2014/main" id="{97192A43-6FE1-E244-A313-868A1F5FE9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B663624-B94E-514E-B63D-A1B2EEE6C3BF}"/>
              </a:ext>
            </a:extLst>
          </p:cNvPr>
          <p:cNvSpPr>
            <a:spLocks noGrp="1"/>
          </p:cNvSpPr>
          <p:nvPr>
            <p:ph type="sldNum" sz="quarter" idx="12"/>
          </p:nvPr>
        </p:nvSpPr>
        <p:spPr>
          <a:xfrm>
            <a:off x="8610600" y="6356350"/>
            <a:ext cx="2743200" cy="365125"/>
          </a:xfrm>
          <a:prstGeom prst="rect">
            <a:avLst/>
          </a:prstGeom>
        </p:spPr>
        <p:txBody>
          <a:bodyPr/>
          <a:lstStyle/>
          <a:p>
            <a:fld id="{BC499B43-CF86-4C4B-9D2F-A897A051D811}" type="slidenum">
              <a:rPr lang="en-US" smtClean="0"/>
              <a:t>‹#›</a:t>
            </a:fld>
            <a:endParaRPr lang="en-US"/>
          </a:p>
        </p:txBody>
      </p:sp>
    </p:spTree>
    <p:extLst>
      <p:ext uri="{BB962C8B-B14F-4D97-AF65-F5344CB8AC3E}">
        <p14:creationId xmlns:p14="http://schemas.microsoft.com/office/powerpoint/2010/main" val="34730070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6F0E5-BD0F-B849-B119-1FAF478E66E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2F4A7E-E6FE-BC4B-8FAE-E488EA88201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E1549A-C4A4-E543-A006-66F090F3C92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7B4803D-0EBC-2E46-ACFE-83CAC4CF410F}"/>
              </a:ext>
            </a:extLst>
          </p:cNvPr>
          <p:cNvSpPr>
            <a:spLocks noGrp="1"/>
          </p:cNvSpPr>
          <p:nvPr>
            <p:ph type="dt" sz="half" idx="10"/>
          </p:nvPr>
        </p:nvSpPr>
        <p:spPr/>
        <p:txBody>
          <a:bodyPr/>
          <a:lstStyle/>
          <a:p>
            <a:fld id="{CEA78B72-6520-7C48-9EC9-C3366CDF2022}" type="datetimeFigureOut">
              <a:rPr lang="en-US" smtClean="0"/>
              <a:t>3/15/23</a:t>
            </a:fld>
            <a:endParaRPr lang="en-US"/>
          </a:p>
        </p:txBody>
      </p:sp>
      <p:sp>
        <p:nvSpPr>
          <p:cNvPr id="6" name="Footer Placeholder 5">
            <a:extLst>
              <a:ext uri="{FF2B5EF4-FFF2-40B4-BE49-F238E27FC236}">
                <a16:creationId xmlns:a16="http://schemas.microsoft.com/office/drawing/2014/main" id="{177CA03C-4620-A744-A398-C601F9CCED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AE9864-B3A9-D44C-82CF-CA84A0ADF792}"/>
              </a:ext>
            </a:extLst>
          </p:cNvPr>
          <p:cNvSpPr>
            <a:spLocks noGrp="1"/>
          </p:cNvSpPr>
          <p:nvPr>
            <p:ph type="sldNum" sz="quarter" idx="12"/>
          </p:nvPr>
        </p:nvSpPr>
        <p:spPr/>
        <p:txBody>
          <a:bodyPr/>
          <a:lstStyle/>
          <a:p>
            <a:fld id="{A51EE7E8-58BE-694D-B916-CD3E98271B6F}" type="slidenum">
              <a:rPr lang="en-US" smtClean="0"/>
              <a:t>‹#›</a:t>
            </a:fld>
            <a:endParaRPr lang="en-US"/>
          </a:p>
        </p:txBody>
      </p:sp>
    </p:spTree>
    <p:extLst>
      <p:ext uri="{BB962C8B-B14F-4D97-AF65-F5344CB8AC3E}">
        <p14:creationId xmlns:p14="http://schemas.microsoft.com/office/powerpoint/2010/main" val="8447009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491CB-0E82-4942-AC84-7D82E53CC8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927C99-EBD9-564A-8C3B-5A5C51C6AD4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1900E7-4F26-2948-854B-6F8F13526C4C}"/>
              </a:ext>
            </a:extLst>
          </p:cNvPr>
          <p:cNvSpPr>
            <a:spLocks noGrp="1"/>
          </p:cNvSpPr>
          <p:nvPr>
            <p:ph type="dt" sz="half" idx="10"/>
          </p:nvPr>
        </p:nvSpPr>
        <p:spPr/>
        <p:txBody>
          <a:bodyPr/>
          <a:lstStyle/>
          <a:p>
            <a:fld id="{CEA78B72-6520-7C48-9EC9-C3366CDF2022}" type="datetimeFigureOut">
              <a:rPr lang="en-US" smtClean="0"/>
              <a:t>3/15/23</a:t>
            </a:fld>
            <a:endParaRPr lang="en-US"/>
          </a:p>
        </p:txBody>
      </p:sp>
      <p:sp>
        <p:nvSpPr>
          <p:cNvPr id="5" name="Footer Placeholder 4">
            <a:extLst>
              <a:ext uri="{FF2B5EF4-FFF2-40B4-BE49-F238E27FC236}">
                <a16:creationId xmlns:a16="http://schemas.microsoft.com/office/drawing/2014/main" id="{0E899BC5-EA17-9040-98A3-56C679E4F2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CE04C8-DBD7-AD4A-AA98-ED89D6BED630}"/>
              </a:ext>
            </a:extLst>
          </p:cNvPr>
          <p:cNvSpPr>
            <a:spLocks noGrp="1"/>
          </p:cNvSpPr>
          <p:nvPr>
            <p:ph type="sldNum" sz="quarter" idx="12"/>
          </p:nvPr>
        </p:nvSpPr>
        <p:spPr/>
        <p:txBody>
          <a:bodyPr/>
          <a:lstStyle/>
          <a:p>
            <a:fld id="{A51EE7E8-58BE-694D-B916-CD3E98271B6F}" type="slidenum">
              <a:rPr lang="en-US" smtClean="0"/>
              <a:t>‹#›</a:t>
            </a:fld>
            <a:endParaRPr lang="en-US"/>
          </a:p>
        </p:txBody>
      </p:sp>
    </p:spTree>
    <p:extLst>
      <p:ext uri="{BB962C8B-B14F-4D97-AF65-F5344CB8AC3E}">
        <p14:creationId xmlns:p14="http://schemas.microsoft.com/office/powerpoint/2010/main" val="39473756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C243C3-94D2-6A40-9D62-6D2CD92C81F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B7C0B0A-1248-E843-B3D6-AC11E3C2D9E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0D184-C475-A341-BD80-9599EA843064}"/>
              </a:ext>
            </a:extLst>
          </p:cNvPr>
          <p:cNvSpPr>
            <a:spLocks noGrp="1"/>
          </p:cNvSpPr>
          <p:nvPr>
            <p:ph type="dt" sz="half" idx="10"/>
          </p:nvPr>
        </p:nvSpPr>
        <p:spPr/>
        <p:txBody>
          <a:bodyPr/>
          <a:lstStyle/>
          <a:p>
            <a:fld id="{CEA78B72-6520-7C48-9EC9-C3366CDF2022}" type="datetimeFigureOut">
              <a:rPr lang="en-US" smtClean="0"/>
              <a:t>3/15/23</a:t>
            </a:fld>
            <a:endParaRPr lang="en-US"/>
          </a:p>
        </p:txBody>
      </p:sp>
      <p:sp>
        <p:nvSpPr>
          <p:cNvPr id="5" name="Footer Placeholder 4">
            <a:extLst>
              <a:ext uri="{FF2B5EF4-FFF2-40B4-BE49-F238E27FC236}">
                <a16:creationId xmlns:a16="http://schemas.microsoft.com/office/drawing/2014/main" id="{E0C2B153-A7DE-084C-B9B8-72137AF5A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29FC46-285D-5545-B6B3-D3BDE37925F5}"/>
              </a:ext>
            </a:extLst>
          </p:cNvPr>
          <p:cNvSpPr>
            <a:spLocks noGrp="1"/>
          </p:cNvSpPr>
          <p:nvPr>
            <p:ph type="sldNum" sz="quarter" idx="12"/>
          </p:nvPr>
        </p:nvSpPr>
        <p:spPr/>
        <p:txBody>
          <a:bodyPr/>
          <a:lstStyle/>
          <a:p>
            <a:fld id="{A51EE7E8-58BE-694D-B916-CD3E98271B6F}" type="slidenum">
              <a:rPr lang="en-US" smtClean="0"/>
              <a:t>‹#›</a:t>
            </a:fld>
            <a:endParaRPr lang="en-US"/>
          </a:p>
        </p:txBody>
      </p:sp>
    </p:spTree>
    <p:extLst>
      <p:ext uri="{BB962C8B-B14F-4D97-AF65-F5344CB8AC3E}">
        <p14:creationId xmlns:p14="http://schemas.microsoft.com/office/powerpoint/2010/main" val="20034690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1A333-2CB7-5048-81B6-8046E319811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7875CA-FCB6-6B4C-A889-9E566258FBB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354BDD-AACA-DF45-9BAF-BE35083BDD46}"/>
              </a:ext>
            </a:extLst>
          </p:cNvPr>
          <p:cNvSpPr>
            <a:spLocks noGrp="1"/>
          </p:cNvSpPr>
          <p:nvPr>
            <p:ph type="dt" sz="half" idx="10"/>
          </p:nvPr>
        </p:nvSpPr>
        <p:spPr>
          <a:xfrm>
            <a:off x="838200" y="6356350"/>
            <a:ext cx="2743200" cy="365125"/>
          </a:xfrm>
          <a:prstGeom prst="rect">
            <a:avLst/>
          </a:prstGeom>
        </p:spPr>
        <p:txBody>
          <a:bodyPr/>
          <a:lstStyle/>
          <a:p>
            <a:fld id="{2BF7040E-5492-7348-8F68-F52252698FD3}" type="datetimeFigureOut">
              <a:rPr lang="en-US" smtClean="0"/>
              <a:t>3/15/23</a:t>
            </a:fld>
            <a:endParaRPr lang="en-US"/>
          </a:p>
        </p:txBody>
      </p:sp>
      <p:sp>
        <p:nvSpPr>
          <p:cNvPr id="5" name="Footer Placeholder 4">
            <a:extLst>
              <a:ext uri="{FF2B5EF4-FFF2-40B4-BE49-F238E27FC236}">
                <a16:creationId xmlns:a16="http://schemas.microsoft.com/office/drawing/2014/main" id="{A6D35881-855E-3E49-BDBD-EFA49B6FD2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E984B9D-6CE8-764B-8828-EF0BC8D8CDBD}"/>
              </a:ext>
            </a:extLst>
          </p:cNvPr>
          <p:cNvSpPr>
            <a:spLocks noGrp="1"/>
          </p:cNvSpPr>
          <p:nvPr>
            <p:ph type="sldNum" sz="quarter" idx="12"/>
          </p:nvPr>
        </p:nvSpPr>
        <p:spPr>
          <a:xfrm>
            <a:off x="8610600" y="6356350"/>
            <a:ext cx="2743200" cy="365125"/>
          </a:xfrm>
          <a:prstGeom prst="rect">
            <a:avLst/>
          </a:prstGeom>
        </p:spPr>
        <p:txBody>
          <a:bodyPr/>
          <a:lstStyle/>
          <a:p>
            <a:fld id="{97B0C113-4449-D745-8843-BEAF6E24F0FC}" type="slidenum">
              <a:rPr lang="en-US" smtClean="0"/>
              <a:t>‹#›</a:t>
            </a:fld>
            <a:endParaRPr lang="en-US"/>
          </a:p>
        </p:txBody>
      </p:sp>
    </p:spTree>
    <p:extLst>
      <p:ext uri="{BB962C8B-B14F-4D97-AF65-F5344CB8AC3E}">
        <p14:creationId xmlns:p14="http://schemas.microsoft.com/office/powerpoint/2010/main" val="35073502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C9066-43FD-C34F-B680-198F00292C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7381C8-10DF-4F40-8193-BF578DE4CB09}"/>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0BB234-FED7-164A-AFF1-EBD36D216415}"/>
              </a:ext>
            </a:extLst>
          </p:cNvPr>
          <p:cNvSpPr>
            <a:spLocks noGrp="1"/>
          </p:cNvSpPr>
          <p:nvPr>
            <p:ph type="dt" sz="half" idx="10"/>
          </p:nvPr>
        </p:nvSpPr>
        <p:spPr>
          <a:xfrm>
            <a:off x="838200" y="6356350"/>
            <a:ext cx="2743200" cy="365125"/>
          </a:xfrm>
          <a:prstGeom prst="rect">
            <a:avLst/>
          </a:prstGeom>
        </p:spPr>
        <p:txBody>
          <a:bodyPr/>
          <a:lstStyle/>
          <a:p>
            <a:fld id="{2BF7040E-5492-7348-8F68-F52252698FD3}" type="datetimeFigureOut">
              <a:rPr lang="en-US" smtClean="0"/>
              <a:t>3/15/23</a:t>
            </a:fld>
            <a:endParaRPr lang="en-US"/>
          </a:p>
        </p:txBody>
      </p:sp>
      <p:sp>
        <p:nvSpPr>
          <p:cNvPr id="5" name="Footer Placeholder 4">
            <a:extLst>
              <a:ext uri="{FF2B5EF4-FFF2-40B4-BE49-F238E27FC236}">
                <a16:creationId xmlns:a16="http://schemas.microsoft.com/office/drawing/2014/main" id="{3EE3E851-49BC-8547-AA4B-8821A74E0B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F8C7F1F-0382-6740-8F39-CC321E11BFC3}"/>
              </a:ext>
            </a:extLst>
          </p:cNvPr>
          <p:cNvSpPr>
            <a:spLocks noGrp="1"/>
          </p:cNvSpPr>
          <p:nvPr>
            <p:ph type="sldNum" sz="quarter" idx="12"/>
          </p:nvPr>
        </p:nvSpPr>
        <p:spPr>
          <a:xfrm>
            <a:off x="8610600" y="6356350"/>
            <a:ext cx="2743200" cy="365125"/>
          </a:xfrm>
          <a:prstGeom prst="rect">
            <a:avLst/>
          </a:prstGeom>
        </p:spPr>
        <p:txBody>
          <a:bodyPr/>
          <a:lstStyle/>
          <a:p>
            <a:fld id="{97B0C113-4449-D745-8843-BEAF6E24F0FC}" type="slidenum">
              <a:rPr lang="en-US" smtClean="0"/>
              <a:t>‹#›</a:t>
            </a:fld>
            <a:endParaRPr lang="en-US"/>
          </a:p>
        </p:txBody>
      </p:sp>
    </p:spTree>
    <p:extLst>
      <p:ext uri="{BB962C8B-B14F-4D97-AF65-F5344CB8AC3E}">
        <p14:creationId xmlns:p14="http://schemas.microsoft.com/office/powerpoint/2010/main" val="32966825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A7D5C-4BEF-6E41-8791-7082D27725B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5C9A54-89D1-0642-9896-3ECF4292AA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909BD8A-BA8A-2946-A5D7-6DA730A70D7F}"/>
              </a:ext>
            </a:extLst>
          </p:cNvPr>
          <p:cNvSpPr>
            <a:spLocks noGrp="1"/>
          </p:cNvSpPr>
          <p:nvPr>
            <p:ph type="dt" sz="half" idx="10"/>
          </p:nvPr>
        </p:nvSpPr>
        <p:spPr>
          <a:xfrm>
            <a:off x="838200" y="6356350"/>
            <a:ext cx="2743200" cy="365125"/>
          </a:xfrm>
          <a:prstGeom prst="rect">
            <a:avLst/>
          </a:prstGeom>
        </p:spPr>
        <p:txBody>
          <a:bodyPr/>
          <a:lstStyle/>
          <a:p>
            <a:fld id="{2BF7040E-5492-7348-8F68-F52252698FD3}" type="datetimeFigureOut">
              <a:rPr lang="en-US" smtClean="0"/>
              <a:t>3/15/23</a:t>
            </a:fld>
            <a:endParaRPr lang="en-US"/>
          </a:p>
        </p:txBody>
      </p:sp>
      <p:sp>
        <p:nvSpPr>
          <p:cNvPr id="5" name="Footer Placeholder 4">
            <a:extLst>
              <a:ext uri="{FF2B5EF4-FFF2-40B4-BE49-F238E27FC236}">
                <a16:creationId xmlns:a16="http://schemas.microsoft.com/office/drawing/2014/main" id="{F844977C-7CCB-694B-A9C9-1F68A10C45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4582BC-409E-5148-BB7E-C9DB642C1FE2}"/>
              </a:ext>
            </a:extLst>
          </p:cNvPr>
          <p:cNvSpPr>
            <a:spLocks noGrp="1"/>
          </p:cNvSpPr>
          <p:nvPr>
            <p:ph type="sldNum" sz="quarter" idx="12"/>
          </p:nvPr>
        </p:nvSpPr>
        <p:spPr>
          <a:xfrm>
            <a:off x="8610600" y="6356350"/>
            <a:ext cx="2743200" cy="365125"/>
          </a:xfrm>
          <a:prstGeom prst="rect">
            <a:avLst/>
          </a:prstGeom>
        </p:spPr>
        <p:txBody>
          <a:bodyPr/>
          <a:lstStyle/>
          <a:p>
            <a:fld id="{97B0C113-4449-D745-8843-BEAF6E24F0FC}" type="slidenum">
              <a:rPr lang="en-US" smtClean="0"/>
              <a:t>‹#›</a:t>
            </a:fld>
            <a:endParaRPr lang="en-US"/>
          </a:p>
        </p:txBody>
      </p:sp>
    </p:spTree>
    <p:extLst>
      <p:ext uri="{BB962C8B-B14F-4D97-AF65-F5344CB8AC3E}">
        <p14:creationId xmlns:p14="http://schemas.microsoft.com/office/powerpoint/2010/main" val="34800466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A3641-7C60-4642-BFEE-50E4A04133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11E2573-A84A-F049-B397-1D07572B8C37}"/>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FE6381-BA68-CF4F-8202-4CEC9DF5F811}"/>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35F33D-D2E7-C341-A1CA-D8DC7FC71098}"/>
              </a:ext>
            </a:extLst>
          </p:cNvPr>
          <p:cNvSpPr>
            <a:spLocks noGrp="1"/>
          </p:cNvSpPr>
          <p:nvPr>
            <p:ph type="dt" sz="half" idx="10"/>
          </p:nvPr>
        </p:nvSpPr>
        <p:spPr>
          <a:xfrm>
            <a:off x="838200" y="6356350"/>
            <a:ext cx="2743200" cy="365125"/>
          </a:xfrm>
          <a:prstGeom prst="rect">
            <a:avLst/>
          </a:prstGeom>
        </p:spPr>
        <p:txBody>
          <a:bodyPr/>
          <a:lstStyle/>
          <a:p>
            <a:fld id="{2BF7040E-5492-7348-8F68-F52252698FD3}" type="datetimeFigureOut">
              <a:rPr lang="en-US" smtClean="0"/>
              <a:t>3/15/23</a:t>
            </a:fld>
            <a:endParaRPr lang="en-US"/>
          </a:p>
        </p:txBody>
      </p:sp>
      <p:sp>
        <p:nvSpPr>
          <p:cNvPr id="6" name="Footer Placeholder 5">
            <a:extLst>
              <a:ext uri="{FF2B5EF4-FFF2-40B4-BE49-F238E27FC236}">
                <a16:creationId xmlns:a16="http://schemas.microsoft.com/office/drawing/2014/main" id="{0C1F8C02-8C85-F548-97D5-D4FBEB24D2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11A0B22-F31D-D549-8072-836EB1EE1EB7}"/>
              </a:ext>
            </a:extLst>
          </p:cNvPr>
          <p:cNvSpPr>
            <a:spLocks noGrp="1"/>
          </p:cNvSpPr>
          <p:nvPr>
            <p:ph type="sldNum" sz="quarter" idx="12"/>
          </p:nvPr>
        </p:nvSpPr>
        <p:spPr>
          <a:xfrm>
            <a:off x="8610600" y="6356350"/>
            <a:ext cx="2743200" cy="365125"/>
          </a:xfrm>
          <a:prstGeom prst="rect">
            <a:avLst/>
          </a:prstGeom>
        </p:spPr>
        <p:txBody>
          <a:bodyPr/>
          <a:lstStyle/>
          <a:p>
            <a:fld id="{97B0C113-4449-D745-8843-BEAF6E24F0FC}" type="slidenum">
              <a:rPr lang="en-US" smtClean="0"/>
              <a:t>‹#›</a:t>
            </a:fld>
            <a:endParaRPr lang="en-US"/>
          </a:p>
        </p:txBody>
      </p:sp>
    </p:spTree>
    <p:extLst>
      <p:ext uri="{BB962C8B-B14F-4D97-AF65-F5344CB8AC3E}">
        <p14:creationId xmlns:p14="http://schemas.microsoft.com/office/powerpoint/2010/main" val="8300164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33E52-A1FB-924B-AE8A-17D4B55B151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5907FCD-BA0A-C549-B501-CFE3FB0F3AF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605928C-12CD-DC44-A8B1-EA08EA6162D4}"/>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BAB19A-54AA-BF49-BCD2-59C112A0BB7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49BF5BB-0BF6-ED49-B1A8-E7C05026DBA2}"/>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EB8F31-7AFE-BE40-92FE-A9195C83710B}"/>
              </a:ext>
            </a:extLst>
          </p:cNvPr>
          <p:cNvSpPr>
            <a:spLocks noGrp="1"/>
          </p:cNvSpPr>
          <p:nvPr>
            <p:ph type="dt" sz="half" idx="10"/>
          </p:nvPr>
        </p:nvSpPr>
        <p:spPr>
          <a:xfrm>
            <a:off x="838200" y="6356350"/>
            <a:ext cx="2743200" cy="365125"/>
          </a:xfrm>
          <a:prstGeom prst="rect">
            <a:avLst/>
          </a:prstGeom>
        </p:spPr>
        <p:txBody>
          <a:bodyPr/>
          <a:lstStyle/>
          <a:p>
            <a:fld id="{2BF7040E-5492-7348-8F68-F52252698FD3}" type="datetimeFigureOut">
              <a:rPr lang="en-US" smtClean="0"/>
              <a:t>3/15/23</a:t>
            </a:fld>
            <a:endParaRPr lang="en-US"/>
          </a:p>
        </p:txBody>
      </p:sp>
      <p:sp>
        <p:nvSpPr>
          <p:cNvPr id="8" name="Footer Placeholder 7">
            <a:extLst>
              <a:ext uri="{FF2B5EF4-FFF2-40B4-BE49-F238E27FC236}">
                <a16:creationId xmlns:a16="http://schemas.microsoft.com/office/drawing/2014/main" id="{E7FC937C-6C6B-084B-9500-111AB153C0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8E8E42B-D76D-A544-BDEB-33ABCEF5805C}"/>
              </a:ext>
            </a:extLst>
          </p:cNvPr>
          <p:cNvSpPr>
            <a:spLocks noGrp="1"/>
          </p:cNvSpPr>
          <p:nvPr>
            <p:ph type="sldNum" sz="quarter" idx="12"/>
          </p:nvPr>
        </p:nvSpPr>
        <p:spPr>
          <a:xfrm>
            <a:off x="8610600" y="6356350"/>
            <a:ext cx="2743200" cy="365125"/>
          </a:xfrm>
          <a:prstGeom prst="rect">
            <a:avLst/>
          </a:prstGeom>
        </p:spPr>
        <p:txBody>
          <a:bodyPr/>
          <a:lstStyle/>
          <a:p>
            <a:fld id="{97B0C113-4449-D745-8843-BEAF6E24F0FC}" type="slidenum">
              <a:rPr lang="en-US" smtClean="0"/>
              <a:t>‹#›</a:t>
            </a:fld>
            <a:endParaRPr lang="en-US"/>
          </a:p>
        </p:txBody>
      </p:sp>
    </p:spTree>
    <p:extLst>
      <p:ext uri="{BB962C8B-B14F-4D97-AF65-F5344CB8AC3E}">
        <p14:creationId xmlns:p14="http://schemas.microsoft.com/office/powerpoint/2010/main" val="37966763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3660C-22EF-B948-AF8D-96242F53EBD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F6BB157-BD85-284A-AA81-8F53ECF5E838}"/>
              </a:ext>
            </a:extLst>
          </p:cNvPr>
          <p:cNvSpPr>
            <a:spLocks noGrp="1"/>
          </p:cNvSpPr>
          <p:nvPr>
            <p:ph type="dt" sz="half" idx="10"/>
          </p:nvPr>
        </p:nvSpPr>
        <p:spPr>
          <a:xfrm>
            <a:off x="838200" y="6356350"/>
            <a:ext cx="2743200" cy="365125"/>
          </a:xfrm>
          <a:prstGeom prst="rect">
            <a:avLst/>
          </a:prstGeom>
        </p:spPr>
        <p:txBody>
          <a:bodyPr/>
          <a:lstStyle/>
          <a:p>
            <a:fld id="{2BF7040E-5492-7348-8F68-F52252698FD3}" type="datetimeFigureOut">
              <a:rPr lang="en-US" smtClean="0"/>
              <a:t>3/15/23</a:t>
            </a:fld>
            <a:endParaRPr lang="en-US"/>
          </a:p>
        </p:txBody>
      </p:sp>
      <p:sp>
        <p:nvSpPr>
          <p:cNvPr id="4" name="Footer Placeholder 3">
            <a:extLst>
              <a:ext uri="{FF2B5EF4-FFF2-40B4-BE49-F238E27FC236}">
                <a16:creationId xmlns:a16="http://schemas.microsoft.com/office/drawing/2014/main" id="{9C61D091-725B-0C42-A734-E6A2D14DF3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DDBF9F4-73CE-CD49-A6B5-EA74B6CDAB07}"/>
              </a:ext>
            </a:extLst>
          </p:cNvPr>
          <p:cNvSpPr>
            <a:spLocks noGrp="1"/>
          </p:cNvSpPr>
          <p:nvPr>
            <p:ph type="sldNum" sz="quarter" idx="12"/>
          </p:nvPr>
        </p:nvSpPr>
        <p:spPr>
          <a:xfrm>
            <a:off x="8610600" y="6356350"/>
            <a:ext cx="2743200" cy="365125"/>
          </a:xfrm>
          <a:prstGeom prst="rect">
            <a:avLst/>
          </a:prstGeom>
        </p:spPr>
        <p:txBody>
          <a:bodyPr/>
          <a:lstStyle/>
          <a:p>
            <a:fld id="{97B0C113-4449-D745-8843-BEAF6E24F0FC}" type="slidenum">
              <a:rPr lang="en-US" smtClean="0"/>
              <a:t>‹#›</a:t>
            </a:fld>
            <a:endParaRPr lang="en-US"/>
          </a:p>
        </p:txBody>
      </p:sp>
    </p:spTree>
    <p:extLst>
      <p:ext uri="{BB962C8B-B14F-4D97-AF65-F5344CB8AC3E}">
        <p14:creationId xmlns:p14="http://schemas.microsoft.com/office/powerpoint/2010/main" val="31130447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0F481-E25D-EE40-926F-CEF310CCC0A3}"/>
              </a:ext>
            </a:extLst>
          </p:cNvPr>
          <p:cNvSpPr>
            <a:spLocks noGrp="1"/>
          </p:cNvSpPr>
          <p:nvPr>
            <p:ph type="dt" sz="half" idx="10"/>
          </p:nvPr>
        </p:nvSpPr>
        <p:spPr>
          <a:xfrm>
            <a:off x="838200" y="6356350"/>
            <a:ext cx="2743200" cy="365125"/>
          </a:xfrm>
          <a:prstGeom prst="rect">
            <a:avLst/>
          </a:prstGeom>
        </p:spPr>
        <p:txBody>
          <a:bodyPr/>
          <a:lstStyle/>
          <a:p>
            <a:fld id="{2BF7040E-5492-7348-8F68-F52252698FD3}" type="datetimeFigureOut">
              <a:rPr lang="en-US" smtClean="0"/>
              <a:t>3/15/23</a:t>
            </a:fld>
            <a:endParaRPr lang="en-US"/>
          </a:p>
        </p:txBody>
      </p:sp>
      <p:sp>
        <p:nvSpPr>
          <p:cNvPr id="3" name="Footer Placeholder 2">
            <a:extLst>
              <a:ext uri="{FF2B5EF4-FFF2-40B4-BE49-F238E27FC236}">
                <a16:creationId xmlns:a16="http://schemas.microsoft.com/office/drawing/2014/main" id="{0EF618CA-4364-FD42-A5DE-559BAB430D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9A75E03-DB0F-6448-8AB0-B2FDC92029CC}"/>
              </a:ext>
            </a:extLst>
          </p:cNvPr>
          <p:cNvSpPr>
            <a:spLocks noGrp="1"/>
          </p:cNvSpPr>
          <p:nvPr>
            <p:ph type="sldNum" sz="quarter" idx="12"/>
          </p:nvPr>
        </p:nvSpPr>
        <p:spPr>
          <a:xfrm>
            <a:off x="8610600" y="6356350"/>
            <a:ext cx="2743200" cy="365125"/>
          </a:xfrm>
          <a:prstGeom prst="rect">
            <a:avLst/>
          </a:prstGeom>
        </p:spPr>
        <p:txBody>
          <a:bodyPr/>
          <a:lstStyle/>
          <a:p>
            <a:fld id="{97B0C113-4449-D745-8843-BEAF6E24F0FC}" type="slidenum">
              <a:rPr lang="en-US" smtClean="0"/>
              <a:t>‹#›</a:t>
            </a:fld>
            <a:endParaRPr lang="en-US"/>
          </a:p>
        </p:txBody>
      </p:sp>
    </p:spTree>
    <p:extLst>
      <p:ext uri="{BB962C8B-B14F-4D97-AF65-F5344CB8AC3E}">
        <p14:creationId xmlns:p14="http://schemas.microsoft.com/office/powerpoint/2010/main" val="3356232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1B658-19BD-7E4E-85CC-F61F7D51B91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CA0BB22-A9A5-3348-8B39-8948DFB2094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660CBF2-8E90-C347-B3CC-6E649843981E}"/>
              </a:ext>
            </a:extLst>
          </p:cNvPr>
          <p:cNvSpPr>
            <a:spLocks noGrp="1"/>
          </p:cNvSpPr>
          <p:nvPr>
            <p:ph type="dt" sz="half" idx="10"/>
          </p:nvPr>
        </p:nvSpPr>
        <p:spPr>
          <a:xfrm>
            <a:off x="838200" y="6356350"/>
            <a:ext cx="2743200" cy="365125"/>
          </a:xfrm>
          <a:prstGeom prst="rect">
            <a:avLst/>
          </a:prstGeom>
        </p:spPr>
        <p:txBody>
          <a:bodyPr/>
          <a:lstStyle/>
          <a:p>
            <a:fld id="{43BB3AEF-DA6F-754A-9036-D7A71372F8FC}" type="datetimeFigureOut">
              <a:rPr lang="en-US" smtClean="0"/>
              <a:t>3/15/23</a:t>
            </a:fld>
            <a:endParaRPr lang="en-US"/>
          </a:p>
        </p:txBody>
      </p:sp>
      <p:sp>
        <p:nvSpPr>
          <p:cNvPr id="5" name="Footer Placeholder 4">
            <a:extLst>
              <a:ext uri="{FF2B5EF4-FFF2-40B4-BE49-F238E27FC236}">
                <a16:creationId xmlns:a16="http://schemas.microsoft.com/office/drawing/2014/main" id="{03F15ABF-5318-3D46-8AC9-7DB6B31712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556873-625D-6A4E-A2BA-023E6F171CF6}"/>
              </a:ext>
            </a:extLst>
          </p:cNvPr>
          <p:cNvSpPr>
            <a:spLocks noGrp="1"/>
          </p:cNvSpPr>
          <p:nvPr>
            <p:ph type="sldNum" sz="quarter" idx="12"/>
          </p:nvPr>
        </p:nvSpPr>
        <p:spPr>
          <a:xfrm>
            <a:off x="8610600" y="6356350"/>
            <a:ext cx="2743200" cy="365125"/>
          </a:xfrm>
          <a:prstGeom prst="rect">
            <a:avLst/>
          </a:prstGeom>
        </p:spPr>
        <p:txBody>
          <a:bodyPr/>
          <a:lstStyle/>
          <a:p>
            <a:fld id="{BC499B43-CF86-4C4B-9D2F-A897A051D811}" type="slidenum">
              <a:rPr lang="en-US" smtClean="0"/>
              <a:t>‹#›</a:t>
            </a:fld>
            <a:endParaRPr lang="en-US"/>
          </a:p>
        </p:txBody>
      </p:sp>
    </p:spTree>
    <p:extLst>
      <p:ext uri="{BB962C8B-B14F-4D97-AF65-F5344CB8AC3E}">
        <p14:creationId xmlns:p14="http://schemas.microsoft.com/office/powerpoint/2010/main" val="16580613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935A6-C395-B64B-9226-0F69B13C25A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562465-E4B6-DA4E-8F56-ECC210031ED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7B8F41-030D-DA40-A61C-23B8CCE59A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5810003-CDD0-FE41-939C-DE6FA6B49287}"/>
              </a:ext>
            </a:extLst>
          </p:cNvPr>
          <p:cNvSpPr>
            <a:spLocks noGrp="1"/>
          </p:cNvSpPr>
          <p:nvPr>
            <p:ph type="dt" sz="half" idx="10"/>
          </p:nvPr>
        </p:nvSpPr>
        <p:spPr>
          <a:xfrm>
            <a:off x="838200" y="6356350"/>
            <a:ext cx="2743200" cy="365125"/>
          </a:xfrm>
          <a:prstGeom prst="rect">
            <a:avLst/>
          </a:prstGeom>
        </p:spPr>
        <p:txBody>
          <a:bodyPr/>
          <a:lstStyle/>
          <a:p>
            <a:fld id="{2BF7040E-5492-7348-8F68-F52252698FD3}" type="datetimeFigureOut">
              <a:rPr lang="en-US" smtClean="0"/>
              <a:t>3/15/23</a:t>
            </a:fld>
            <a:endParaRPr lang="en-US"/>
          </a:p>
        </p:txBody>
      </p:sp>
      <p:sp>
        <p:nvSpPr>
          <p:cNvPr id="6" name="Footer Placeholder 5">
            <a:extLst>
              <a:ext uri="{FF2B5EF4-FFF2-40B4-BE49-F238E27FC236}">
                <a16:creationId xmlns:a16="http://schemas.microsoft.com/office/drawing/2014/main" id="{04E1AA0F-56FD-4E49-9F94-8639D71F9B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929A80-A44B-254A-8AB6-FBF2C0573E56}"/>
              </a:ext>
            </a:extLst>
          </p:cNvPr>
          <p:cNvSpPr>
            <a:spLocks noGrp="1"/>
          </p:cNvSpPr>
          <p:nvPr>
            <p:ph type="sldNum" sz="quarter" idx="12"/>
          </p:nvPr>
        </p:nvSpPr>
        <p:spPr>
          <a:xfrm>
            <a:off x="8610600" y="6356350"/>
            <a:ext cx="2743200" cy="365125"/>
          </a:xfrm>
          <a:prstGeom prst="rect">
            <a:avLst/>
          </a:prstGeom>
        </p:spPr>
        <p:txBody>
          <a:bodyPr/>
          <a:lstStyle/>
          <a:p>
            <a:fld id="{97B0C113-4449-D745-8843-BEAF6E24F0FC}" type="slidenum">
              <a:rPr lang="en-US" smtClean="0"/>
              <a:t>‹#›</a:t>
            </a:fld>
            <a:endParaRPr lang="en-US"/>
          </a:p>
        </p:txBody>
      </p:sp>
    </p:spTree>
    <p:extLst>
      <p:ext uri="{BB962C8B-B14F-4D97-AF65-F5344CB8AC3E}">
        <p14:creationId xmlns:p14="http://schemas.microsoft.com/office/powerpoint/2010/main" val="7615296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5023C-2A8E-D04E-B859-C8D84E6258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B83197-5812-134A-8DC0-3DB0624529F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0CDBF1-CFF5-8548-A0CA-71B5EF1B030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A7E561-A3E9-3F4E-8FD6-D4BE4AF6204C}"/>
              </a:ext>
            </a:extLst>
          </p:cNvPr>
          <p:cNvSpPr>
            <a:spLocks noGrp="1"/>
          </p:cNvSpPr>
          <p:nvPr>
            <p:ph type="dt" sz="half" idx="10"/>
          </p:nvPr>
        </p:nvSpPr>
        <p:spPr>
          <a:xfrm>
            <a:off x="838200" y="6356350"/>
            <a:ext cx="2743200" cy="365125"/>
          </a:xfrm>
          <a:prstGeom prst="rect">
            <a:avLst/>
          </a:prstGeom>
        </p:spPr>
        <p:txBody>
          <a:bodyPr/>
          <a:lstStyle/>
          <a:p>
            <a:fld id="{2BF7040E-5492-7348-8F68-F52252698FD3}" type="datetimeFigureOut">
              <a:rPr lang="en-US" smtClean="0"/>
              <a:t>3/15/23</a:t>
            </a:fld>
            <a:endParaRPr lang="en-US"/>
          </a:p>
        </p:txBody>
      </p:sp>
      <p:sp>
        <p:nvSpPr>
          <p:cNvPr id="6" name="Footer Placeholder 5">
            <a:extLst>
              <a:ext uri="{FF2B5EF4-FFF2-40B4-BE49-F238E27FC236}">
                <a16:creationId xmlns:a16="http://schemas.microsoft.com/office/drawing/2014/main" id="{8E9BF000-BB18-7D41-8B78-256129C4D7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B411A77-434D-AF4B-B3AD-AACFA91B6C7C}"/>
              </a:ext>
            </a:extLst>
          </p:cNvPr>
          <p:cNvSpPr>
            <a:spLocks noGrp="1"/>
          </p:cNvSpPr>
          <p:nvPr>
            <p:ph type="sldNum" sz="quarter" idx="12"/>
          </p:nvPr>
        </p:nvSpPr>
        <p:spPr>
          <a:xfrm>
            <a:off x="8610600" y="6356350"/>
            <a:ext cx="2743200" cy="365125"/>
          </a:xfrm>
          <a:prstGeom prst="rect">
            <a:avLst/>
          </a:prstGeom>
        </p:spPr>
        <p:txBody>
          <a:bodyPr/>
          <a:lstStyle/>
          <a:p>
            <a:fld id="{97B0C113-4449-D745-8843-BEAF6E24F0FC}" type="slidenum">
              <a:rPr lang="en-US" smtClean="0"/>
              <a:t>‹#›</a:t>
            </a:fld>
            <a:endParaRPr lang="en-US"/>
          </a:p>
        </p:txBody>
      </p:sp>
    </p:spTree>
    <p:extLst>
      <p:ext uri="{BB962C8B-B14F-4D97-AF65-F5344CB8AC3E}">
        <p14:creationId xmlns:p14="http://schemas.microsoft.com/office/powerpoint/2010/main" val="32678740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09BF1-A27A-7A49-ACBC-4517A88FD02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AD5DB5-88AF-9446-BB2B-DFB990B1171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EB0620-F840-F942-8C30-6663B5AACD2F}"/>
              </a:ext>
            </a:extLst>
          </p:cNvPr>
          <p:cNvSpPr>
            <a:spLocks noGrp="1"/>
          </p:cNvSpPr>
          <p:nvPr>
            <p:ph type="dt" sz="half" idx="10"/>
          </p:nvPr>
        </p:nvSpPr>
        <p:spPr>
          <a:xfrm>
            <a:off x="838200" y="6356350"/>
            <a:ext cx="2743200" cy="365125"/>
          </a:xfrm>
          <a:prstGeom prst="rect">
            <a:avLst/>
          </a:prstGeom>
        </p:spPr>
        <p:txBody>
          <a:bodyPr/>
          <a:lstStyle/>
          <a:p>
            <a:fld id="{2BF7040E-5492-7348-8F68-F52252698FD3}" type="datetimeFigureOut">
              <a:rPr lang="en-US" smtClean="0"/>
              <a:t>3/15/23</a:t>
            </a:fld>
            <a:endParaRPr lang="en-US"/>
          </a:p>
        </p:txBody>
      </p:sp>
      <p:sp>
        <p:nvSpPr>
          <p:cNvPr id="5" name="Footer Placeholder 4">
            <a:extLst>
              <a:ext uri="{FF2B5EF4-FFF2-40B4-BE49-F238E27FC236}">
                <a16:creationId xmlns:a16="http://schemas.microsoft.com/office/drawing/2014/main" id="{9C121ED9-F275-494E-800D-7A35C46067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52E177-8431-4547-A691-A3EF8B1438B6}"/>
              </a:ext>
            </a:extLst>
          </p:cNvPr>
          <p:cNvSpPr>
            <a:spLocks noGrp="1"/>
          </p:cNvSpPr>
          <p:nvPr>
            <p:ph type="sldNum" sz="quarter" idx="12"/>
          </p:nvPr>
        </p:nvSpPr>
        <p:spPr>
          <a:xfrm>
            <a:off x="8610600" y="6356350"/>
            <a:ext cx="2743200" cy="365125"/>
          </a:xfrm>
          <a:prstGeom prst="rect">
            <a:avLst/>
          </a:prstGeom>
        </p:spPr>
        <p:txBody>
          <a:bodyPr/>
          <a:lstStyle/>
          <a:p>
            <a:fld id="{97B0C113-4449-D745-8843-BEAF6E24F0FC}" type="slidenum">
              <a:rPr lang="en-US" smtClean="0"/>
              <a:t>‹#›</a:t>
            </a:fld>
            <a:endParaRPr lang="en-US"/>
          </a:p>
        </p:txBody>
      </p:sp>
    </p:spTree>
    <p:extLst>
      <p:ext uri="{BB962C8B-B14F-4D97-AF65-F5344CB8AC3E}">
        <p14:creationId xmlns:p14="http://schemas.microsoft.com/office/powerpoint/2010/main" val="19826906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ABA1A8-A74A-F549-B974-A197CCF2BF6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DB38FF-10B8-2B4A-9ECA-FFEDE21E955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E410EA-BB45-714A-938A-960010D14CA2}"/>
              </a:ext>
            </a:extLst>
          </p:cNvPr>
          <p:cNvSpPr>
            <a:spLocks noGrp="1"/>
          </p:cNvSpPr>
          <p:nvPr>
            <p:ph type="dt" sz="half" idx="10"/>
          </p:nvPr>
        </p:nvSpPr>
        <p:spPr>
          <a:xfrm>
            <a:off x="838200" y="6356350"/>
            <a:ext cx="2743200" cy="365125"/>
          </a:xfrm>
          <a:prstGeom prst="rect">
            <a:avLst/>
          </a:prstGeom>
        </p:spPr>
        <p:txBody>
          <a:bodyPr/>
          <a:lstStyle/>
          <a:p>
            <a:fld id="{2BF7040E-5492-7348-8F68-F52252698FD3}" type="datetimeFigureOut">
              <a:rPr lang="en-US" smtClean="0"/>
              <a:t>3/15/23</a:t>
            </a:fld>
            <a:endParaRPr lang="en-US"/>
          </a:p>
        </p:txBody>
      </p:sp>
      <p:sp>
        <p:nvSpPr>
          <p:cNvPr id="5" name="Footer Placeholder 4">
            <a:extLst>
              <a:ext uri="{FF2B5EF4-FFF2-40B4-BE49-F238E27FC236}">
                <a16:creationId xmlns:a16="http://schemas.microsoft.com/office/drawing/2014/main" id="{662741AD-6708-F940-84CB-5649C6E286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6BF0213-3B9A-5745-BFFA-9F62C1C73981}"/>
              </a:ext>
            </a:extLst>
          </p:cNvPr>
          <p:cNvSpPr>
            <a:spLocks noGrp="1"/>
          </p:cNvSpPr>
          <p:nvPr>
            <p:ph type="sldNum" sz="quarter" idx="12"/>
          </p:nvPr>
        </p:nvSpPr>
        <p:spPr>
          <a:xfrm>
            <a:off x="8610600" y="6356350"/>
            <a:ext cx="2743200" cy="365125"/>
          </a:xfrm>
          <a:prstGeom prst="rect">
            <a:avLst/>
          </a:prstGeom>
        </p:spPr>
        <p:txBody>
          <a:bodyPr/>
          <a:lstStyle/>
          <a:p>
            <a:fld id="{97B0C113-4449-D745-8843-BEAF6E24F0FC}" type="slidenum">
              <a:rPr lang="en-US" smtClean="0"/>
              <a:t>‹#›</a:t>
            </a:fld>
            <a:endParaRPr lang="en-US"/>
          </a:p>
        </p:txBody>
      </p:sp>
    </p:spTree>
    <p:extLst>
      <p:ext uri="{BB962C8B-B14F-4D97-AF65-F5344CB8AC3E}">
        <p14:creationId xmlns:p14="http://schemas.microsoft.com/office/powerpoint/2010/main" val="2466105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4163A-C618-4646-A4B8-2657108A5F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DAB958B-EF6E-2345-9426-79D0AE433804}"/>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9566E4-1841-0945-AE1A-E25B51E8E633}"/>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A3469C-5574-E145-A33A-6F8080BF2CF0}"/>
              </a:ext>
            </a:extLst>
          </p:cNvPr>
          <p:cNvSpPr>
            <a:spLocks noGrp="1"/>
          </p:cNvSpPr>
          <p:nvPr>
            <p:ph type="dt" sz="half" idx="10"/>
          </p:nvPr>
        </p:nvSpPr>
        <p:spPr>
          <a:xfrm>
            <a:off x="838200" y="6356350"/>
            <a:ext cx="2743200" cy="365125"/>
          </a:xfrm>
          <a:prstGeom prst="rect">
            <a:avLst/>
          </a:prstGeom>
        </p:spPr>
        <p:txBody>
          <a:bodyPr/>
          <a:lstStyle/>
          <a:p>
            <a:fld id="{43BB3AEF-DA6F-754A-9036-D7A71372F8FC}" type="datetimeFigureOut">
              <a:rPr lang="en-US" smtClean="0"/>
              <a:t>3/15/23</a:t>
            </a:fld>
            <a:endParaRPr lang="en-US"/>
          </a:p>
        </p:txBody>
      </p:sp>
      <p:sp>
        <p:nvSpPr>
          <p:cNvPr id="6" name="Footer Placeholder 5">
            <a:extLst>
              <a:ext uri="{FF2B5EF4-FFF2-40B4-BE49-F238E27FC236}">
                <a16:creationId xmlns:a16="http://schemas.microsoft.com/office/drawing/2014/main" id="{D676E3F9-16F1-9C4E-B644-1962CC7E41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DCB029-CDCB-424D-9449-F68571D8DE62}"/>
              </a:ext>
            </a:extLst>
          </p:cNvPr>
          <p:cNvSpPr>
            <a:spLocks noGrp="1"/>
          </p:cNvSpPr>
          <p:nvPr>
            <p:ph type="sldNum" sz="quarter" idx="12"/>
          </p:nvPr>
        </p:nvSpPr>
        <p:spPr>
          <a:xfrm>
            <a:off x="8610600" y="6356350"/>
            <a:ext cx="2743200" cy="365125"/>
          </a:xfrm>
          <a:prstGeom prst="rect">
            <a:avLst/>
          </a:prstGeom>
        </p:spPr>
        <p:txBody>
          <a:bodyPr/>
          <a:lstStyle/>
          <a:p>
            <a:fld id="{BC499B43-CF86-4C4B-9D2F-A897A051D811}" type="slidenum">
              <a:rPr lang="en-US" smtClean="0"/>
              <a:t>‹#›</a:t>
            </a:fld>
            <a:endParaRPr lang="en-US"/>
          </a:p>
        </p:txBody>
      </p:sp>
    </p:spTree>
    <p:extLst>
      <p:ext uri="{BB962C8B-B14F-4D97-AF65-F5344CB8AC3E}">
        <p14:creationId xmlns:p14="http://schemas.microsoft.com/office/powerpoint/2010/main" val="2359173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EB11A-682E-9846-8BCA-29AB969DE4C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8174738-AE95-B542-AF61-FB10DF56B88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629BB3D-44F6-F548-A814-7836CF09DFEF}"/>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783535-E38F-3C4A-9CAE-86C52321E88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527598E-FE61-9B4F-9B08-C60F14A968EF}"/>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1AC350-7F28-724A-A096-C12DE19EE44B}"/>
              </a:ext>
            </a:extLst>
          </p:cNvPr>
          <p:cNvSpPr>
            <a:spLocks noGrp="1"/>
          </p:cNvSpPr>
          <p:nvPr>
            <p:ph type="dt" sz="half" idx="10"/>
          </p:nvPr>
        </p:nvSpPr>
        <p:spPr>
          <a:xfrm>
            <a:off x="838200" y="6356350"/>
            <a:ext cx="2743200" cy="365125"/>
          </a:xfrm>
          <a:prstGeom prst="rect">
            <a:avLst/>
          </a:prstGeom>
        </p:spPr>
        <p:txBody>
          <a:bodyPr/>
          <a:lstStyle/>
          <a:p>
            <a:fld id="{43BB3AEF-DA6F-754A-9036-D7A71372F8FC}" type="datetimeFigureOut">
              <a:rPr lang="en-US" smtClean="0"/>
              <a:t>3/15/23</a:t>
            </a:fld>
            <a:endParaRPr lang="en-US"/>
          </a:p>
        </p:txBody>
      </p:sp>
      <p:sp>
        <p:nvSpPr>
          <p:cNvPr id="8" name="Footer Placeholder 7">
            <a:extLst>
              <a:ext uri="{FF2B5EF4-FFF2-40B4-BE49-F238E27FC236}">
                <a16:creationId xmlns:a16="http://schemas.microsoft.com/office/drawing/2014/main" id="{9C0ABCF8-1F76-874A-B4F0-0206D8DE72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D456734-E543-2343-BD4A-6203B96EA4E4}"/>
              </a:ext>
            </a:extLst>
          </p:cNvPr>
          <p:cNvSpPr>
            <a:spLocks noGrp="1"/>
          </p:cNvSpPr>
          <p:nvPr>
            <p:ph type="sldNum" sz="quarter" idx="12"/>
          </p:nvPr>
        </p:nvSpPr>
        <p:spPr>
          <a:xfrm>
            <a:off x="8610600" y="6356350"/>
            <a:ext cx="2743200" cy="365125"/>
          </a:xfrm>
          <a:prstGeom prst="rect">
            <a:avLst/>
          </a:prstGeom>
        </p:spPr>
        <p:txBody>
          <a:bodyPr/>
          <a:lstStyle/>
          <a:p>
            <a:fld id="{BC499B43-CF86-4C4B-9D2F-A897A051D811}" type="slidenum">
              <a:rPr lang="en-US" smtClean="0"/>
              <a:t>‹#›</a:t>
            </a:fld>
            <a:endParaRPr lang="en-US"/>
          </a:p>
        </p:txBody>
      </p:sp>
    </p:spTree>
    <p:extLst>
      <p:ext uri="{BB962C8B-B14F-4D97-AF65-F5344CB8AC3E}">
        <p14:creationId xmlns:p14="http://schemas.microsoft.com/office/powerpoint/2010/main" val="1588995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04657-B169-534D-953C-A12653DF79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BFE017F-0205-BB4B-B668-B87E5D8DAA9F}"/>
              </a:ext>
            </a:extLst>
          </p:cNvPr>
          <p:cNvSpPr>
            <a:spLocks noGrp="1"/>
          </p:cNvSpPr>
          <p:nvPr>
            <p:ph type="dt" sz="half" idx="10"/>
          </p:nvPr>
        </p:nvSpPr>
        <p:spPr>
          <a:xfrm>
            <a:off x="838200" y="6356350"/>
            <a:ext cx="2743200" cy="365125"/>
          </a:xfrm>
          <a:prstGeom prst="rect">
            <a:avLst/>
          </a:prstGeom>
        </p:spPr>
        <p:txBody>
          <a:bodyPr/>
          <a:lstStyle/>
          <a:p>
            <a:fld id="{43BB3AEF-DA6F-754A-9036-D7A71372F8FC}" type="datetimeFigureOut">
              <a:rPr lang="en-US" smtClean="0"/>
              <a:t>3/15/23</a:t>
            </a:fld>
            <a:endParaRPr lang="en-US"/>
          </a:p>
        </p:txBody>
      </p:sp>
      <p:sp>
        <p:nvSpPr>
          <p:cNvPr id="4" name="Footer Placeholder 3">
            <a:extLst>
              <a:ext uri="{FF2B5EF4-FFF2-40B4-BE49-F238E27FC236}">
                <a16:creationId xmlns:a16="http://schemas.microsoft.com/office/drawing/2014/main" id="{AAB9C329-99DD-E64D-A3B0-55E68E6294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89BE883-C6F5-7C40-97DE-C5B9A24EEED9}"/>
              </a:ext>
            </a:extLst>
          </p:cNvPr>
          <p:cNvSpPr>
            <a:spLocks noGrp="1"/>
          </p:cNvSpPr>
          <p:nvPr>
            <p:ph type="sldNum" sz="quarter" idx="12"/>
          </p:nvPr>
        </p:nvSpPr>
        <p:spPr>
          <a:xfrm>
            <a:off x="8610600" y="6356350"/>
            <a:ext cx="2743200" cy="365125"/>
          </a:xfrm>
          <a:prstGeom prst="rect">
            <a:avLst/>
          </a:prstGeom>
        </p:spPr>
        <p:txBody>
          <a:bodyPr/>
          <a:lstStyle/>
          <a:p>
            <a:fld id="{BC499B43-CF86-4C4B-9D2F-A897A051D811}" type="slidenum">
              <a:rPr lang="en-US" smtClean="0"/>
              <a:t>‹#›</a:t>
            </a:fld>
            <a:endParaRPr lang="en-US"/>
          </a:p>
        </p:txBody>
      </p:sp>
    </p:spTree>
    <p:extLst>
      <p:ext uri="{BB962C8B-B14F-4D97-AF65-F5344CB8AC3E}">
        <p14:creationId xmlns:p14="http://schemas.microsoft.com/office/powerpoint/2010/main" val="3718524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E5F3F4-1FFC-9845-BE9F-83473FCC4937}"/>
              </a:ext>
            </a:extLst>
          </p:cNvPr>
          <p:cNvSpPr>
            <a:spLocks noGrp="1"/>
          </p:cNvSpPr>
          <p:nvPr>
            <p:ph type="dt" sz="half" idx="10"/>
          </p:nvPr>
        </p:nvSpPr>
        <p:spPr>
          <a:xfrm>
            <a:off x="838200" y="6356350"/>
            <a:ext cx="2743200" cy="365125"/>
          </a:xfrm>
          <a:prstGeom prst="rect">
            <a:avLst/>
          </a:prstGeom>
        </p:spPr>
        <p:txBody>
          <a:bodyPr/>
          <a:lstStyle/>
          <a:p>
            <a:fld id="{43BB3AEF-DA6F-754A-9036-D7A71372F8FC}" type="datetimeFigureOut">
              <a:rPr lang="en-US" smtClean="0"/>
              <a:t>3/15/23</a:t>
            </a:fld>
            <a:endParaRPr lang="en-US"/>
          </a:p>
        </p:txBody>
      </p:sp>
      <p:sp>
        <p:nvSpPr>
          <p:cNvPr id="3" name="Footer Placeholder 2">
            <a:extLst>
              <a:ext uri="{FF2B5EF4-FFF2-40B4-BE49-F238E27FC236}">
                <a16:creationId xmlns:a16="http://schemas.microsoft.com/office/drawing/2014/main" id="{EDC81A09-3A44-DA4D-A70F-318D3713B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DA72DF2-2AB0-C145-85E3-913AFAB4B138}"/>
              </a:ext>
            </a:extLst>
          </p:cNvPr>
          <p:cNvSpPr>
            <a:spLocks noGrp="1"/>
          </p:cNvSpPr>
          <p:nvPr>
            <p:ph type="sldNum" sz="quarter" idx="12"/>
          </p:nvPr>
        </p:nvSpPr>
        <p:spPr>
          <a:xfrm>
            <a:off x="8610600" y="6356350"/>
            <a:ext cx="2743200" cy="365125"/>
          </a:xfrm>
          <a:prstGeom prst="rect">
            <a:avLst/>
          </a:prstGeom>
        </p:spPr>
        <p:txBody>
          <a:bodyPr/>
          <a:lstStyle/>
          <a:p>
            <a:fld id="{BC499B43-CF86-4C4B-9D2F-A897A051D811}" type="slidenum">
              <a:rPr lang="en-US" smtClean="0"/>
              <a:t>‹#›</a:t>
            </a:fld>
            <a:endParaRPr lang="en-US"/>
          </a:p>
        </p:txBody>
      </p:sp>
    </p:spTree>
    <p:extLst>
      <p:ext uri="{BB962C8B-B14F-4D97-AF65-F5344CB8AC3E}">
        <p14:creationId xmlns:p14="http://schemas.microsoft.com/office/powerpoint/2010/main" val="3213559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5FD71-D705-064F-B501-ABAF00C0AF3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C4C072-17E2-BB4C-8851-04E8787277D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E11D34-F2E2-6442-B4BF-06C14EDDE3B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F6CB6B-BB4F-AA4F-A52B-99007173A45C}"/>
              </a:ext>
            </a:extLst>
          </p:cNvPr>
          <p:cNvSpPr>
            <a:spLocks noGrp="1"/>
          </p:cNvSpPr>
          <p:nvPr>
            <p:ph type="dt" sz="half" idx="10"/>
          </p:nvPr>
        </p:nvSpPr>
        <p:spPr>
          <a:xfrm>
            <a:off x="838200" y="6356350"/>
            <a:ext cx="2743200" cy="365125"/>
          </a:xfrm>
          <a:prstGeom prst="rect">
            <a:avLst/>
          </a:prstGeom>
        </p:spPr>
        <p:txBody>
          <a:bodyPr/>
          <a:lstStyle/>
          <a:p>
            <a:fld id="{43BB3AEF-DA6F-754A-9036-D7A71372F8FC}" type="datetimeFigureOut">
              <a:rPr lang="en-US" smtClean="0"/>
              <a:t>3/15/23</a:t>
            </a:fld>
            <a:endParaRPr lang="en-US"/>
          </a:p>
        </p:txBody>
      </p:sp>
      <p:sp>
        <p:nvSpPr>
          <p:cNvPr id="6" name="Footer Placeholder 5">
            <a:extLst>
              <a:ext uri="{FF2B5EF4-FFF2-40B4-BE49-F238E27FC236}">
                <a16:creationId xmlns:a16="http://schemas.microsoft.com/office/drawing/2014/main" id="{F340AF8A-13FA-FE4F-8343-897FA06638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7F2CAE-896A-4646-A26E-566B69367E09}"/>
              </a:ext>
            </a:extLst>
          </p:cNvPr>
          <p:cNvSpPr>
            <a:spLocks noGrp="1"/>
          </p:cNvSpPr>
          <p:nvPr>
            <p:ph type="sldNum" sz="quarter" idx="12"/>
          </p:nvPr>
        </p:nvSpPr>
        <p:spPr>
          <a:xfrm>
            <a:off x="8610600" y="6356350"/>
            <a:ext cx="2743200" cy="365125"/>
          </a:xfrm>
          <a:prstGeom prst="rect">
            <a:avLst/>
          </a:prstGeom>
        </p:spPr>
        <p:txBody>
          <a:bodyPr/>
          <a:lstStyle/>
          <a:p>
            <a:fld id="{BC499B43-CF86-4C4B-9D2F-A897A051D811}" type="slidenum">
              <a:rPr lang="en-US" smtClean="0"/>
              <a:t>‹#›</a:t>
            </a:fld>
            <a:endParaRPr lang="en-US"/>
          </a:p>
        </p:txBody>
      </p:sp>
    </p:spTree>
    <p:extLst>
      <p:ext uri="{BB962C8B-B14F-4D97-AF65-F5344CB8AC3E}">
        <p14:creationId xmlns:p14="http://schemas.microsoft.com/office/powerpoint/2010/main" val="2294632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0D727-2B92-7E4A-9769-A50707EC79D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EFF1DC-A61D-6F49-84B2-CCF218574C4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CB2CEE-91E6-2544-A5B0-59F662732FA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DA1B5BE-CB7A-AC48-9373-68E2C9E57422}"/>
              </a:ext>
            </a:extLst>
          </p:cNvPr>
          <p:cNvSpPr>
            <a:spLocks noGrp="1"/>
          </p:cNvSpPr>
          <p:nvPr>
            <p:ph type="dt" sz="half" idx="10"/>
          </p:nvPr>
        </p:nvSpPr>
        <p:spPr>
          <a:xfrm>
            <a:off x="838200" y="6356350"/>
            <a:ext cx="2743200" cy="365125"/>
          </a:xfrm>
          <a:prstGeom prst="rect">
            <a:avLst/>
          </a:prstGeom>
        </p:spPr>
        <p:txBody>
          <a:bodyPr/>
          <a:lstStyle/>
          <a:p>
            <a:fld id="{43BB3AEF-DA6F-754A-9036-D7A71372F8FC}" type="datetimeFigureOut">
              <a:rPr lang="en-US" smtClean="0"/>
              <a:t>3/15/23</a:t>
            </a:fld>
            <a:endParaRPr lang="en-US"/>
          </a:p>
        </p:txBody>
      </p:sp>
      <p:sp>
        <p:nvSpPr>
          <p:cNvPr id="6" name="Footer Placeholder 5">
            <a:extLst>
              <a:ext uri="{FF2B5EF4-FFF2-40B4-BE49-F238E27FC236}">
                <a16:creationId xmlns:a16="http://schemas.microsoft.com/office/drawing/2014/main" id="{654DCD57-20F8-D945-9989-F894F25250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2319BDB-5FD5-BE49-831E-92940A255541}"/>
              </a:ext>
            </a:extLst>
          </p:cNvPr>
          <p:cNvSpPr>
            <a:spLocks noGrp="1"/>
          </p:cNvSpPr>
          <p:nvPr>
            <p:ph type="sldNum" sz="quarter" idx="12"/>
          </p:nvPr>
        </p:nvSpPr>
        <p:spPr>
          <a:xfrm>
            <a:off x="8610600" y="6356350"/>
            <a:ext cx="2743200" cy="365125"/>
          </a:xfrm>
          <a:prstGeom prst="rect">
            <a:avLst/>
          </a:prstGeom>
        </p:spPr>
        <p:txBody>
          <a:bodyPr/>
          <a:lstStyle/>
          <a:p>
            <a:fld id="{BC499B43-CF86-4C4B-9D2F-A897A051D811}" type="slidenum">
              <a:rPr lang="en-US" smtClean="0"/>
              <a:t>‹#›</a:t>
            </a:fld>
            <a:endParaRPr lang="en-US"/>
          </a:p>
        </p:txBody>
      </p:sp>
    </p:spTree>
    <p:extLst>
      <p:ext uri="{BB962C8B-B14F-4D97-AF65-F5344CB8AC3E}">
        <p14:creationId xmlns:p14="http://schemas.microsoft.com/office/powerpoint/2010/main" val="933918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5.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tile tx="0" ty="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63537A-8A4C-0143-8D46-089F62AAA6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7" name="Rectangle 6">
            <a:extLst>
              <a:ext uri="{FF2B5EF4-FFF2-40B4-BE49-F238E27FC236}">
                <a16:creationId xmlns:a16="http://schemas.microsoft.com/office/drawing/2014/main" id="{26F327DD-3AB4-2649-9474-0805BB9D61F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pic>
        <p:nvPicPr>
          <p:cNvPr id="5" name="Picture 4"/>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33026" y="1800964"/>
            <a:ext cx="2799149" cy="2799149"/>
          </a:xfrm>
          <a:prstGeom prst="rect">
            <a:avLst/>
          </a:prstGeom>
        </p:spPr>
      </p:pic>
      <p:sp>
        <p:nvSpPr>
          <p:cNvPr id="6" name="Rectangle 5">
            <a:extLst>
              <a:ext uri="{FF2B5EF4-FFF2-40B4-BE49-F238E27FC236}">
                <a16:creationId xmlns:a16="http://schemas.microsoft.com/office/drawing/2014/main" id="{36A4CEF3-5455-0943-B2B6-B491C8823EEF}"/>
              </a:ext>
            </a:extLst>
          </p:cNvPr>
          <p:cNvSpPr/>
          <p:nvPr userDrawn="1"/>
        </p:nvSpPr>
        <p:spPr>
          <a:xfrm>
            <a:off x="3487479" y="1475194"/>
            <a:ext cx="8704521" cy="386235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1BBCE12-BF67-6B4B-A024-868559619427}"/>
              </a:ext>
            </a:extLst>
          </p:cNvPr>
          <p:cNvSpPr/>
          <p:nvPr userDrawn="1"/>
        </p:nvSpPr>
        <p:spPr>
          <a:xfrm>
            <a:off x="3487479" y="5337544"/>
            <a:ext cx="8704522" cy="384050"/>
          </a:xfrm>
          <a:prstGeom prst="rect">
            <a:avLst/>
          </a:prstGeom>
          <a:gradFill flip="none" rotWithShape="1">
            <a:gsLst>
              <a:gs pos="16000">
                <a:srgbClr val="9C0000"/>
              </a:gs>
              <a:gs pos="43000">
                <a:srgbClr val="C00000"/>
              </a:gs>
              <a:gs pos="99000">
                <a:srgbClr val="F2CA20">
                  <a:lumMod val="90000"/>
                  <a:alpha val="83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21932586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C101F47-4B88-CA43-863C-0BCC2733DE0B}"/>
              </a:ext>
            </a:extLst>
          </p:cNvPr>
          <p:cNvPicPr>
            <a:picLocks noChangeAspect="1"/>
          </p:cNvPicPr>
          <p:nvPr userDrawn="1"/>
        </p:nvPicPr>
        <p:blipFill>
          <a:blip r:embed="rId13"/>
          <a:stretch>
            <a:fillRect/>
          </a:stretch>
        </p:blipFill>
        <p:spPr>
          <a:xfrm>
            <a:off x="0" y="6242659"/>
            <a:ext cx="12192000" cy="635000"/>
          </a:xfrm>
          <a:prstGeom prst="rect">
            <a:avLst/>
          </a:prstGeom>
        </p:spPr>
      </p:pic>
      <p:sp>
        <p:nvSpPr>
          <p:cNvPr id="2" name="Title Placeholder 1">
            <a:extLst>
              <a:ext uri="{FF2B5EF4-FFF2-40B4-BE49-F238E27FC236}">
                <a16:creationId xmlns:a16="http://schemas.microsoft.com/office/drawing/2014/main" id="{895A33D6-D6F3-1846-AFB6-993119D0F3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64DB48D-49A5-DA4B-907D-9BA628E410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1F9E8AA-F1C7-0D48-AE56-7B7D0BD5F7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A78B72-6520-7C48-9EC9-C3366CDF2022}" type="datetimeFigureOut">
              <a:rPr lang="en-US" smtClean="0"/>
              <a:t>3/15/23</a:t>
            </a:fld>
            <a:endParaRPr lang="en-US"/>
          </a:p>
        </p:txBody>
      </p:sp>
      <p:sp>
        <p:nvSpPr>
          <p:cNvPr id="5" name="Footer Placeholder 4">
            <a:extLst>
              <a:ext uri="{FF2B5EF4-FFF2-40B4-BE49-F238E27FC236}">
                <a16:creationId xmlns:a16="http://schemas.microsoft.com/office/drawing/2014/main" id="{90A67A56-C345-BC4B-9CA9-B380E4F87D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2085126-2EE4-0346-9663-F89A8510AE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1EE7E8-58BE-694D-B916-CD3E98271B6F}" type="slidenum">
              <a:rPr lang="en-US" smtClean="0"/>
              <a:t>‹#›</a:t>
            </a:fld>
            <a:endParaRPr lang="en-US"/>
          </a:p>
        </p:txBody>
      </p:sp>
      <p:sp>
        <p:nvSpPr>
          <p:cNvPr id="8" name="Rectangle 7">
            <a:extLst>
              <a:ext uri="{FF2B5EF4-FFF2-40B4-BE49-F238E27FC236}">
                <a16:creationId xmlns:a16="http://schemas.microsoft.com/office/drawing/2014/main" id="{EF50EEC6-258B-B04B-8D2F-AE39B527D255}"/>
              </a:ext>
            </a:extLst>
          </p:cNvPr>
          <p:cNvSpPr/>
          <p:nvPr userDrawn="1"/>
        </p:nvSpPr>
        <p:spPr>
          <a:xfrm>
            <a:off x="10868608" y="0"/>
            <a:ext cx="970384" cy="970384"/>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857067" y="-64332"/>
            <a:ext cx="1034716" cy="1034716"/>
          </a:xfrm>
          <a:prstGeom prst="rect">
            <a:avLst/>
          </a:prstGeom>
        </p:spPr>
      </p:pic>
      <p:sp>
        <p:nvSpPr>
          <p:cNvPr id="10" name="TextBox 9">
            <a:extLst>
              <a:ext uri="{FF2B5EF4-FFF2-40B4-BE49-F238E27FC236}">
                <a16:creationId xmlns:a16="http://schemas.microsoft.com/office/drawing/2014/main" id="{45A67430-E954-1146-960D-CFAD9A660D84}"/>
              </a:ext>
            </a:extLst>
          </p:cNvPr>
          <p:cNvSpPr txBox="1"/>
          <p:nvPr userDrawn="1"/>
        </p:nvSpPr>
        <p:spPr>
          <a:xfrm>
            <a:off x="185530" y="6362241"/>
            <a:ext cx="4691743" cy="369332"/>
          </a:xfrm>
          <a:prstGeom prst="rect">
            <a:avLst/>
          </a:prstGeom>
          <a:noFill/>
        </p:spPr>
        <p:txBody>
          <a:bodyPr wrap="square" rtlCol="0">
            <a:spAutoFit/>
          </a:bodyPr>
          <a:lstStyle/>
          <a:p>
            <a:r>
              <a:rPr lang="en-PH" sz="1800" kern="1200" dirty="0">
                <a:solidFill>
                  <a:schemeClr val="bg1"/>
                </a:solidFill>
                <a:effectLst/>
                <a:latin typeface="Montserrat Medium" pitchFamily="2" charset="77"/>
                <a:ea typeface="+mn-ea"/>
                <a:cs typeface="+mn-cs"/>
              </a:rPr>
              <a:t>Rex Curriculum Resource </a:t>
            </a:r>
          </a:p>
        </p:txBody>
      </p:sp>
      <p:sp>
        <p:nvSpPr>
          <p:cNvPr id="12" name="TextBox 11">
            <a:extLst>
              <a:ext uri="{FF2B5EF4-FFF2-40B4-BE49-F238E27FC236}">
                <a16:creationId xmlns:a16="http://schemas.microsoft.com/office/drawing/2014/main" id="{0DA7BAE3-1328-D34C-90D4-DC955FE34F07}"/>
              </a:ext>
            </a:extLst>
          </p:cNvPr>
          <p:cNvSpPr txBox="1"/>
          <p:nvPr userDrawn="1"/>
        </p:nvSpPr>
        <p:spPr>
          <a:xfrm>
            <a:off x="9452660" y="6352143"/>
            <a:ext cx="2623284" cy="369332"/>
          </a:xfrm>
          <a:prstGeom prst="rect">
            <a:avLst/>
          </a:prstGeom>
          <a:noFill/>
        </p:spPr>
        <p:txBody>
          <a:bodyPr wrap="square" rtlCol="0">
            <a:spAutoFit/>
          </a:bodyPr>
          <a:lstStyle/>
          <a:p>
            <a:r>
              <a:rPr lang="en-PH" sz="1800" b="0" kern="1200" dirty="0">
                <a:solidFill>
                  <a:schemeClr val="bg1"/>
                </a:solidFill>
                <a:effectLst/>
                <a:latin typeface="Montserrat Medium" pitchFamily="2" charset="77"/>
                <a:ea typeface="+mn-ea"/>
                <a:cs typeface="+mn-cs"/>
              </a:rPr>
              <a:t>WWW.REX.COM.PH</a:t>
            </a:r>
            <a:endParaRPr lang="en-PH" sz="18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30706530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ontserrat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New REX Education Mission Logo V.png" descr="New REX Education Mission Logo V.png"/>
          <p:cNvPicPr>
            <a:picLocks noChangeAspect="1"/>
          </p:cNvPicPr>
          <p:nvPr userDrawn="1"/>
        </p:nvPicPr>
        <p:blipFill>
          <a:blip r:embed="rId13">
            <a:extLst/>
          </a:blip>
          <a:stretch>
            <a:fillRect/>
          </a:stretch>
        </p:blipFill>
        <p:spPr>
          <a:xfrm>
            <a:off x="2755939" y="1508902"/>
            <a:ext cx="6616364" cy="3384894"/>
          </a:xfrm>
          <a:prstGeom prst="rect">
            <a:avLst/>
          </a:prstGeom>
          <a:ln w="12700">
            <a:miter lim="400000"/>
          </a:ln>
        </p:spPr>
      </p:pic>
    </p:spTree>
    <p:extLst>
      <p:ext uri="{BB962C8B-B14F-4D97-AF65-F5344CB8AC3E}">
        <p14:creationId xmlns:p14="http://schemas.microsoft.com/office/powerpoint/2010/main" val="28205312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9.tiff"/><Relationship Id="rId4" Type="http://schemas.openxmlformats.org/officeDocument/2006/relationships/image" Target="../media/image8.tiff"/></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2.tiff"/><Relationship Id="rId4" Type="http://schemas.openxmlformats.org/officeDocument/2006/relationships/image" Target="../media/image11.tiff"/></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64826F-9698-C044-8B09-B880D705E0C1}"/>
              </a:ext>
            </a:extLst>
          </p:cNvPr>
          <p:cNvSpPr txBox="1"/>
          <p:nvPr/>
        </p:nvSpPr>
        <p:spPr>
          <a:xfrm>
            <a:off x="4668254" y="2663399"/>
            <a:ext cx="6657472" cy="1754326"/>
          </a:xfrm>
          <a:prstGeom prst="rect">
            <a:avLst/>
          </a:prstGeom>
          <a:noFill/>
        </p:spPr>
        <p:txBody>
          <a:bodyPr wrap="square" rtlCol="0">
            <a:spAutoFit/>
          </a:bodyPr>
          <a:lstStyle/>
          <a:p>
            <a:pPr algn="ctr"/>
            <a:r>
              <a:rPr lang="en-US" sz="3600" b="1" dirty="0">
                <a:solidFill>
                  <a:schemeClr val="bg1"/>
                </a:solidFill>
                <a:latin typeface="Montserrat Medium" pitchFamily="2" charset="77"/>
              </a:rPr>
              <a:t>Adding and Subtracting Fractions and Mixed Numbers Without Regrouping</a:t>
            </a:r>
          </a:p>
        </p:txBody>
      </p:sp>
    </p:spTree>
    <p:extLst>
      <p:ext uri="{BB962C8B-B14F-4D97-AF65-F5344CB8AC3E}">
        <p14:creationId xmlns:p14="http://schemas.microsoft.com/office/powerpoint/2010/main" val="1154341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a:xfrm>
            <a:off x="714213" y="458115"/>
            <a:ext cx="10306713" cy="1325563"/>
          </a:xfrm>
        </p:spPr>
        <p:txBody>
          <a:bodyPr>
            <a:normAutofit/>
          </a:bodyPr>
          <a:lstStyle/>
          <a:p>
            <a:r>
              <a:rPr lang="en-US" b="1" dirty="0"/>
              <a:t>Adding and Subtracting Fractions and Mixed Numbers Without Regrouping</a:t>
            </a: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9CCE1D13-6703-654C-8FB0-89E2D0997439}"/>
                  </a:ext>
                </a:extLst>
              </p:cNvPr>
              <p:cNvSpPr txBox="1"/>
              <p:nvPr/>
            </p:nvSpPr>
            <p:spPr>
              <a:xfrm>
                <a:off x="2374068" y="2414053"/>
                <a:ext cx="394339" cy="1237518"/>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9</m:t>
                          </m:r>
                        </m:num>
                        <m:den>
                          <m:r>
                            <a:rPr lang="en-US" sz="2800" b="0" i="1" smtClean="0">
                              <a:latin typeface="Cambria Math" panose="02040503050406030204" pitchFamily="18" charset="0"/>
                            </a:rPr>
                            <m:t>4</m:t>
                          </m:r>
                        </m:den>
                      </m:f>
                    </m:oMath>
                  </m:oMathPara>
                </a14:m>
                <a:endParaRPr lang="en-US" sz="2800" b="0" dirty="0"/>
              </a:p>
              <a:p>
                <a:endParaRPr lang="en-US" sz="2800" dirty="0"/>
              </a:p>
            </p:txBody>
          </p:sp>
        </mc:Choice>
        <mc:Fallback>
          <p:sp>
            <p:nvSpPr>
              <p:cNvPr id="6" name="TextBox 5">
                <a:extLst>
                  <a:ext uri="{FF2B5EF4-FFF2-40B4-BE49-F238E27FC236}">
                    <a16:creationId xmlns:a16="http://schemas.microsoft.com/office/drawing/2014/main" id="{9CCE1D13-6703-654C-8FB0-89E2D0997439}"/>
                  </a:ext>
                </a:extLst>
              </p:cNvPr>
              <p:cNvSpPr txBox="1">
                <a:spLocks noRot="1" noChangeAspect="1" noMove="1" noResize="1" noEditPoints="1" noAdjustHandles="1" noChangeArrowheads="1" noChangeShapeType="1" noTextEdit="1"/>
              </p:cNvSpPr>
              <p:nvPr/>
            </p:nvSpPr>
            <p:spPr>
              <a:xfrm>
                <a:off x="2374068" y="2414053"/>
                <a:ext cx="394339" cy="1237518"/>
              </a:xfrm>
              <a:prstGeom prst="rect">
                <a:avLst/>
              </a:prstGeom>
              <a:blipFill>
                <a:blip r:embed="rId3"/>
                <a:stretch>
                  <a:fillRect l="-6250" r="-312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0C87D5E1-596E-6642-B071-2B9CE49E48DC}"/>
                  </a:ext>
                </a:extLst>
              </p:cNvPr>
              <p:cNvSpPr txBox="1"/>
              <p:nvPr/>
            </p:nvSpPr>
            <p:spPr>
              <a:xfrm>
                <a:off x="2367400" y="3410048"/>
                <a:ext cx="422360" cy="1234697"/>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7</m:t>
                          </m:r>
                        </m:num>
                        <m:den>
                          <m:r>
                            <a:rPr lang="en-US" sz="2800" b="0" i="1" smtClean="0">
                              <a:latin typeface="Cambria Math" panose="02040503050406030204" pitchFamily="18" charset="0"/>
                            </a:rPr>
                            <m:t>4</m:t>
                          </m:r>
                        </m:den>
                      </m:f>
                    </m:oMath>
                  </m:oMathPara>
                </a14:m>
                <a:endParaRPr lang="en-US" sz="2800" b="0" dirty="0"/>
              </a:p>
              <a:p>
                <a:endParaRPr lang="en-US" sz="2800" dirty="0"/>
              </a:p>
            </p:txBody>
          </p:sp>
        </mc:Choice>
        <mc:Fallback>
          <p:sp>
            <p:nvSpPr>
              <p:cNvPr id="8" name="TextBox 7">
                <a:extLst>
                  <a:ext uri="{FF2B5EF4-FFF2-40B4-BE49-F238E27FC236}">
                    <a16:creationId xmlns:a16="http://schemas.microsoft.com/office/drawing/2014/main" id="{0C87D5E1-596E-6642-B071-2B9CE49E48DC}"/>
                  </a:ext>
                </a:extLst>
              </p:cNvPr>
              <p:cNvSpPr txBox="1">
                <a:spLocks noRot="1" noChangeAspect="1" noMove="1" noResize="1" noEditPoints="1" noAdjustHandles="1" noChangeArrowheads="1" noChangeShapeType="1" noTextEdit="1"/>
              </p:cNvSpPr>
              <p:nvPr/>
            </p:nvSpPr>
            <p:spPr>
              <a:xfrm>
                <a:off x="2367400" y="3410048"/>
                <a:ext cx="422360" cy="1234697"/>
              </a:xfrm>
              <a:prstGeom prst="rect">
                <a:avLst/>
              </a:prstGeom>
              <a:blipFill>
                <a:blip r:embed="rId4"/>
                <a:stretch>
                  <a:fillRect/>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B3238365-4865-2341-BB58-C4656319EFCB}"/>
              </a:ext>
            </a:extLst>
          </p:cNvPr>
          <p:cNvSpPr txBox="1"/>
          <p:nvPr/>
        </p:nvSpPr>
        <p:spPr>
          <a:xfrm>
            <a:off x="985631" y="3429000"/>
            <a:ext cx="364202" cy="523220"/>
          </a:xfrm>
          <a:prstGeom prst="rect">
            <a:avLst/>
          </a:prstGeom>
          <a:noFill/>
        </p:spPr>
        <p:txBody>
          <a:bodyPr wrap="none" rtlCol="0">
            <a:spAutoFit/>
          </a:bodyPr>
          <a:lstStyle/>
          <a:p>
            <a:r>
              <a:rPr lang="en-US" sz="2800" dirty="0"/>
              <a:t>–</a:t>
            </a:r>
          </a:p>
        </p:txBody>
      </p:sp>
      <p:sp>
        <p:nvSpPr>
          <p:cNvPr id="13" name="TextBox 12">
            <a:extLst>
              <a:ext uri="{FF2B5EF4-FFF2-40B4-BE49-F238E27FC236}">
                <a16:creationId xmlns:a16="http://schemas.microsoft.com/office/drawing/2014/main" id="{F40A3F4A-F8CD-AF4E-8411-BC83B40A92E0}"/>
              </a:ext>
            </a:extLst>
          </p:cNvPr>
          <p:cNvSpPr txBox="1"/>
          <p:nvPr/>
        </p:nvSpPr>
        <p:spPr>
          <a:xfrm>
            <a:off x="2121723" y="4020336"/>
            <a:ext cx="1082348" cy="523220"/>
          </a:xfrm>
          <a:prstGeom prst="rect">
            <a:avLst/>
          </a:prstGeom>
          <a:noFill/>
        </p:spPr>
        <p:txBody>
          <a:bodyPr wrap="none" rtlCol="0">
            <a:spAutoFit/>
          </a:bodyPr>
          <a:lstStyle/>
          <a:p>
            <a:r>
              <a:rPr lang="en-US" sz="2800" dirty="0"/>
              <a:t>_____</a:t>
            </a:r>
          </a:p>
        </p:txBody>
      </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F359955A-7BCA-C443-9965-27B7372886E9}"/>
                  </a:ext>
                </a:extLst>
              </p:cNvPr>
              <p:cNvSpPr txBox="1"/>
              <p:nvPr/>
            </p:nvSpPr>
            <p:spPr>
              <a:xfrm>
                <a:off x="2463655" y="4494329"/>
                <a:ext cx="1155816" cy="1501758"/>
              </a:xfrm>
              <a:prstGeom prst="rect">
                <a:avLst/>
              </a:prstGeom>
              <a:noFill/>
            </p:spPr>
            <p:txBody>
              <a:bodyPr wrap="square" lIns="0" tIns="0" rIns="0" bIns="0" rtlCol="0">
                <a:spAutoFit/>
              </a:bodyPr>
              <a:lstStyle/>
              <a:p>
                <a14:m>
                  <m:oMath xmlns:m="http://schemas.openxmlformats.org/officeDocument/2006/math">
                    <m:f>
                      <m:fPr>
                        <m:ctrlPr>
                          <a:rPr lang="en-US" sz="4000" b="1" i="1" smtClean="0">
                            <a:latin typeface="Cambria Math" panose="02040503050406030204" pitchFamily="18" charset="0"/>
                          </a:rPr>
                        </m:ctrlPr>
                      </m:fPr>
                      <m:num>
                        <m:r>
                          <a:rPr lang="en-US" sz="4000" b="1" i="1" smtClean="0">
                            <a:latin typeface="Cambria Math" panose="02040503050406030204" pitchFamily="18" charset="0"/>
                          </a:rPr>
                          <m:t>𝟐</m:t>
                        </m:r>
                      </m:num>
                      <m:den>
                        <m:r>
                          <a:rPr lang="en-US" sz="4000" b="1" i="1" smtClean="0">
                            <a:latin typeface="Cambria Math" panose="02040503050406030204" pitchFamily="18" charset="0"/>
                          </a:rPr>
                          <m:t>𝟒</m:t>
                        </m:r>
                      </m:den>
                    </m:f>
                    <m:r>
                      <a:rPr lang="en-US" sz="4000" b="0" i="1" smtClean="0">
                        <a:latin typeface="Cambria Math" panose="02040503050406030204" pitchFamily="18" charset="0"/>
                      </a:rPr>
                      <m:t>=</m:t>
                    </m:r>
                  </m:oMath>
                </a14:m>
                <a:r>
                  <a:rPr lang="en-US" sz="4000" dirty="0"/>
                  <a:t> </a:t>
                </a:r>
                <a14:m>
                  <m:oMath xmlns:m="http://schemas.openxmlformats.org/officeDocument/2006/math">
                    <m:f>
                      <m:fPr>
                        <m:ctrlPr>
                          <a:rPr lang="en-US" sz="4000" b="1" i="1">
                            <a:latin typeface="Cambria Math" panose="02040503050406030204" pitchFamily="18" charset="0"/>
                          </a:rPr>
                        </m:ctrlPr>
                      </m:fPr>
                      <m:num>
                        <m:r>
                          <a:rPr lang="en-US" sz="4000" b="1" i="1" smtClean="0">
                            <a:latin typeface="Cambria Math" panose="02040503050406030204" pitchFamily="18" charset="0"/>
                          </a:rPr>
                          <m:t>𝟏</m:t>
                        </m:r>
                      </m:num>
                      <m:den>
                        <m:r>
                          <a:rPr lang="en-US" sz="4000" b="1" i="1" smtClean="0">
                            <a:latin typeface="Cambria Math" panose="02040503050406030204" pitchFamily="18" charset="0"/>
                          </a:rPr>
                          <m:t>𝟐</m:t>
                        </m:r>
                      </m:den>
                    </m:f>
                  </m:oMath>
                </a14:m>
                <a:endParaRPr lang="en-US" sz="4000" b="1" dirty="0"/>
              </a:p>
              <a:p>
                <a:endParaRPr lang="en-US" sz="4000" dirty="0"/>
              </a:p>
            </p:txBody>
          </p:sp>
        </mc:Choice>
        <mc:Fallback>
          <p:sp>
            <p:nvSpPr>
              <p:cNvPr id="14" name="TextBox 13">
                <a:extLst>
                  <a:ext uri="{FF2B5EF4-FFF2-40B4-BE49-F238E27FC236}">
                    <a16:creationId xmlns:a16="http://schemas.microsoft.com/office/drawing/2014/main" id="{F359955A-7BCA-C443-9965-27B7372886E9}"/>
                  </a:ext>
                </a:extLst>
              </p:cNvPr>
              <p:cNvSpPr txBox="1">
                <a:spLocks noRot="1" noChangeAspect="1" noMove="1" noResize="1" noEditPoints="1" noAdjustHandles="1" noChangeArrowheads="1" noChangeShapeType="1" noTextEdit="1"/>
              </p:cNvSpPr>
              <p:nvPr/>
            </p:nvSpPr>
            <p:spPr>
              <a:xfrm>
                <a:off x="2463655" y="4494329"/>
                <a:ext cx="1155816" cy="1501758"/>
              </a:xfrm>
              <a:prstGeom prst="rect">
                <a:avLst/>
              </a:prstGeom>
              <a:blipFill>
                <a:blip r:embed="rId5"/>
                <a:stretch>
                  <a:fillRect l="-10870" r="-4348"/>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D8C7ACDD-BFB7-D846-931A-B3A3950995EB}"/>
              </a:ext>
            </a:extLst>
          </p:cNvPr>
          <p:cNvSpPr txBox="1"/>
          <p:nvPr/>
        </p:nvSpPr>
        <p:spPr>
          <a:xfrm>
            <a:off x="4442793" y="2584965"/>
            <a:ext cx="7350873" cy="1384995"/>
          </a:xfrm>
          <a:prstGeom prst="rect">
            <a:avLst/>
          </a:prstGeom>
          <a:noFill/>
        </p:spPr>
        <p:txBody>
          <a:bodyPr wrap="square" rtlCol="0">
            <a:spAutoFit/>
          </a:bodyPr>
          <a:lstStyle/>
          <a:p>
            <a:pPr algn="just"/>
            <a:r>
              <a:rPr lang="en-PH" sz="2800" dirty="0"/>
              <a:t>	The plate on the right has        of round</a:t>
            </a:r>
          </a:p>
          <a:p>
            <a:pPr algn="just"/>
            <a:endParaRPr lang="en-PH" sz="2800" dirty="0"/>
          </a:p>
          <a:p>
            <a:pPr algn="just"/>
            <a:r>
              <a:rPr lang="en-PH" sz="2800" dirty="0"/>
              <a:t>biscuits and         of rectangular biscuits.</a:t>
            </a:r>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1BFF778B-8475-124D-B6FE-03E42656031C}"/>
                  </a:ext>
                </a:extLst>
              </p:cNvPr>
              <p:cNvSpPr txBox="1"/>
              <p:nvPr/>
            </p:nvSpPr>
            <p:spPr>
              <a:xfrm>
                <a:off x="1055201" y="2415592"/>
                <a:ext cx="1155816" cy="1274708"/>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rPr>
                        <m:t>2</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4</m:t>
                          </m:r>
                        </m:den>
                      </m:f>
                    </m:oMath>
                  </m:oMathPara>
                </a14:m>
                <a:endParaRPr lang="en-US" sz="2800" b="0" dirty="0"/>
              </a:p>
              <a:p>
                <a:endParaRPr lang="en-US" sz="2800" dirty="0"/>
              </a:p>
            </p:txBody>
          </p:sp>
        </mc:Choice>
        <mc:Fallback>
          <p:sp>
            <p:nvSpPr>
              <p:cNvPr id="10" name="TextBox 9">
                <a:extLst>
                  <a:ext uri="{FF2B5EF4-FFF2-40B4-BE49-F238E27FC236}">
                    <a16:creationId xmlns:a16="http://schemas.microsoft.com/office/drawing/2014/main" id="{1BFF778B-8475-124D-B6FE-03E42656031C}"/>
                  </a:ext>
                </a:extLst>
              </p:cNvPr>
              <p:cNvSpPr txBox="1">
                <a:spLocks noRot="1" noChangeAspect="1" noMove="1" noResize="1" noEditPoints="1" noAdjustHandles="1" noChangeArrowheads="1" noChangeShapeType="1" noTextEdit="1"/>
              </p:cNvSpPr>
              <p:nvPr/>
            </p:nvSpPr>
            <p:spPr>
              <a:xfrm>
                <a:off x="1055201" y="2415592"/>
                <a:ext cx="1155816" cy="127470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B1957872-E574-514A-AF9E-F0D84CEC91DD}"/>
                  </a:ext>
                </a:extLst>
              </p:cNvPr>
              <p:cNvSpPr txBox="1"/>
              <p:nvPr/>
            </p:nvSpPr>
            <p:spPr>
              <a:xfrm>
                <a:off x="1075974" y="3370105"/>
                <a:ext cx="1155816" cy="1274708"/>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1</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3</m:t>
                          </m:r>
                        </m:num>
                        <m:den>
                          <m:r>
                            <a:rPr lang="en-US" sz="2800" b="0" i="1" smtClean="0">
                              <a:latin typeface="Cambria Math" panose="02040503050406030204" pitchFamily="18" charset="0"/>
                            </a:rPr>
                            <m:t>4</m:t>
                          </m:r>
                        </m:den>
                      </m:f>
                    </m:oMath>
                  </m:oMathPara>
                </a14:m>
                <a:endParaRPr lang="en-US" sz="2800" b="0" dirty="0"/>
              </a:p>
              <a:p>
                <a:endParaRPr lang="en-US" sz="2800" dirty="0"/>
              </a:p>
            </p:txBody>
          </p:sp>
        </mc:Choice>
        <mc:Fallback>
          <p:sp>
            <p:nvSpPr>
              <p:cNvPr id="11" name="TextBox 10">
                <a:extLst>
                  <a:ext uri="{FF2B5EF4-FFF2-40B4-BE49-F238E27FC236}">
                    <a16:creationId xmlns:a16="http://schemas.microsoft.com/office/drawing/2014/main" id="{B1957872-E574-514A-AF9E-F0D84CEC91DD}"/>
                  </a:ext>
                </a:extLst>
              </p:cNvPr>
              <p:cNvSpPr txBox="1">
                <a:spLocks noRot="1" noChangeAspect="1" noMove="1" noResize="1" noEditPoints="1" noAdjustHandles="1" noChangeArrowheads="1" noChangeShapeType="1" noTextEdit="1"/>
              </p:cNvSpPr>
              <p:nvPr/>
            </p:nvSpPr>
            <p:spPr>
              <a:xfrm>
                <a:off x="1075974" y="3370105"/>
                <a:ext cx="1155816" cy="1274708"/>
              </a:xfrm>
              <a:prstGeom prst="rect">
                <a:avLst/>
              </a:prstGeom>
              <a:blipFill>
                <a:blip r:embed="rId7"/>
                <a:stretch>
                  <a:fillRect/>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9C8E3E44-3492-2E4F-B90E-591AADF7449A}"/>
              </a:ext>
            </a:extLst>
          </p:cNvPr>
          <p:cNvSpPr txBox="1"/>
          <p:nvPr/>
        </p:nvSpPr>
        <p:spPr>
          <a:xfrm>
            <a:off x="2003412" y="2584965"/>
            <a:ext cx="364202" cy="523220"/>
          </a:xfrm>
          <a:prstGeom prst="rect">
            <a:avLst/>
          </a:prstGeom>
          <a:noFill/>
        </p:spPr>
        <p:txBody>
          <a:bodyPr wrap="none" rtlCol="0">
            <a:spAutoFit/>
          </a:bodyPr>
          <a:lstStyle/>
          <a:p>
            <a:r>
              <a:rPr lang="en-US" sz="2800" dirty="0"/>
              <a:t>=</a:t>
            </a:r>
          </a:p>
        </p:txBody>
      </p:sp>
      <p:sp>
        <p:nvSpPr>
          <p:cNvPr id="16" name="TextBox 15">
            <a:extLst>
              <a:ext uri="{FF2B5EF4-FFF2-40B4-BE49-F238E27FC236}">
                <a16:creationId xmlns:a16="http://schemas.microsoft.com/office/drawing/2014/main" id="{8F672554-FB5C-BB4C-B7DE-69C232A349F3}"/>
              </a:ext>
            </a:extLst>
          </p:cNvPr>
          <p:cNvSpPr txBox="1"/>
          <p:nvPr/>
        </p:nvSpPr>
        <p:spPr>
          <a:xfrm>
            <a:off x="1995640" y="3574344"/>
            <a:ext cx="364202" cy="523220"/>
          </a:xfrm>
          <a:prstGeom prst="rect">
            <a:avLst/>
          </a:prstGeom>
          <a:noFill/>
        </p:spPr>
        <p:txBody>
          <a:bodyPr wrap="none" rtlCol="0">
            <a:spAutoFit/>
          </a:bodyPr>
          <a:lstStyle/>
          <a:p>
            <a:r>
              <a:rPr lang="en-US" sz="2800" dirty="0"/>
              <a:t>=</a:t>
            </a:r>
          </a:p>
        </p:txBody>
      </p: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C7C0D25C-6B29-E141-856B-5AF5D574785C}"/>
                  </a:ext>
                </a:extLst>
              </p:cNvPr>
              <p:cNvSpPr txBox="1"/>
              <p:nvPr/>
            </p:nvSpPr>
            <p:spPr>
              <a:xfrm>
                <a:off x="8865701" y="2454155"/>
                <a:ext cx="1155816" cy="1274708"/>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rPr>
                        <m:t>2</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4</m:t>
                          </m:r>
                        </m:den>
                      </m:f>
                    </m:oMath>
                  </m:oMathPara>
                </a14:m>
                <a:endParaRPr lang="en-US" sz="2800" b="0" dirty="0"/>
              </a:p>
              <a:p>
                <a:endParaRPr lang="en-US" sz="2800" dirty="0"/>
              </a:p>
            </p:txBody>
          </p:sp>
        </mc:Choice>
        <mc:Fallback>
          <p:sp>
            <p:nvSpPr>
              <p:cNvPr id="17" name="TextBox 16">
                <a:extLst>
                  <a:ext uri="{FF2B5EF4-FFF2-40B4-BE49-F238E27FC236}">
                    <a16:creationId xmlns:a16="http://schemas.microsoft.com/office/drawing/2014/main" id="{C7C0D25C-6B29-E141-856B-5AF5D574785C}"/>
                  </a:ext>
                </a:extLst>
              </p:cNvPr>
              <p:cNvSpPr txBox="1">
                <a:spLocks noRot="1" noChangeAspect="1" noMove="1" noResize="1" noEditPoints="1" noAdjustHandles="1" noChangeArrowheads="1" noChangeShapeType="1" noTextEdit="1"/>
              </p:cNvSpPr>
              <p:nvPr/>
            </p:nvSpPr>
            <p:spPr>
              <a:xfrm>
                <a:off x="8865701" y="2454155"/>
                <a:ext cx="1155816" cy="127470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63CC4610-6BDC-8C4A-9D3E-F8470052234F}"/>
                  </a:ext>
                </a:extLst>
              </p:cNvPr>
              <p:cNvSpPr txBox="1"/>
              <p:nvPr/>
            </p:nvSpPr>
            <p:spPr>
              <a:xfrm>
                <a:off x="5998201" y="3297880"/>
                <a:ext cx="1155816" cy="1274708"/>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1</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3</m:t>
                          </m:r>
                        </m:num>
                        <m:den>
                          <m:r>
                            <a:rPr lang="en-US" sz="2800" b="0" i="1" smtClean="0">
                              <a:latin typeface="Cambria Math" panose="02040503050406030204" pitchFamily="18" charset="0"/>
                            </a:rPr>
                            <m:t>4</m:t>
                          </m:r>
                        </m:den>
                      </m:f>
                    </m:oMath>
                  </m:oMathPara>
                </a14:m>
                <a:endParaRPr lang="en-US" sz="2800" b="0" dirty="0"/>
              </a:p>
              <a:p>
                <a:endParaRPr lang="en-US" sz="2800" dirty="0"/>
              </a:p>
            </p:txBody>
          </p:sp>
        </mc:Choice>
        <mc:Fallback>
          <p:sp>
            <p:nvSpPr>
              <p:cNvPr id="18" name="TextBox 17">
                <a:extLst>
                  <a:ext uri="{FF2B5EF4-FFF2-40B4-BE49-F238E27FC236}">
                    <a16:creationId xmlns:a16="http://schemas.microsoft.com/office/drawing/2014/main" id="{63CC4610-6BDC-8C4A-9D3E-F8470052234F}"/>
                  </a:ext>
                </a:extLst>
              </p:cNvPr>
              <p:cNvSpPr txBox="1">
                <a:spLocks noRot="1" noChangeAspect="1" noMove="1" noResize="1" noEditPoints="1" noAdjustHandles="1" noChangeArrowheads="1" noChangeShapeType="1" noTextEdit="1"/>
              </p:cNvSpPr>
              <p:nvPr/>
            </p:nvSpPr>
            <p:spPr>
              <a:xfrm>
                <a:off x="5998201" y="3297880"/>
                <a:ext cx="1155816" cy="1274708"/>
              </a:xfrm>
              <a:prstGeom prst="rect">
                <a:avLst/>
              </a:prstGeom>
              <a:blipFill>
                <a:blip r:embed="rId8"/>
                <a:stretch>
                  <a:fillRect t="-990"/>
                </a:stretch>
              </a:blipFill>
            </p:spPr>
            <p:txBody>
              <a:bodyPr/>
              <a:lstStyle/>
              <a:p>
                <a:r>
                  <a:rPr lang="en-US">
                    <a:noFill/>
                  </a:rPr>
                  <a:t> </a:t>
                </a:r>
              </a:p>
            </p:txBody>
          </p:sp>
        </mc:Fallback>
      </mc:AlternateContent>
    </p:spTree>
    <p:extLst>
      <p:ext uri="{BB962C8B-B14F-4D97-AF65-F5344CB8AC3E}">
        <p14:creationId xmlns:p14="http://schemas.microsoft.com/office/powerpoint/2010/main" val="16253997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a:xfrm>
            <a:off x="838200" y="365125"/>
            <a:ext cx="10330543" cy="1325563"/>
          </a:xfrm>
        </p:spPr>
        <p:txBody>
          <a:bodyPr>
            <a:normAutofit/>
          </a:bodyPr>
          <a:lstStyle/>
          <a:p>
            <a:r>
              <a:rPr lang="en-US" b="1" dirty="0"/>
              <a:t>Adding and Subtracting Fractions and Mixed Numbers Without Regrouping</a:t>
            </a:r>
          </a:p>
        </p:txBody>
      </p:sp>
      <p:sp>
        <p:nvSpPr>
          <p:cNvPr id="3" name="Content Placeholder 2">
            <a:extLst>
              <a:ext uri="{FF2B5EF4-FFF2-40B4-BE49-F238E27FC236}">
                <a16:creationId xmlns:a16="http://schemas.microsoft.com/office/drawing/2014/main" id="{A084F92C-46FE-034E-A49E-0422F8AD3704}"/>
              </a:ext>
            </a:extLst>
          </p:cNvPr>
          <p:cNvSpPr>
            <a:spLocks noGrp="1"/>
          </p:cNvSpPr>
          <p:nvPr>
            <p:ph idx="1"/>
          </p:nvPr>
        </p:nvSpPr>
        <p:spPr/>
        <p:txBody>
          <a:bodyPr>
            <a:normAutofit/>
          </a:bodyPr>
          <a:lstStyle/>
          <a:p>
            <a:pPr marL="0" indent="0" algn="just">
              <a:buNone/>
            </a:pPr>
            <a:r>
              <a:rPr lang="en-PH" dirty="0"/>
              <a:t>	In the situation above, the two fractions are also similar. Both have a denominator of 4. Since they are similar fractions, simply subtract their numerators. However, since the fraction part of the minuend is smaller than the fraction part of the subtrahend, we 7 can proceed by converting the mixed number to an improper fraction.   </a:t>
            </a:r>
          </a:p>
          <a:p>
            <a:pPr marL="0" indent="0" algn="just">
              <a:lnSpc>
                <a:spcPct val="150000"/>
              </a:lnSpc>
              <a:buNone/>
            </a:pPr>
            <a:r>
              <a:rPr lang="en-PH" dirty="0"/>
              <a:t>Thus,         and        were converted to      and    , respectively. The</a:t>
            </a:r>
          </a:p>
          <a:p>
            <a:pPr marL="0" indent="0" algn="just">
              <a:lnSpc>
                <a:spcPct val="150000"/>
              </a:lnSpc>
              <a:buNone/>
            </a:pPr>
            <a:r>
              <a:rPr lang="en-PH" dirty="0"/>
              <a:t>result is then     , which is the lowest term of     .</a:t>
            </a:r>
          </a:p>
          <a:p>
            <a:pPr marL="0" indent="0" algn="just">
              <a:buNone/>
            </a:pPr>
            <a:endParaRPr lang="en-US" dirty="0"/>
          </a:p>
        </p:txBody>
      </p: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24C31A69-988A-6848-A9F7-5579A2FB53F2}"/>
                  </a:ext>
                </a:extLst>
              </p:cNvPr>
              <p:cNvSpPr txBox="1"/>
              <p:nvPr/>
            </p:nvSpPr>
            <p:spPr>
              <a:xfrm>
                <a:off x="1462370" y="3890964"/>
                <a:ext cx="1155816" cy="1274708"/>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rPr>
                        <m:t>2</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4</m:t>
                          </m:r>
                        </m:den>
                      </m:f>
                    </m:oMath>
                  </m:oMathPara>
                </a14:m>
                <a:endParaRPr lang="en-US" sz="2800" b="0" dirty="0"/>
              </a:p>
              <a:p>
                <a:endParaRPr lang="en-US" sz="2800" dirty="0"/>
              </a:p>
            </p:txBody>
          </p:sp>
        </mc:Choice>
        <mc:Fallback>
          <p:sp>
            <p:nvSpPr>
              <p:cNvPr id="19" name="TextBox 18">
                <a:extLst>
                  <a:ext uri="{FF2B5EF4-FFF2-40B4-BE49-F238E27FC236}">
                    <a16:creationId xmlns:a16="http://schemas.microsoft.com/office/drawing/2014/main" id="{24C31A69-988A-6848-A9F7-5579A2FB53F2}"/>
                  </a:ext>
                </a:extLst>
              </p:cNvPr>
              <p:cNvSpPr txBox="1">
                <a:spLocks noRot="1" noChangeAspect="1" noMove="1" noResize="1" noEditPoints="1" noAdjustHandles="1" noChangeArrowheads="1" noChangeShapeType="1" noTextEdit="1"/>
              </p:cNvSpPr>
              <p:nvPr/>
            </p:nvSpPr>
            <p:spPr>
              <a:xfrm>
                <a:off x="1462370" y="3890964"/>
                <a:ext cx="1155816" cy="127470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507B5C48-4C24-0A4B-B8E8-B782FE53EFB7}"/>
                  </a:ext>
                </a:extLst>
              </p:cNvPr>
              <p:cNvSpPr txBox="1"/>
              <p:nvPr/>
            </p:nvSpPr>
            <p:spPr>
              <a:xfrm>
                <a:off x="2697106" y="3890964"/>
                <a:ext cx="1155816" cy="1274708"/>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1</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3</m:t>
                          </m:r>
                        </m:num>
                        <m:den>
                          <m:r>
                            <a:rPr lang="en-US" sz="2800" b="0" i="1" smtClean="0">
                              <a:latin typeface="Cambria Math" panose="02040503050406030204" pitchFamily="18" charset="0"/>
                            </a:rPr>
                            <m:t>4</m:t>
                          </m:r>
                        </m:den>
                      </m:f>
                    </m:oMath>
                  </m:oMathPara>
                </a14:m>
                <a:endParaRPr lang="en-US" sz="2800" b="0" dirty="0"/>
              </a:p>
              <a:p>
                <a:endParaRPr lang="en-US" sz="2800" dirty="0"/>
              </a:p>
            </p:txBody>
          </p:sp>
        </mc:Choice>
        <mc:Fallback>
          <p:sp>
            <p:nvSpPr>
              <p:cNvPr id="20" name="TextBox 19">
                <a:extLst>
                  <a:ext uri="{FF2B5EF4-FFF2-40B4-BE49-F238E27FC236}">
                    <a16:creationId xmlns:a16="http://schemas.microsoft.com/office/drawing/2014/main" id="{507B5C48-4C24-0A4B-B8E8-B782FE53EFB7}"/>
                  </a:ext>
                </a:extLst>
              </p:cNvPr>
              <p:cNvSpPr txBox="1">
                <a:spLocks noRot="1" noChangeAspect="1" noMove="1" noResize="1" noEditPoints="1" noAdjustHandles="1" noChangeArrowheads="1" noChangeShapeType="1" noTextEdit="1"/>
              </p:cNvSpPr>
              <p:nvPr/>
            </p:nvSpPr>
            <p:spPr>
              <a:xfrm>
                <a:off x="2697106" y="3890964"/>
                <a:ext cx="1155816" cy="127470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61F69F92-1A93-3D43-A503-CF7A4E9EE702}"/>
                  </a:ext>
                </a:extLst>
              </p:cNvPr>
              <p:cNvSpPr txBox="1"/>
              <p:nvPr/>
            </p:nvSpPr>
            <p:spPr>
              <a:xfrm>
                <a:off x="2440809" y="4613462"/>
                <a:ext cx="1155816" cy="1422184"/>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f>
                        <m:fPr>
                          <m:ctrlPr>
                            <a:rPr lang="en-US" sz="2800" i="1">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2</m:t>
                          </m:r>
                        </m:den>
                      </m:f>
                    </m:oMath>
                  </m:oMathPara>
                </a14:m>
                <a:endParaRPr lang="en-US" sz="2800" dirty="0"/>
              </a:p>
              <a:p>
                <a:endParaRPr lang="en-US" sz="4000" dirty="0"/>
              </a:p>
            </p:txBody>
          </p:sp>
        </mc:Choice>
        <mc:Fallback>
          <p:sp>
            <p:nvSpPr>
              <p:cNvPr id="21" name="TextBox 20">
                <a:extLst>
                  <a:ext uri="{FF2B5EF4-FFF2-40B4-BE49-F238E27FC236}">
                    <a16:creationId xmlns:a16="http://schemas.microsoft.com/office/drawing/2014/main" id="{61F69F92-1A93-3D43-A503-CF7A4E9EE702}"/>
                  </a:ext>
                </a:extLst>
              </p:cNvPr>
              <p:cNvSpPr txBox="1">
                <a:spLocks noRot="1" noChangeAspect="1" noMove="1" noResize="1" noEditPoints="1" noAdjustHandles="1" noChangeArrowheads="1" noChangeShapeType="1" noTextEdit="1"/>
              </p:cNvSpPr>
              <p:nvPr/>
            </p:nvSpPr>
            <p:spPr>
              <a:xfrm>
                <a:off x="2440809" y="4613462"/>
                <a:ext cx="1155816" cy="1422184"/>
              </a:xfrm>
              <a:prstGeom prst="rect">
                <a:avLst/>
              </a:prstGeom>
              <a:blipFill>
                <a:blip r:embed="rId5"/>
                <a:stretch>
                  <a:fillRect t="-88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id="{B50C1CBD-0229-4843-BF90-FCA4EDE91BC0}"/>
                  </a:ext>
                </a:extLst>
              </p:cNvPr>
              <p:cNvSpPr txBox="1"/>
              <p:nvPr/>
            </p:nvSpPr>
            <p:spPr>
              <a:xfrm>
                <a:off x="6970990" y="4662449"/>
                <a:ext cx="1155816" cy="1422184"/>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2</m:t>
                          </m:r>
                        </m:num>
                        <m:den>
                          <m:r>
                            <a:rPr lang="en-US" sz="2800" b="0" i="1" smtClean="0">
                              <a:latin typeface="Cambria Math" panose="02040503050406030204" pitchFamily="18" charset="0"/>
                            </a:rPr>
                            <m:t>4</m:t>
                          </m:r>
                        </m:den>
                      </m:f>
                    </m:oMath>
                  </m:oMathPara>
                </a14:m>
                <a:endParaRPr lang="en-US" sz="4000" dirty="0"/>
              </a:p>
              <a:p>
                <a:endParaRPr lang="en-US" sz="4000" dirty="0"/>
              </a:p>
            </p:txBody>
          </p:sp>
        </mc:Choice>
        <mc:Fallback>
          <p:sp>
            <p:nvSpPr>
              <p:cNvPr id="22" name="TextBox 21">
                <a:extLst>
                  <a:ext uri="{FF2B5EF4-FFF2-40B4-BE49-F238E27FC236}">
                    <a16:creationId xmlns:a16="http://schemas.microsoft.com/office/drawing/2014/main" id="{B50C1CBD-0229-4843-BF90-FCA4EDE91BC0}"/>
                  </a:ext>
                </a:extLst>
              </p:cNvPr>
              <p:cNvSpPr txBox="1">
                <a:spLocks noRot="1" noChangeAspect="1" noMove="1" noResize="1" noEditPoints="1" noAdjustHandles="1" noChangeArrowheads="1" noChangeShapeType="1" noTextEdit="1"/>
              </p:cNvSpPr>
              <p:nvPr/>
            </p:nvSpPr>
            <p:spPr>
              <a:xfrm>
                <a:off x="6970990" y="4662449"/>
                <a:ext cx="1155816" cy="1422184"/>
              </a:xfrm>
              <a:prstGeom prst="rect">
                <a:avLst/>
              </a:prstGeom>
              <a:blipFill>
                <a:blip r:embed="rId6"/>
                <a:stretch>
                  <a:fillRect t="-88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TextBox 22">
                <a:extLst>
                  <a:ext uri="{FF2B5EF4-FFF2-40B4-BE49-F238E27FC236}">
                    <a16:creationId xmlns:a16="http://schemas.microsoft.com/office/drawing/2014/main" id="{C931C36D-6DBC-704B-9906-1884ECD27DAA}"/>
                  </a:ext>
                </a:extLst>
              </p:cNvPr>
              <p:cNvSpPr txBox="1"/>
              <p:nvPr/>
            </p:nvSpPr>
            <p:spPr>
              <a:xfrm>
                <a:off x="6320354" y="3852410"/>
                <a:ext cx="394339" cy="1237518"/>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9</m:t>
                          </m:r>
                        </m:num>
                        <m:den>
                          <m:r>
                            <a:rPr lang="en-US" sz="2800" b="0" i="1" smtClean="0">
                              <a:latin typeface="Cambria Math" panose="02040503050406030204" pitchFamily="18" charset="0"/>
                            </a:rPr>
                            <m:t>4</m:t>
                          </m:r>
                        </m:den>
                      </m:f>
                    </m:oMath>
                  </m:oMathPara>
                </a14:m>
                <a:endParaRPr lang="en-US" sz="2800" b="0" dirty="0"/>
              </a:p>
              <a:p>
                <a:endParaRPr lang="en-US" sz="2800" dirty="0"/>
              </a:p>
            </p:txBody>
          </p:sp>
        </mc:Choice>
        <mc:Fallback>
          <p:sp>
            <p:nvSpPr>
              <p:cNvPr id="23" name="TextBox 22">
                <a:extLst>
                  <a:ext uri="{FF2B5EF4-FFF2-40B4-BE49-F238E27FC236}">
                    <a16:creationId xmlns:a16="http://schemas.microsoft.com/office/drawing/2014/main" id="{C931C36D-6DBC-704B-9906-1884ECD27DAA}"/>
                  </a:ext>
                </a:extLst>
              </p:cNvPr>
              <p:cNvSpPr txBox="1">
                <a:spLocks noRot="1" noChangeAspect="1" noMove="1" noResize="1" noEditPoints="1" noAdjustHandles="1" noChangeArrowheads="1" noChangeShapeType="1" noTextEdit="1"/>
              </p:cNvSpPr>
              <p:nvPr/>
            </p:nvSpPr>
            <p:spPr>
              <a:xfrm>
                <a:off x="6320354" y="3852410"/>
                <a:ext cx="394339" cy="1237518"/>
              </a:xfrm>
              <a:prstGeom prst="rect">
                <a:avLst/>
              </a:prstGeom>
              <a:blipFill>
                <a:blip r:embed="rId7"/>
                <a:stretch>
                  <a:fillRect l="-6250" t="-1010" r="-312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02638E99-99A2-0044-A4FE-20B25B5D1215}"/>
                  </a:ext>
                </a:extLst>
              </p:cNvPr>
              <p:cNvSpPr txBox="1"/>
              <p:nvPr/>
            </p:nvSpPr>
            <p:spPr>
              <a:xfrm>
                <a:off x="7227287" y="3852410"/>
                <a:ext cx="422360" cy="1234697"/>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7</m:t>
                          </m:r>
                        </m:num>
                        <m:den>
                          <m:r>
                            <a:rPr lang="en-US" sz="2800" b="0" i="1" smtClean="0">
                              <a:latin typeface="Cambria Math" panose="02040503050406030204" pitchFamily="18" charset="0"/>
                            </a:rPr>
                            <m:t>4</m:t>
                          </m:r>
                        </m:den>
                      </m:f>
                    </m:oMath>
                  </m:oMathPara>
                </a14:m>
                <a:endParaRPr lang="en-US" sz="2800" b="0" dirty="0"/>
              </a:p>
              <a:p>
                <a:endParaRPr lang="en-US" sz="2800" dirty="0"/>
              </a:p>
            </p:txBody>
          </p:sp>
        </mc:Choice>
        <mc:Fallback>
          <p:sp>
            <p:nvSpPr>
              <p:cNvPr id="24" name="TextBox 23">
                <a:extLst>
                  <a:ext uri="{FF2B5EF4-FFF2-40B4-BE49-F238E27FC236}">
                    <a16:creationId xmlns:a16="http://schemas.microsoft.com/office/drawing/2014/main" id="{02638E99-99A2-0044-A4FE-20B25B5D1215}"/>
                  </a:ext>
                </a:extLst>
              </p:cNvPr>
              <p:cNvSpPr txBox="1">
                <a:spLocks noRot="1" noChangeAspect="1" noMove="1" noResize="1" noEditPoints="1" noAdjustHandles="1" noChangeArrowheads="1" noChangeShapeType="1" noTextEdit="1"/>
              </p:cNvSpPr>
              <p:nvPr/>
            </p:nvSpPr>
            <p:spPr>
              <a:xfrm>
                <a:off x="7227287" y="3852410"/>
                <a:ext cx="422360" cy="1234697"/>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0474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a:xfrm>
            <a:off x="838200" y="365125"/>
            <a:ext cx="10281557" cy="1325563"/>
          </a:xfrm>
        </p:spPr>
        <p:txBody>
          <a:bodyPr>
            <a:normAutofit/>
          </a:bodyPr>
          <a:lstStyle/>
          <a:p>
            <a:r>
              <a:rPr lang="en-US" b="1" dirty="0"/>
              <a:t>Adding and Subtracting Fractions and Mixed Numbers Without Regrouping</a:t>
            </a:r>
          </a:p>
        </p:txBody>
      </p:sp>
      <p:sp>
        <p:nvSpPr>
          <p:cNvPr id="3" name="Content Placeholder 2">
            <a:extLst>
              <a:ext uri="{FF2B5EF4-FFF2-40B4-BE49-F238E27FC236}">
                <a16:creationId xmlns:a16="http://schemas.microsoft.com/office/drawing/2014/main" id="{A084F92C-46FE-034E-A49E-0422F8AD3704}"/>
              </a:ext>
            </a:extLst>
          </p:cNvPr>
          <p:cNvSpPr>
            <a:spLocks noGrp="1"/>
          </p:cNvSpPr>
          <p:nvPr>
            <p:ph idx="1"/>
          </p:nvPr>
        </p:nvSpPr>
        <p:spPr/>
        <p:txBody>
          <a:bodyPr>
            <a:normAutofit/>
          </a:bodyPr>
          <a:lstStyle/>
          <a:p>
            <a:pPr marL="0" indent="0" algn="just">
              <a:buNone/>
            </a:pPr>
            <a:r>
              <a:rPr lang="en-PH" dirty="0"/>
              <a:t>	In the situation above, the two fractions are also similar. Both have a denominator of 4. Since they are similar fractions, simply subtract their numerators. However, since the fraction part of the minuend is smaller than the fraction part of the subtrahend, we 7 can proceed by converting the mixed number to an improper fraction.   </a:t>
            </a:r>
          </a:p>
          <a:p>
            <a:pPr marL="0" indent="0" algn="just">
              <a:lnSpc>
                <a:spcPct val="150000"/>
              </a:lnSpc>
              <a:buNone/>
            </a:pPr>
            <a:r>
              <a:rPr lang="en-PH" dirty="0"/>
              <a:t>Thus,         and        were converted to      and    , respectively. The</a:t>
            </a:r>
          </a:p>
          <a:p>
            <a:pPr marL="0" indent="0" algn="just">
              <a:lnSpc>
                <a:spcPct val="150000"/>
              </a:lnSpc>
              <a:buNone/>
            </a:pPr>
            <a:r>
              <a:rPr lang="en-PH" dirty="0"/>
              <a:t>result is then     , which is the lowest term of     .</a:t>
            </a:r>
          </a:p>
          <a:p>
            <a:pPr marL="0" indent="0" algn="just">
              <a:buNone/>
            </a:pPr>
            <a:endParaRPr lang="en-US" dirty="0"/>
          </a:p>
        </p:txBody>
      </p: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24C31A69-988A-6848-A9F7-5579A2FB53F2}"/>
                  </a:ext>
                </a:extLst>
              </p:cNvPr>
              <p:cNvSpPr txBox="1"/>
              <p:nvPr/>
            </p:nvSpPr>
            <p:spPr>
              <a:xfrm>
                <a:off x="1462370" y="3890964"/>
                <a:ext cx="1155816" cy="1274708"/>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rPr>
                        <m:t>2</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4</m:t>
                          </m:r>
                        </m:den>
                      </m:f>
                    </m:oMath>
                  </m:oMathPara>
                </a14:m>
                <a:endParaRPr lang="en-US" sz="2800" b="0" dirty="0"/>
              </a:p>
              <a:p>
                <a:endParaRPr lang="en-US" sz="2800" dirty="0"/>
              </a:p>
            </p:txBody>
          </p:sp>
        </mc:Choice>
        <mc:Fallback>
          <p:sp>
            <p:nvSpPr>
              <p:cNvPr id="19" name="TextBox 18">
                <a:extLst>
                  <a:ext uri="{FF2B5EF4-FFF2-40B4-BE49-F238E27FC236}">
                    <a16:creationId xmlns:a16="http://schemas.microsoft.com/office/drawing/2014/main" id="{24C31A69-988A-6848-A9F7-5579A2FB53F2}"/>
                  </a:ext>
                </a:extLst>
              </p:cNvPr>
              <p:cNvSpPr txBox="1">
                <a:spLocks noRot="1" noChangeAspect="1" noMove="1" noResize="1" noEditPoints="1" noAdjustHandles="1" noChangeArrowheads="1" noChangeShapeType="1" noTextEdit="1"/>
              </p:cNvSpPr>
              <p:nvPr/>
            </p:nvSpPr>
            <p:spPr>
              <a:xfrm>
                <a:off x="1462370" y="3890964"/>
                <a:ext cx="1155816" cy="127470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507B5C48-4C24-0A4B-B8E8-B782FE53EFB7}"/>
                  </a:ext>
                </a:extLst>
              </p:cNvPr>
              <p:cNvSpPr txBox="1"/>
              <p:nvPr/>
            </p:nvSpPr>
            <p:spPr>
              <a:xfrm>
                <a:off x="2697106" y="3890964"/>
                <a:ext cx="1155816" cy="1274708"/>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1</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3</m:t>
                          </m:r>
                        </m:num>
                        <m:den>
                          <m:r>
                            <a:rPr lang="en-US" sz="2800" b="0" i="1" smtClean="0">
                              <a:latin typeface="Cambria Math" panose="02040503050406030204" pitchFamily="18" charset="0"/>
                            </a:rPr>
                            <m:t>4</m:t>
                          </m:r>
                        </m:den>
                      </m:f>
                    </m:oMath>
                  </m:oMathPara>
                </a14:m>
                <a:endParaRPr lang="en-US" sz="2800" b="0" dirty="0"/>
              </a:p>
              <a:p>
                <a:endParaRPr lang="en-US" sz="2800" dirty="0"/>
              </a:p>
            </p:txBody>
          </p:sp>
        </mc:Choice>
        <mc:Fallback>
          <p:sp>
            <p:nvSpPr>
              <p:cNvPr id="20" name="TextBox 19">
                <a:extLst>
                  <a:ext uri="{FF2B5EF4-FFF2-40B4-BE49-F238E27FC236}">
                    <a16:creationId xmlns:a16="http://schemas.microsoft.com/office/drawing/2014/main" id="{507B5C48-4C24-0A4B-B8E8-B782FE53EFB7}"/>
                  </a:ext>
                </a:extLst>
              </p:cNvPr>
              <p:cNvSpPr txBox="1">
                <a:spLocks noRot="1" noChangeAspect="1" noMove="1" noResize="1" noEditPoints="1" noAdjustHandles="1" noChangeArrowheads="1" noChangeShapeType="1" noTextEdit="1"/>
              </p:cNvSpPr>
              <p:nvPr/>
            </p:nvSpPr>
            <p:spPr>
              <a:xfrm>
                <a:off x="2697106" y="3890964"/>
                <a:ext cx="1155816" cy="127470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61F69F92-1A93-3D43-A503-CF7A4E9EE702}"/>
                  </a:ext>
                </a:extLst>
              </p:cNvPr>
              <p:cNvSpPr txBox="1"/>
              <p:nvPr/>
            </p:nvSpPr>
            <p:spPr>
              <a:xfrm>
                <a:off x="2440809" y="4613462"/>
                <a:ext cx="1155816" cy="1422184"/>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f>
                        <m:fPr>
                          <m:ctrlPr>
                            <a:rPr lang="en-US" sz="2800" i="1">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2</m:t>
                          </m:r>
                        </m:den>
                      </m:f>
                    </m:oMath>
                  </m:oMathPara>
                </a14:m>
                <a:endParaRPr lang="en-US" sz="2800" dirty="0"/>
              </a:p>
              <a:p>
                <a:endParaRPr lang="en-US" sz="4000" dirty="0"/>
              </a:p>
            </p:txBody>
          </p:sp>
        </mc:Choice>
        <mc:Fallback>
          <p:sp>
            <p:nvSpPr>
              <p:cNvPr id="21" name="TextBox 20">
                <a:extLst>
                  <a:ext uri="{FF2B5EF4-FFF2-40B4-BE49-F238E27FC236}">
                    <a16:creationId xmlns:a16="http://schemas.microsoft.com/office/drawing/2014/main" id="{61F69F92-1A93-3D43-A503-CF7A4E9EE702}"/>
                  </a:ext>
                </a:extLst>
              </p:cNvPr>
              <p:cNvSpPr txBox="1">
                <a:spLocks noRot="1" noChangeAspect="1" noMove="1" noResize="1" noEditPoints="1" noAdjustHandles="1" noChangeArrowheads="1" noChangeShapeType="1" noTextEdit="1"/>
              </p:cNvSpPr>
              <p:nvPr/>
            </p:nvSpPr>
            <p:spPr>
              <a:xfrm>
                <a:off x="2440809" y="4613462"/>
                <a:ext cx="1155816" cy="1422184"/>
              </a:xfrm>
              <a:prstGeom prst="rect">
                <a:avLst/>
              </a:prstGeom>
              <a:blipFill>
                <a:blip r:embed="rId5"/>
                <a:stretch>
                  <a:fillRect t="-88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id="{B50C1CBD-0229-4843-BF90-FCA4EDE91BC0}"/>
                  </a:ext>
                </a:extLst>
              </p:cNvPr>
              <p:cNvSpPr txBox="1"/>
              <p:nvPr/>
            </p:nvSpPr>
            <p:spPr>
              <a:xfrm>
                <a:off x="6970990" y="4662449"/>
                <a:ext cx="1155816" cy="1422184"/>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2</m:t>
                          </m:r>
                        </m:num>
                        <m:den>
                          <m:r>
                            <a:rPr lang="en-US" sz="2800" b="0" i="1" smtClean="0">
                              <a:latin typeface="Cambria Math" panose="02040503050406030204" pitchFamily="18" charset="0"/>
                            </a:rPr>
                            <m:t>4</m:t>
                          </m:r>
                        </m:den>
                      </m:f>
                    </m:oMath>
                  </m:oMathPara>
                </a14:m>
                <a:endParaRPr lang="en-US" sz="4000" dirty="0"/>
              </a:p>
              <a:p>
                <a:endParaRPr lang="en-US" sz="4000" dirty="0"/>
              </a:p>
            </p:txBody>
          </p:sp>
        </mc:Choice>
        <mc:Fallback>
          <p:sp>
            <p:nvSpPr>
              <p:cNvPr id="22" name="TextBox 21">
                <a:extLst>
                  <a:ext uri="{FF2B5EF4-FFF2-40B4-BE49-F238E27FC236}">
                    <a16:creationId xmlns:a16="http://schemas.microsoft.com/office/drawing/2014/main" id="{B50C1CBD-0229-4843-BF90-FCA4EDE91BC0}"/>
                  </a:ext>
                </a:extLst>
              </p:cNvPr>
              <p:cNvSpPr txBox="1">
                <a:spLocks noRot="1" noChangeAspect="1" noMove="1" noResize="1" noEditPoints="1" noAdjustHandles="1" noChangeArrowheads="1" noChangeShapeType="1" noTextEdit="1"/>
              </p:cNvSpPr>
              <p:nvPr/>
            </p:nvSpPr>
            <p:spPr>
              <a:xfrm>
                <a:off x="6970990" y="4662449"/>
                <a:ext cx="1155816" cy="1422184"/>
              </a:xfrm>
              <a:prstGeom prst="rect">
                <a:avLst/>
              </a:prstGeom>
              <a:blipFill>
                <a:blip r:embed="rId6"/>
                <a:stretch>
                  <a:fillRect t="-88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TextBox 22">
                <a:extLst>
                  <a:ext uri="{FF2B5EF4-FFF2-40B4-BE49-F238E27FC236}">
                    <a16:creationId xmlns:a16="http://schemas.microsoft.com/office/drawing/2014/main" id="{C931C36D-6DBC-704B-9906-1884ECD27DAA}"/>
                  </a:ext>
                </a:extLst>
              </p:cNvPr>
              <p:cNvSpPr txBox="1"/>
              <p:nvPr/>
            </p:nvSpPr>
            <p:spPr>
              <a:xfrm>
                <a:off x="6320354" y="3852410"/>
                <a:ext cx="394339" cy="1237518"/>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9</m:t>
                          </m:r>
                        </m:num>
                        <m:den>
                          <m:r>
                            <a:rPr lang="en-US" sz="2800" b="0" i="1" smtClean="0">
                              <a:latin typeface="Cambria Math" panose="02040503050406030204" pitchFamily="18" charset="0"/>
                            </a:rPr>
                            <m:t>4</m:t>
                          </m:r>
                        </m:den>
                      </m:f>
                    </m:oMath>
                  </m:oMathPara>
                </a14:m>
                <a:endParaRPr lang="en-US" sz="2800" b="0" dirty="0"/>
              </a:p>
              <a:p>
                <a:endParaRPr lang="en-US" sz="2800" dirty="0"/>
              </a:p>
            </p:txBody>
          </p:sp>
        </mc:Choice>
        <mc:Fallback>
          <p:sp>
            <p:nvSpPr>
              <p:cNvPr id="23" name="TextBox 22">
                <a:extLst>
                  <a:ext uri="{FF2B5EF4-FFF2-40B4-BE49-F238E27FC236}">
                    <a16:creationId xmlns:a16="http://schemas.microsoft.com/office/drawing/2014/main" id="{C931C36D-6DBC-704B-9906-1884ECD27DAA}"/>
                  </a:ext>
                </a:extLst>
              </p:cNvPr>
              <p:cNvSpPr txBox="1">
                <a:spLocks noRot="1" noChangeAspect="1" noMove="1" noResize="1" noEditPoints="1" noAdjustHandles="1" noChangeArrowheads="1" noChangeShapeType="1" noTextEdit="1"/>
              </p:cNvSpPr>
              <p:nvPr/>
            </p:nvSpPr>
            <p:spPr>
              <a:xfrm>
                <a:off x="6320354" y="3852410"/>
                <a:ext cx="394339" cy="1237518"/>
              </a:xfrm>
              <a:prstGeom prst="rect">
                <a:avLst/>
              </a:prstGeom>
              <a:blipFill>
                <a:blip r:embed="rId7"/>
                <a:stretch>
                  <a:fillRect l="-6250" t="-1010" r="-312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02638E99-99A2-0044-A4FE-20B25B5D1215}"/>
                  </a:ext>
                </a:extLst>
              </p:cNvPr>
              <p:cNvSpPr txBox="1"/>
              <p:nvPr/>
            </p:nvSpPr>
            <p:spPr>
              <a:xfrm>
                <a:off x="7227287" y="3852410"/>
                <a:ext cx="422360" cy="1234697"/>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7</m:t>
                          </m:r>
                        </m:num>
                        <m:den>
                          <m:r>
                            <a:rPr lang="en-US" sz="2800" b="0" i="1" smtClean="0">
                              <a:latin typeface="Cambria Math" panose="02040503050406030204" pitchFamily="18" charset="0"/>
                            </a:rPr>
                            <m:t>4</m:t>
                          </m:r>
                        </m:den>
                      </m:f>
                    </m:oMath>
                  </m:oMathPara>
                </a14:m>
                <a:endParaRPr lang="en-US" sz="2800" b="0" dirty="0"/>
              </a:p>
              <a:p>
                <a:endParaRPr lang="en-US" sz="2800" dirty="0"/>
              </a:p>
            </p:txBody>
          </p:sp>
        </mc:Choice>
        <mc:Fallback>
          <p:sp>
            <p:nvSpPr>
              <p:cNvPr id="24" name="TextBox 23">
                <a:extLst>
                  <a:ext uri="{FF2B5EF4-FFF2-40B4-BE49-F238E27FC236}">
                    <a16:creationId xmlns:a16="http://schemas.microsoft.com/office/drawing/2014/main" id="{02638E99-99A2-0044-A4FE-20B25B5D1215}"/>
                  </a:ext>
                </a:extLst>
              </p:cNvPr>
              <p:cNvSpPr txBox="1">
                <a:spLocks noRot="1" noChangeAspect="1" noMove="1" noResize="1" noEditPoints="1" noAdjustHandles="1" noChangeArrowheads="1" noChangeShapeType="1" noTextEdit="1"/>
              </p:cNvSpPr>
              <p:nvPr/>
            </p:nvSpPr>
            <p:spPr>
              <a:xfrm>
                <a:off x="7227287" y="3852410"/>
                <a:ext cx="422360" cy="1234697"/>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29185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a:xfrm>
            <a:off x="838200" y="365125"/>
            <a:ext cx="10281557" cy="1325563"/>
          </a:xfrm>
        </p:spPr>
        <p:txBody>
          <a:bodyPr>
            <a:normAutofit/>
          </a:bodyPr>
          <a:lstStyle/>
          <a:p>
            <a:r>
              <a:rPr lang="en-US" b="1" dirty="0"/>
              <a:t>Adding and Subtracting Fractions and Mixed Numbers Without Regrouping</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A084F92C-46FE-034E-A49E-0422F8AD3704}"/>
                  </a:ext>
                </a:extLst>
              </p:cNvPr>
              <p:cNvSpPr>
                <a:spLocks noGrp="1"/>
              </p:cNvSpPr>
              <p:nvPr>
                <p:ph idx="1"/>
              </p:nvPr>
            </p:nvSpPr>
            <p:spPr>
              <a:xfrm>
                <a:off x="838200" y="1711323"/>
                <a:ext cx="10515600" cy="4558848"/>
              </a:xfrm>
            </p:spPr>
            <p:txBody>
              <a:bodyPr>
                <a:normAutofit/>
              </a:bodyPr>
              <a:lstStyle/>
              <a:p>
                <a:pPr marL="0" indent="0" algn="just">
                  <a:lnSpc>
                    <a:spcPct val="150000"/>
                  </a:lnSpc>
                  <a:buNone/>
                </a:pPr>
                <a:r>
                  <a:rPr lang="en-US" dirty="0"/>
                  <a:t>Let is study some examples:</a:t>
                </a:r>
              </a:p>
              <a:p>
                <a:pPr marL="514350" indent="-514350" algn="just">
                  <a:buAutoNum type="arabicPeriod"/>
                </a:pPr>
                <a:r>
                  <a:rPr lang="en-US" b="1" dirty="0"/>
                  <a:t>Add </a:t>
                </a:r>
                <a14:m>
                  <m:oMath xmlns:m="http://schemas.openxmlformats.org/officeDocument/2006/math">
                    <m:f>
                      <m:fPr>
                        <m:ctrlPr>
                          <a:rPr lang="en-US" b="1" i="1" smtClean="0">
                            <a:latin typeface="Cambria Math" panose="02040503050406030204" pitchFamily="18" charset="0"/>
                          </a:rPr>
                        </m:ctrlPr>
                      </m:fPr>
                      <m:num>
                        <m:r>
                          <a:rPr lang="en-US" b="1" i="1" smtClean="0">
                            <a:latin typeface="Cambria Math" panose="02040503050406030204" pitchFamily="18" charset="0"/>
                          </a:rPr>
                          <m:t>𝟑</m:t>
                        </m:r>
                      </m:num>
                      <m:den>
                        <m:r>
                          <a:rPr lang="en-US" b="1" i="1" smtClean="0">
                            <a:latin typeface="Cambria Math" panose="02040503050406030204" pitchFamily="18" charset="0"/>
                          </a:rPr>
                          <m:t>𝟒</m:t>
                        </m:r>
                      </m:den>
                    </m:f>
                    <m:r>
                      <a:rPr lang="en-US" b="1" i="1" smtClean="0">
                        <a:latin typeface="Cambria Math" panose="02040503050406030204" pitchFamily="18" charset="0"/>
                      </a:rPr>
                      <m:t>+</m:t>
                    </m:r>
                    <m:f>
                      <m:fPr>
                        <m:ctrlPr>
                          <a:rPr lang="en-US" b="1" i="1" smtClean="0">
                            <a:latin typeface="Cambria Math" panose="02040503050406030204" pitchFamily="18" charset="0"/>
                          </a:rPr>
                        </m:ctrlPr>
                      </m:fPr>
                      <m:num>
                        <m:r>
                          <a:rPr lang="en-US" b="1" i="1" smtClean="0">
                            <a:latin typeface="Cambria Math" panose="02040503050406030204" pitchFamily="18" charset="0"/>
                          </a:rPr>
                          <m:t>𝟏</m:t>
                        </m:r>
                      </m:num>
                      <m:den>
                        <m:r>
                          <a:rPr lang="en-US" b="1" i="1" smtClean="0">
                            <a:latin typeface="Cambria Math" panose="02040503050406030204" pitchFamily="18" charset="0"/>
                          </a:rPr>
                          <m:t>𝟓</m:t>
                        </m:r>
                      </m:den>
                    </m:f>
                    <m:r>
                      <a:rPr lang="en-US" b="1" i="1" smtClean="0">
                        <a:latin typeface="Cambria Math" panose="02040503050406030204" pitchFamily="18" charset="0"/>
                      </a:rPr>
                      <m:t>.</m:t>
                    </m:r>
                  </m:oMath>
                </a14:m>
                <a:endParaRPr lang="en-US" b="1" dirty="0"/>
              </a:p>
              <a:p>
                <a:pPr marL="0" indent="0" algn="just">
                  <a:buNone/>
                </a:pPr>
                <a:r>
                  <a:rPr lang="en-PH" dirty="0"/>
                  <a:t>	Since the fractions are dissimilar, then you need to find their LCD first to make them similar fractions. Since the LCD is 20, then you have:</a:t>
                </a:r>
              </a:p>
              <a:p>
                <a:pPr marL="0" indent="0">
                  <a:buNone/>
                </a:pPr>
                <a:endParaRPr lang="en-PH" b="1" dirty="0"/>
              </a:p>
              <a:p>
                <a:pPr marL="0" indent="0" algn="just">
                  <a:buNone/>
                </a:pPr>
                <a14:m>
                  <m:oMathPara xmlns:m="http://schemas.openxmlformats.org/officeDocument/2006/math">
                    <m:oMathParaPr>
                      <m:jc m:val="centerGroup"/>
                    </m:oMathParaPr>
                    <m:oMath xmlns:m="http://schemas.openxmlformats.org/officeDocument/2006/math">
                      <m:f>
                        <m:fPr>
                          <m:ctrlPr>
                            <a:rPr lang="en-US" sz="2400" i="1" smtClean="0">
                              <a:latin typeface="Cambria Math" panose="02040503050406030204" pitchFamily="18" charset="0"/>
                            </a:rPr>
                          </m:ctrlPr>
                        </m:fPr>
                        <m:num>
                          <m:r>
                            <a:rPr lang="en-US" sz="2400" b="0" i="1" smtClean="0">
                              <a:latin typeface="Cambria Math" panose="02040503050406030204" pitchFamily="18" charset="0"/>
                            </a:rPr>
                            <m:t>15</m:t>
                          </m:r>
                        </m:num>
                        <m:den>
                          <m:r>
                            <a:rPr lang="en-US" sz="2400" b="0" i="1" smtClean="0">
                              <a:latin typeface="Cambria Math" panose="02040503050406030204" pitchFamily="18" charset="0"/>
                            </a:rPr>
                            <m:t>20</m:t>
                          </m:r>
                        </m:den>
                      </m:f>
                      <m:r>
                        <a:rPr lang="en-US" sz="2400" b="0" i="1" smtClean="0">
                          <a:latin typeface="Cambria Math" panose="02040503050406030204" pitchFamily="18" charset="0"/>
                        </a:rPr>
                        <m:t>+</m:t>
                      </m:r>
                      <m:f>
                        <m:fPr>
                          <m:ctrlPr>
                            <a:rPr lang="en-US" sz="2400" i="1" smtClean="0">
                              <a:latin typeface="Cambria Math" panose="02040503050406030204" pitchFamily="18" charset="0"/>
                            </a:rPr>
                          </m:ctrlPr>
                        </m:fPr>
                        <m:num>
                          <m:r>
                            <a:rPr lang="en-US" sz="2400" b="0" i="1" smtClean="0">
                              <a:latin typeface="Cambria Math" panose="02040503050406030204" pitchFamily="18" charset="0"/>
                            </a:rPr>
                            <m:t>4</m:t>
                          </m:r>
                        </m:num>
                        <m:den>
                          <m:r>
                            <a:rPr lang="en-US" sz="2400" b="0" i="1" smtClean="0">
                              <a:latin typeface="Cambria Math" panose="02040503050406030204" pitchFamily="18" charset="0"/>
                            </a:rPr>
                            <m:t>20</m:t>
                          </m:r>
                        </m:den>
                      </m:f>
                      <m:r>
                        <a:rPr lang="en-US" sz="2400" b="0" i="1" smtClean="0">
                          <a:latin typeface="Cambria Math" panose="02040503050406030204" pitchFamily="18" charset="0"/>
                        </a:rPr>
                        <m:t>=</m:t>
                      </m:r>
                      <m:f>
                        <m:fPr>
                          <m:ctrlPr>
                            <a:rPr lang="en-US" sz="2400" b="1" i="1" smtClean="0">
                              <a:latin typeface="Cambria Math" panose="02040503050406030204" pitchFamily="18" charset="0"/>
                            </a:rPr>
                          </m:ctrlPr>
                        </m:fPr>
                        <m:num>
                          <m:r>
                            <a:rPr lang="en-US" sz="2400" b="1" i="1" smtClean="0">
                              <a:latin typeface="Cambria Math" panose="02040503050406030204" pitchFamily="18" charset="0"/>
                            </a:rPr>
                            <m:t>𝟏𝟗</m:t>
                          </m:r>
                        </m:num>
                        <m:den>
                          <m:r>
                            <a:rPr lang="en-US" sz="2400" b="1" i="1" smtClean="0">
                              <a:latin typeface="Cambria Math" panose="02040503050406030204" pitchFamily="18" charset="0"/>
                            </a:rPr>
                            <m:t>𝟐𝟎</m:t>
                          </m:r>
                        </m:den>
                      </m:f>
                    </m:oMath>
                  </m:oMathPara>
                </a14:m>
                <a:endParaRPr lang="en-US" sz="2400" b="1" dirty="0"/>
              </a:p>
              <a:p>
                <a:pPr marL="0" indent="0" algn="just">
                  <a:buNone/>
                </a:pPr>
                <a:endParaRPr lang="en-US" b="1" dirty="0"/>
              </a:p>
            </p:txBody>
          </p:sp>
        </mc:Choice>
        <mc:Fallback>
          <p:sp>
            <p:nvSpPr>
              <p:cNvPr id="3" name="Content Placeholder 2">
                <a:extLst>
                  <a:ext uri="{FF2B5EF4-FFF2-40B4-BE49-F238E27FC236}">
                    <a16:creationId xmlns:a16="http://schemas.microsoft.com/office/drawing/2014/main" id="{A084F92C-46FE-034E-A49E-0422F8AD3704}"/>
                  </a:ext>
                </a:extLst>
              </p:cNvPr>
              <p:cNvSpPr>
                <a:spLocks noGrp="1" noRot="1" noChangeAspect="1" noMove="1" noResize="1" noEditPoints="1" noAdjustHandles="1" noChangeArrowheads="1" noChangeShapeType="1" noTextEdit="1"/>
              </p:cNvSpPr>
              <p:nvPr>
                <p:ph idx="1"/>
              </p:nvPr>
            </p:nvSpPr>
            <p:spPr>
              <a:xfrm>
                <a:off x="838200" y="1711323"/>
                <a:ext cx="10515600" cy="4558848"/>
              </a:xfrm>
              <a:blipFill>
                <a:blip r:embed="rId3"/>
                <a:stretch>
                  <a:fillRect l="-1086" r="-1086"/>
                </a:stretch>
              </a:blipFill>
            </p:spPr>
            <p:txBody>
              <a:bodyPr/>
              <a:lstStyle/>
              <a:p>
                <a:r>
                  <a:rPr lang="en-US">
                    <a:noFill/>
                  </a:rPr>
                  <a:t> </a:t>
                </a:r>
              </a:p>
            </p:txBody>
          </p:sp>
        </mc:Fallback>
      </mc:AlternateContent>
    </p:spTree>
    <p:extLst>
      <p:ext uri="{BB962C8B-B14F-4D97-AF65-F5344CB8AC3E}">
        <p14:creationId xmlns:p14="http://schemas.microsoft.com/office/powerpoint/2010/main" val="1289700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a:xfrm>
            <a:off x="838200" y="365125"/>
            <a:ext cx="10281557" cy="1325563"/>
          </a:xfrm>
        </p:spPr>
        <p:txBody>
          <a:bodyPr>
            <a:normAutofit/>
          </a:bodyPr>
          <a:lstStyle/>
          <a:p>
            <a:r>
              <a:rPr lang="en-US" b="1" dirty="0"/>
              <a:t>Adding and Subtracting Fractions and Mixed Numbers Without Regrouping</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A084F92C-46FE-034E-A49E-0422F8AD3704}"/>
                  </a:ext>
                </a:extLst>
              </p:cNvPr>
              <p:cNvSpPr>
                <a:spLocks noGrp="1"/>
              </p:cNvSpPr>
              <p:nvPr>
                <p:ph idx="1"/>
              </p:nvPr>
            </p:nvSpPr>
            <p:spPr>
              <a:xfrm>
                <a:off x="838200" y="1564366"/>
                <a:ext cx="10515600" cy="4558848"/>
              </a:xfrm>
            </p:spPr>
            <p:txBody>
              <a:bodyPr>
                <a:normAutofit/>
              </a:bodyPr>
              <a:lstStyle/>
              <a:p>
                <a:pPr marL="0" indent="0" algn="just">
                  <a:lnSpc>
                    <a:spcPct val="150000"/>
                  </a:lnSpc>
                  <a:buNone/>
                </a:pPr>
                <a:r>
                  <a:rPr lang="en-US" dirty="0"/>
                  <a:t>Let is study some examples:</a:t>
                </a:r>
              </a:p>
              <a:p>
                <a:pPr marL="514350" indent="-514350" algn="just">
                  <a:buFont typeface="+mj-lt"/>
                  <a:buAutoNum type="arabicPeriod" startAt="2"/>
                </a:pPr>
                <a:r>
                  <a:rPr lang="en-US" b="1" dirty="0"/>
                  <a:t>Subtract  </a:t>
                </a:r>
                <a:r>
                  <a:rPr lang="en-US" dirty="0"/>
                  <a:t>3</a:t>
                </a:r>
                <a14:m>
                  <m:oMath xmlns:m="http://schemas.openxmlformats.org/officeDocument/2006/math">
                    <m:f>
                      <m:fPr>
                        <m:ctrlPr>
                          <a:rPr lang="en-US" i="1">
                            <a:latin typeface="Cambria Math" panose="02040503050406030204" pitchFamily="18" charset="0"/>
                          </a:rPr>
                        </m:ctrlPr>
                      </m:fPr>
                      <m:num>
                        <m:r>
                          <a:rPr lang="en-US" b="0" i="1" smtClean="0">
                            <a:latin typeface="Cambria Math" panose="02040503050406030204" pitchFamily="18" charset="0"/>
                          </a:rPr>
                          <m:t>6</m:t>
                        </m:r>
                      </m:num>
                      <m:den>
                        <m:r>
                          <a:rPr lang="en-US" b="0" i="1" smtClean="0">
                            <a:latin typeface="Cambria Math" panose="02040503050406030204" pitchFamily="18" charset="0"/>
                          </a:rPr>
                          <m:t>7</m:t>
                        </m:r>
                      </m:den>
                    </m:f>
                    <m:r>
                      <a:rPr lang="en-US" b="1" i="1">
                        <a:latin typeface="Cambria Math" panose="02040503050406030204" pitchFamily="18" charset="0"/>
                      </a:rPr>
                      <m:t>+</m:t>
                    </m:r>
                    <m:r>
                      <a:rPr lang="en-US" b="0" i="1" smtClean="0">
                        <a:latin typeface="Cambria Math" panose="02040503050406030204" pitchFamily="18" charset="0"/>
                      </a:rPr>
                      <m:t>1</m:t>
                    </m:r>
                    <m:f>
                      <m:fPr>
                        <m:ctrlPr>
                          <a:rPr lang="en-US" b="1" i="1">
                            <a:latin typeface="Cambria Math" panose="02040503050406030204" pitchFamily="18" charset="0"/>
                          </a:rPr>
                        </m:ctrlPr>
                      </m:fPr>
                      <m:num>
                        <m:r>
                          <a:rPr lang="en-US" b="1" i="1" smtClean="0">
                            <a:latin typeface="Cambria Math" panose="02040503050406030204" pitchFamily="18" charset="0"/>
                          </a:rPr>
                          <m:t>𝟑</m:t>
                        </m:r>
                      </m:num>
                      <m:den>
                        <m:r>
                          <a:rPr lang="en-US" b="1" i="1" smtClean="0">
                            <a:latin typeface="Cambria Math" panose="02040503050406030204" pitchFamily="18" charset="0"/>
                          </a:rPr>
                          <m:t>𝟕</m:t>
                        </m:r>
                      </m:den>
                    </m:f>
                    <m:r>
                      <a:rPr lang="en-US" b="1" i="1" smtClean="0">
                        <a:latin typeface="Cambria Math" panose="02040503050406030204" pitchFamily="18" charset="0"/>
                      </a:rPr>
                      <m:t>.</m:t>
                    </m:r>
                  </m:oMath>
                </a14:m>
                <a:endParaRPr lang="en-US" b="1" dirty="0"/>
              </a:p>
              <a:p>
                <a:pPr marL="0" indent="0" algn="just">
                  <a:buNone/>
                </a:pPr>
                <a:r>
                  <a:rPr lang="en-PH" dirty="0"/>
                  <a:t>	 Since the fractions are similar fractions, then all you have to do is subtract first the whole numbers, that is, 3 − 1 = 2. Then, subtract the numerators of the two similar fractions and copy their common denominator.</a:t>
                </a:r>
              </a:p>
              <a:p>
                <a:pPr marL="0" indent="0">
                  <a:buNone/>
                </a:pPr>
                <a:endParaRPr lang="en-PH" dirty="0"/>
              </a:p>
              <a:p>
                <a:pPr marL="0" indent="0" algn="just">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3</m:t>
                      </m:r>
                      <m:f>
                        <m:fPr>
                          <m:ctrlPr>
                            <a:rPr lang="en-US" sz="2400" i="1" smtClean="0">
                              <a:latin typeface="Cambria Math" panose="02040503050406030204" pitchFamily="18" charset="0"/>
                            </a:rPr>
                          </m:ctrlPr>
                        </m:fPr>
                        <m:num>
                          <m:r>
                            <a:rPr lang="en-US" sz="2400" b="0" i="1" smtClean="0">
                              <a:latin typeface="Cambria Math" panose="02040503050406030204" pitchFamily="18" charset="0"/>
                            </a:rPr>
                            <m:t>6</m:t>
                          </m:r>
                        </m:num>
                        <m:den>
                          <m:r>
                            <a:rPr lang="en-US" sz="2400" b="0" i="1" smtClean="0">
                              <a:latin typeface="Cambria Math" panose="02040503050406030204" pitchFamily="18" charset="0"/>
                            </a:rPr>
                            <m:t>7</m:t>
                          </m:r>
                        </m:den>
                      </m:f>
                      <m:r>
                        <a:rPr lang="en-US" sz="2400" b="0" i="1" smtClean="0">
                          <a:latin typeface="Cambria Math" panose="02040503050406030204" pitchFamily="18" charset="0"/>
                        </a:rPr>
                        <m:t> −1</m:t>
                      </m:r>
                      <m:f>
                        <m:fPr>
                          <m:ctrlPr>
                            <a:rPr lang="en-US" sz="2400" i="1" smtClean="0">
                              <a:latin typeface="Cambria Math" panose="02040503050406030204" pitchFamily="18" charset="0"/>
                            </a:rPr>
                          </m:ctrlPr>
                        </m:fPr>
                        <m:num>
                          <m:r>
                            <a:rPr lang="en-US" sz="2400" b="0" i="1" smtClean="0">
                              <a:latin typeface="Cambria Math" panose="02040503050406030204" pitchFamily="18" charset="0"/>
                            </a:rPr>
                            <m:t>3</m:t>
                          </m:r>
                        </m:num>
                        <m:den>
                          <m:r>
                            <a:rPr lang="en-US" sz="2400" b="0" i="1" smtClean="0">
                              <a:latin typeface="Cambria Math" panose="02040503050406030204" pitchFamily="18" charset="0"/>
                            </a:rPr>
                            <m:t>7</m:t>
                          </m:r>
                        </m:den>
                      </m:f>
                      <m:r>
                        <a:rPr lang="en-US" sz="2400" b="0" i="1" smtClean="0">
                          <a:latin typeface="Cambria Math" panose="02040503050406030204" pitchFamily="18" charset="0"/>
                        </a:rPr>
                        <m:t>=</m:t>
                      </m:r>
                      <m:r>
                        <a:rPr lang="en-US" sz="2400" b="1" i="1" smtClean="0">
                          <a:latin typeface="Cambria Math" panose="02040503050406030204" pitchFamily="18" charset="0"/>
                        </a:rPr>
                        <m:t>𝟐</m:t>
                      </m:r>
                      <m:f>
                        <m:fPr>
                          <m:ctrlPr>
                            <a:rPr lang="en-US" sz="2400" b="1" i="1" smtClean="0">
                              <a:latin typeface="Cambria Math" panose="02040503050406030204" pitchFamily="18" charset="0"/>
                            </a:rPr>
                          </m:ctrlPr>
                        </m:fPr>
                        <m:num>
                          <m:r>
                            <a:rPr lang="en-US" sz="2400" b="1" i="1" smtClean="0">
                              <a:latin typeface="Cambria Math" panose="02040503050406030204" pitchFamily="18" charset="0"/>
                            </a:rPr>
                            <m:t>𝟑</m:t>
                          </m:r>
                        </m:num>
                        <m:den>
                          <m:r>
                            <a:rPr lang="en-US" sz="2400" b="1" i="1" smtClean="0">
                              <a:latin typeface="Cambria Math" panose="02040503050406030204" pitchFamily="18" charset="0"/>
                            </a:rPr>
                            <m:t>𝟕</m:t>
                          </m:r>
                        </m:den>
                      </m:f>
                    </m:oMath>
                  </m:oMathPara>
                </a14:m>
                <a:endParaRPr lang="en-US" b="1" dirty="0"/>
              </a:p>
              <a:p>
                <a:pPr marL="0" indent="0" algn="just">
                  <a:buNone/>
                </a:pPr>
                <a:endParaRPr lang="en-US" b="1" dirty="0"/>
              </a:p>
              <a:p>
                <a:pPr marL="0" indent="0" algn="just">
                  <a:buNone/>
                </a:pPr>
                <a:endParaRPr lang="en-US" b="1" dirty="0"/>
              </a:p>
            </p:txBody>
          </p:sp>
        </mc:Choice>
        <mc:Fallback>
          <p:sp>
            <p:nvSpPr>
              <p:cNvPr id="3" name="Content Placeholder 2">
                <a:extLst>
                  <a:ext uri="{FF2B5EF4-FFF2-40B4-BE49-F238E27FC236}">
                    <a16:creationId xmlns:a16="http://schemas.microsoft.com/office/drawing/2014/main" id="{A084F92C-46FE-034E-A49E-0422F8AD3704}"/>
                  </a:ext>
                </a:extLst>
              </p:cNvPr>
              <p:cNvSpPr>
                <a:spLocks noGrp="1" noRot="1" noChangeAspect="1" noMove="1" noResize="1" noEditPoints="1" noAdjustHandles="1" noChangeArrowheads="1" noChangeShapeType="1" noTextEdit="1"/>
              </p:cNvSpPr>
              <p:nvPr>
                <p:ph idx="1"/>
              </p:nvPr>
            </p:nvSpPr>
            <p:spPr>
              <a:xfrm>
                <a:off x="838200" y="1564366"/>
                <a:ext cx="10515600" cy="4558848"/>
              </a:xfrm>
              <a:blipFill>
                <a:blip r:embed="rId3"/>
                <a:stretch>
                  <a:fillRect l="-1086" r="-1086"/>
                </a:stretch>
              </a:blipFill>
            </p:spPr>
            <p:txBody>
              <a:bodyPr/>
              <a:lstStyle/>
              <a:p>
                <a:r>
                  <a:rPr lang="en-US">
                    <a:noFill/>
                  </a:rPr>
                  <a:t> </a:t>
                </a:r>
              </a:p>
            </p:txBody>
          </p:sp>
        </mc:Fallback>
      </mc:AlternateContent>
    </p:spTree>
    <p:extLst>
      <p:ext uri="{BB962C8B-B14F-4D97-AF65-F5344CB8AC3E}">
        <p14:creationId xmlns:p14="http://schemas.microsoft.com/office/powerpoint/2010/main" val="12017971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a:xfrm>
            <a:off x="838200" y="365125"/>
            <a:ext cx="10281557" cy="1325563"/>
          </a:xfrm>
        </p:spPr>
        <p:txBody>
          <a:bodyPr>
            <a:normAutofit/>
          </a:bodyPr>
          <a:lstStyle/>
          <a:p>
            <a:r>
              <a:rPr lang="en-US" b="1" dirty="0"/>
              <a:t>Adding and Subtracting Fractions and Mixed Numbers Without Regrouping</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A084F92C-46FE-034E-A49E-0422F8AD3704}"/>
                  </a:ext>
                </a:extLst>
              </p:cNvPr>
              <p:cNvSpPr>
                <a:spLocks noGrp="1"/>
              </p:cNvSpPr>
              <p:nvPr>
                <p:ph idx="1"/>
              </p:nvPr>
            </p:nvSpPr>
            <p:spPr>
              <a:xfrm>
                <a:off x="838200" y="1711323"/>
                <a:ext cx="10515600" cy="4558848"/>
              </a:xfrm>
            </p:spPr>
            <p:txBody>
              <a:bodyPr>
                <a:normAutofit/>
              </a:bodyPr>
              <a:lstStyle/>
              <a:p>
                <a:pPr marL="0" indent="0" algn="just">
                  <a:lnSpc>
                    <a:spcPct val="150000"/>
                  </a:lnSpc>
                  <a:buNone/>
                </a:pPr>
                <a:r>
                  <a:rPr lang="en-US" dirty="0"/>
                  <a:t>Let is study some examples:</a:t>
                </a:r>
              </a:p>
              <a:p>
                <a:pPr marL="514350" indent="-514350" algn="just">
                  <a:buFont typeface="+mj-lt"/>
                  <a:buAutoNum type="arabicPeriod" startAt="3"/>
                </a:pPr>
                <a:r>
                  <a:rPr lang="en-US" b="1" dirty="0"/>
                  <a:t>Subtract  </a:t>
                </a:r>
                <a14:m>
                  <m:oMath xmlns:m="http://schemas.openxmlformats.org/officeDocument/2006/math">
                    <m:f>
                      <m:fPr>
                        <m:ctrlPr>
                          <a:rPr lang="en-US" b="1" i="1" smtClean="0">
                            <a:latin typeface="Cambria Math" panose="02040503050406030204" pitchFamily="18" charset="0"/>
                          </a:rPr>
                        </m:ctrlPr>
                      </m:fPr>
                      <m:num>
                        <m:r>
                          <a:rPr lang="en-US" b="1" i="1" smtClean="0">
                            <a:latin typeface="Cambria Math" panose="02040503050406030204" pitchFamily="18" charset="0"/>
                          </a:rPr>
                          <m:t>𝟖</m:t>
                        </m:r>
                      </m:num>
                      <m:den>
                        <m:r>
                          <a:rPr lang="en-US" b="1" i="1" smtClean="0">
                            <a:latin typeface="Cambria Math" panose="02040503050406030204" pitchFamily="18" charset="0"/>
                          </a:rPr>
                          <m:t>𝟗</m:t>
                        </m:r>
                      </m:den>
                    </m:f>
                    <m:r>
                      <a:rPr lang="en-US" b="1" i="1" smtClean="0">
                        <a:latin typeface="Cambria Math" panose="02040503050406030204" pitchFamily="18" charset="0"/>
                      </a:rPr>
                      <m:t>−</m:t>
                    </m:r>
                    <m:f>
                      <m:fPr>
                        <m:ctrlPr>
                          <a:rPr lang="en-US" b="1" i="1" smtClean="0">
                            <a:latin typeface="Cambria Math" panose="02040503050406030204" pitchFamily="18" charset="0"/>
                          </a:rPr>
                        </m:ctrlPr>
                      </m:fPr>
                      <m:num>
                        <m:r>
                          <a:rPr lang="en-US" b="1" i="1" smtClean="0">
                            <a:latin typeface="Cambria Math" panose="02040503050406030204" pitchFamily="18" charset="0"/>
                          </a:rPr>
                          <m:t>𝟏</m:t>
                        </m:r>
                      </m:num>
                      <m:den>
                        <m:r>
                          <a:rPr lang="en-US" b="1" i="1" smtClean="0">
                            <a:latin typeface="Cambria Math" panose="02040503050406030204" pitchFamily="18" charset="0"/>
                          </a:rPr>
                          <m:t>𝟑</m:t>
                        </m:r>
                      </m:den>
                    </m:f>
                  </m:oMath>
                </a14:m>
                <a:r>
                  <a:rPr lang="en-US" b="1" dirty="0"/>
                  <a:t>.</a:t>
                </a:r>
              </a:p>
              <a:p>
                <a:pPr marL="0" indent="0" algn="just">
                  <a:buNone/>
                </a:pPr>
                <a:r>
                  <a:rPr lang="en-PH" dirty="0"/>
                  <a:t>	 Convert the dissimilar fractions to their similar equivalent fractions by using the LCD. Then, proceed to subtraction of similar fractions.</a:t>
                </a:r>
              </a:p>
              <a:p>
                <a:pPr marL="0" indent="0" algn="just">
                  <a:buNone/>
                </a:pPr>
                <a:endParaRPr lang="en-US" b="0" i="1" dirty="0">
                  <a:latin typeface="Cambria Math" panose="02040503050406030204" pitchFamily="18" charset="0"/>
                </a:endParaRPr>
              </a:p>
              <a:p>
                <a:pPr marL="0" indent="0" algn="just">
                  <a:buNone/>
                </a:pPr>
                <a14:m>
                  <m:oMathPara xmlns:m="http://schemas.openxmlformats.org/officeDocument/2006/math">
                    <m:oMathParaPr>
                      <m:jc m:val="centerGroup"/>
                    </m:oMathParaPr>
                    <m:oMath xmlns:m="http://schemas.openxmlformats.org/officeDocument/2006/math">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8</m:t>
                          </m:r>
                        </m:num>
                        <m:den>
                          <m:r>
                            <a:rPr lang="en-US" sz="2400" b="0" i="1" smtClean="0">
                              <a:latin typeface="Cambria Math" panose="02040503050406030204" pitchFamily="18" charset="0"/>
                            </a:rPr>
                            <m:t>9</m:t>
                          </m:r>
                        </m:den>
                      </m:f>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3</m:t>
                          </m:r>
                        </m:den>
                      </m:f>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8</m:t>
                          </m:r>
                        </m:num>
                        <m:den>
                          <m:r>
                            <a:rPr lang="en-US" sz="2400" b="0" i="1" smtClean="0">
                              <a:latin typeface="Cambria Math" panose="02040503050406030204" pitchFamily="18" charset="0"/>
                            </a:rPr>
                            <m:t>9</m:t>
                          </m:r>
                        </m:den>
                      </m:f>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6</m:t>
                          </m:r>
                        </m:num>
                        <m:den>
                          <m:r>
                            <a:rPr lang="en-US" sz="2400" b="0" i="1" smtClean="0">
                              <a:latin typeface="Cambria Math" panose="02040503050406030204" pitchFamily="18" charset="0"/>
                            </a:rPr>
                            <m:t>9</m:t>
                          </m:r>
                        </m:den>
                      </m:f>
                      <m:r>
                        <a:rPr lang="en-US" sz="2400" b="0" i="1" smtClean="0">
                          <a:latin typeface="Cambria Math" panose="02040503050406030204" pitchFamily="18" charset="0"/>
                        </a:rPr>
                        <m:t>=</m:t>
                      </m:r>
                      <m:f>
                        <m:fPr>
                          <m:ctrlPr>
                            <a:rPr lang="en-US" sz="2400" b="1" i="1" smtClean="0">
                              <a:latin typeface="Cambria Math" panose="02040503050406030204" pitchFamily="18" charset="0"/>
                            </a:rPr>
                          </m:ctrlPr>
                        </m:fPr>
                        <m:num>
                          <m:r>
                            <a:rPr lang="en-US" sz="2400" b="1" i="1" smtClean="0">
                              <a:latin typeface="Cambria Math" panose="02040503050406030204" pitchFamily="18" charset="0"/>
                            </a:rPr>
                            <m:t>𝟐</m:t>
                          </m:r>
                        </m:num>
                        <m:den>
                          <m:r>
                            <a:rPr lang="en-US" sz="2400" b="1" i="1" smtClean="0">
                              <a:latin typeface="Cambria Math" panose="02040503050406030204" pitchFamily="18" charset="0"/>
                            </a:rPr>
                            <m:t>𝟗</m:t>
                          </m:r>
                        </m:den>
                      </m:f>
                    </m:oMath>
                  </m:oMathPara>
                </a14:m>
                <a:endParaRPr lang="en-US" b="1" dirty="0"/>
              </a:p>
              <a:p>
                <a:pPr marL="0" indent="0" algn="just">
                  <a:buNone/>
                </a:pPr>
                <a:endParaRPr lang="en-US" dirty="0"/>
              </a:p>
              <a:p>
                <a:pPr marL="0" indent="0" algn="just">
                  <a:buNone/>
                </a:pPr>
                <a:endParaRPr lang="en-US" b="1" dirty="0"/>
              </a:p>
              <a:p>
                <a:pPr marL="0" indent="0" algn="just">
                  <a:buNone/>
                </a:pPr>
                <a:endParaRPr lang="en-US" b="1" dirty="0"/>
              </a:p>
            </p:txBody>
          </p:sp>
        </mc:Choice>
        <mc:Fallback>
          <p:sp>
            <p:nvSpPr>
              <p:cNvPr id="3" name="Content Placeholder 2">
                <a:extLst>
                  <a:ext uri="{FF2B5EF4-FFF2-40B4-BE49-F238E27FC236}">
                    <a16:creationId xmlns:a16="http://schemas.microsoft.com/office/drawing/2014/main" id="{A084F92C-46FE-034E-A49E-0422F8AD3704}"/>
                  </a:ext>
                </a:extLst>
              </p:cNvPr>
              <p:cNvSpPr>
                <a:spLocks noGrp="1" noRot="1" noChangeAspect="1" noMove="1" noResize="1" noEditPoints="1" noAdjustHandles="1" noChangeArrowheads="1" noChangeShapeType="1" noTextEdit="1"/>
              </p:cNvSpPr>
              <p:nvPr>
                <p:ph idx="1"/>
              </p:nvPr>
            </p:nvSpPr>
            <p:spPr>
              <a:xfrm>
                <a:off x="838200" y="1711323"/>
                <a:ext cx="10515600" cy="4558848"/>
              </a:xfrm>
              <a:blipFill>
                <a:blip r:embed="rId3"/>
                <a:stretch>
                  <a:fillRect l="-1086" r="-1086"/>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98AD783D-50B9-A542-AB31-B51459253C8F}"/>
              </a:ext>
            </a:extLst>
          </p:cNvPr>
          <p:cNvSpPr txBox="1"/>
          <p:nvPr/>
        </p:nvSpPr>
        <p:spPr>
          <a:xfrm>
            <a:off x="1894114" y="7396843"/>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761718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2676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a:xfrm>
            <a:off x="714213" y="458115"/>
            <a:ext cx="10306713" cy="1325563"/>
          </a:xfrm>
        </p:spPr>
        <p:txBody>
          <a:bodyPr>
            <a:normAutofit/>
          </a:bodyPr>
          <a:lstStyle/>
          <a:p>
            <a:r>
              <a:rPr lang="en-US" b="1" dirty="0"/>
              <a:t>Adding and Subtracting Fractions and Mixed Numbers Without Regrouping</a:t>
            </a:r>
          </a:p>
        </p:txBody>
      </p:sp>
      <p:sp>
        <p:nvSpPr>
          <p:cNvPr id="5" name="Content Placeholder 4">
            <a:extLst>
              <a:ext uri="{FF2B5EF4-FFF2-40B4-BE49-F238E27FC236}">
                <a16:creationId xmlns:a16="http://schemas.microsoft.com/office/drawing/2014/main" id="{024B6A55-650C-3848-8865-29A36885109F}"/>
              </a:ext>
            </a:extLst>
          </p:cNvPr>
          <p:cNvSpPr>
            <a:spLocks noGrp="1"/>
          </p:cNvSpPr>
          <p:nvPr>
            <p:ph idx="1"/>
          </p:nvPr>
        </p:nvSpPr>
        <p:spPr>
          <a:xfrm>
            <a:off x="838200" y="2348955"/>
            <a:ext cx="10515600" cy="3149912"/>
          </a:xfrm>
        </p:spPr>
        <p:txBody>
          <a:bodyPr>
            <a:normAutofit/>
          </a:bodyPr>
          <a:lstStyle/>
          <a:p>
            <a:r>
              <a:rPr lang="en-PH" dirty="0"/>
              <a:t>To add or subtract similar fractions, simply add or subtract the numerators then write the result over the same denominator.</a:t>
            </a:r>
          </a:p>
          <a:p>
            <a:endParaRPr lang="en-PH" dirty="0"/>
          </a:p>
          <a:p>
            <a:r>
              <a:rPr lang="en-PH" dirty="0"/>
              <a:t>When the fraction of the mixed number minuend is smaller than the fraction of the subtrahend, borrow from the whole number and make the fraction improper before you continue with the subtraction.</a:t>
            </a:r>
          </a:p>
          <a:p>
            <a:pPr marL="0" indent="0">
              <a:buNone/>
            </a:pPr>
            <a:endParaRPr lang="en-PH" dirty="0"/>
          </a:p>
        </p:txBody>
      </p:sp>
    </p:spTree>
    <p:extLst>
      <p:ext uri="{BB962C8B-B14F-4D97-AF65-F5344CB8AC3E}">
        <p14:creationId xmlns:p14="http://schemas.microsoft.com/office/powerpoint/2010/main" val="3900111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a:xfrm>
            <a:off x="714213" y="458115"/>
            <a:ext cx="10306713" cy="1325563"/>
          </a:xfrm>
        </p:spPr>
        <p:txBody>
          <a:bodyPr>
            <a:normAutofit/>
          </a:bodyPr>
          <a:lstStyle/>
          <a:p>
            <a:r>
              <a:rPr lang="en-US" b="1" dirty="0"/>
              <a:t>Adding and Subtracting Fractions and Mixed Numbers Without Regrouping</a:t>
            </a:r>
          </a:p>
        </p:txBody>
      </p:sp>
      <p:sp>
        <p:nvSpPr>
          <p:cNvPr id="5" name="Content Placeholder 4">
            <a:extLst>
              <a:ext uri="{FF2B5EF4-FFF2-40B4-BE49-F238E27FC236}">
                <a16:creationId xmlns:a16="http://schemas.microsoft.com/office/drawing/2014/main" id="{024B6A55-650C-3848-8865-29A36885109F}"/>
              </a:ext>
            </a:extLst>
          </p:cNvPr>
          <p:cNvSpPr>
            <a:spLocks noGrp="1"/>
          </p:cNvSpPr>
          <p:nvPr>
            <p:ph idx="1"/>
          </p:nvPr>
        </p:nvSpPr>
        <p:spPr>
          <a:xfrm>
            <a:off x="838200" y="2263448"/>
            <a:ext cx="10515600" cy="2810875"/>
          </a:xfrm>
        </p:spPr>
        <p:txBody>
          <a:bodyPr>
            <a:normAutofit/>
          </a:bodyPr>
          <a:lstStyle/>
          <a:p>
            <a:r>
              <a:rPr lang="en-PH" dirty="0"/>
              <a:t>To add or subtract dissimilar fractions, make the dissimilar fractions similar by finding their least common divisor (LCD) and proceed with addition or subtraction.</a:t>
            </a:r>
          </a:p>
          <a:p>
            <a:endParaRPr lang="en-PH" dirty="0"/>
          </a:p>
          <a:p>
            <a:r>
              <a:rPr lang="en-PH" dirty="0"/>
              <a:t>Always simplify the final answers into their lowest terms.</a:t>
            </a:r>
          </a:p>
          <a:p>
            <a:endParaRPr lang="en-PH" dirty="0"/>
          </a:p>
        </p:txBody>
      </p:sp>
    </p:spTree>
    <p:extLst>
      <p:ext uri="{BB962C8B-B14F-4D97-AF65-F5344CB8AC3E}">
        <p14:creationId xmlns:p14="http://schemas.microsoft.com/office/powerpoint/2010/main" val="2864155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a:xfrm>
            <a:off x="714213" y="458115"/>
            <a:ext cx="10306713" cy="1325563"/>
          </a:xfrm>
        </p:spPr>
        <p:txBody>
          <a:bodyPr>
            <a:normAutofit/>
          </a:bodyPr>
          <a:lstStyle/>
          <a:p>
            <a:r>
              <a:rPr lang="en-US" b="1" dirty="0"/>
              <a:t>Adding and Subtracting Fractions and Mixed Numbers Without Regrouping</a:t>
            </a:r>
          </a:p>
        </p:txBody>
      </p:sp>
      <p:sp>
        <p:nvSpPr>
          <p:cNvPr id="5" name="Content Placeholder 4">
            <a:extLst>
              <a:ext uri="{FF2B5EF4-FFF2-40B4-BE49-F238E27FC236}">
                <a16:creationId xmlns:a16="http://schemas.microsoft.com/office/drawing/2014/main" id="{024B6A55-650C-3848-8865-29A36885109F}"/>
              </a:ext>
            </a:extLst>
          </p:cNvPr>
          <p:cNvSpPr>
            <a:spLocks noGrp="1"/>
          </p:cNvSpPr>
          <p:nvPr>
            <p:ph idx="1"/>
          </p:nvPr>
        </p:nvSpPr>
        <p:spPr>
          <a:xfrm>
            <a:off x="5241185" y="2145845"/>
            <a:ext cx="6770914" cy="3500538"/>
          </a:xfrm>
        </p:spPr>
        <p:txBody>
          <a:bodyPr>
            <a:normAutofit lnSpcReduction="10000"/>
          </a:bodyPr>
          <a:lstStyle/>
          <a:p>
            <a:pPr marL="0" indent="0" algn="just">
              <a:buNone/>
            </a:pPr>
            <a:r>
              <a:rPr lang="en-PH" dirty="0"/>
              <a:t>	Sharing is caring. Take any two packs of biscuits or cookies. Then, take 2 plates. The first plate is yours, and the second plate will be for someone in your house you want to share your food with. Now, cut your biscuits or cookies into 4 equal parts each and place as much as you like on each plate. You can also put whole biscuits if you like. Your two plates might look like this.</a:t>
            </a:r>
          </a:p>
        </p:txBody>
      </p:sp>
      <p:pic>
        <p:nvPicPr>
          <p:cNvPr id="3" name="Picture 2">
            <a:extLst>
              <a:ext uri="{FF2B5EF4-FFF2-40B4-BE49-F238E27FC236}">
                <a16:creationId xmlns:a16="http://schemas.microsoft.com/office/drawing/2014/main" id="{A808CE37-9F2A-464B-A5EF-C23C5DC4FC73}"/>
              </a:ext>
            </a:extLst>
          </p:cNvPr>
          <p:cNvPicPr>
            <a:picLocks noChangeAspect="1"/>
          </p:cNvPicPr>
          <p:nvPr/>
        </p:nvPicPr>
        <p:blipFill>
          <a:blip r:embed="rId3"/>
          <a:stretch>
            <a:fillRect/>
          </a:stretch>
        </p:blipFill>
        <p:spPr>
          <a:xfrm>
            <a:off x="179901" y="2077284"/>
            <a:ext cx="5001699" cy="3429000"/>
          </a:xfrm>
          <a:prstGeom prst="rect">
            <a:avLst/>
          </a:prstGeom>
        </p:spPr>
      </p:pic>
    </p:spTree>
    <p:extLst>
      <p:ext uri="{BB962C8B-B14F-4D97-AF65-F5344CB8AC3E}">
        <p14:creationId xmlns:p14="http://schemas.microsoft.com/office/powerpoint/2010/main" val="3505567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a:xfrm>
            <a:off x="714213" y="458115"/>
            <a:ext cx="10306713" cy="1325563"/>
          </a:xfrm>
        </p:spPr>
        <p:txBody>
          <a:bodyPr>
            <a:normAutofit/>
          </a:bodyPr>
          <a:lstStyle/>
          <a:p>
            <a:r>
              <a:rPr lang="en-US" b="1" dirty="0"/>
              <a:t>Adding and Subtracting Fractions and Mixed Numbers Without Regrouping</a:t>
            </a:r>
          </a:p>
        </p:txBody>
      </p:sp>
      <mc:AlternateContent xmlns:mc="http://schemas.openxmlformats.org/markup-compatibility/2006">
        <mc:Choice xmlns:a14="http://schemas.microsoft.com/office/drawing/2010/main" Requires="a14">
          <p:sp>
            <p:nvSpPr>
              <p:cNvPr id="6" name="Content Placeholder 5">
                <a:extLst>
                  <a:ext uri="{FF2B5EF4-FFF2-40B4-BE49-F238E27FC236}">
                    <a16:creationId xmlns:a16="http://schemas.microsoft.com/office/drawing/2014/main" id="{A53CD69E-699F-2F4C-981C-00ED51C95C01}"/>
                  </a:ext>
                </a:extLst>
              </p:cNvPr>
              <p:cNvSpPr>
                <a:spLocks noGrp="1"/>
              </p:cNvSpPr>
              <p:nvPr>
                <p:ph idx="1"/>
              </p:nvPr>
            </p:nvSpPr>
            <p:spPr>
              <a:xfrm>
                <a:off x="576942" y="1783678"/>
                <a:ext cx="6509657" cy="4351338"/>
              </a:xfrm>
            </p:spPr>
            <p:txBody>
              <a:bodyPr>
                <a:normAutofit lnSpcReduction="10000"/>
              </a:bodyPr>
              <a:lstStyle/>
              <a:p>
                <a:pPr marL="0" indent="0" algn="just">
                  <a:buNone/>
                </a:pPr>
                <a:r>
                  <a:rPr lang="en-PH" dirty="0"/>
                  <a:t>	The plate on the left has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3</m:t>
                        </m:r>
                      </m:num>
                      <m:den>
                        <m:r>
                          <a:rPr lang="en-US" b="0" i="1" smtClean="0">
                            <a:latin typeface="Cambria Math" panose="02040503050406030204" pitchFamily="18" charset="0"/>
                          </a:rPr>
                          <m:t>4</m:t>
                        </m:r>
                      </m:den>
                    </m:f>
                  </m:oMath>
                </a14:m>
                <a:r>
                  <a:rPr lang="en-PH" dirty="0"/>
                  <a:t> of the round biscuits and </a:t>
                </a:r>
                <a14:m>
                  <m:oMath xmlns:m="http://schemas.openxmlformats.org/officeDocument/2006/math">
                    <m:r>
                      <a:rPr lang="en-US" b="0" i="1" smtClean="0">
                        <a:latin typeface="Cambria Math" panose="02040503050406030204" pitchFamily="18" charset="0"/>
                      </a:rPr>
                      <m:t>1¼</m:t>
                    </m:r>
                  </m:oMath>
                </a14:m>
                <a:r>
                  <a:rPr lang="en-US" dirty="0"/>
                  <a:t> </a:t>
                </a:r>
                <a:r>
                  <a:rPr lang="en-PH" dirty="0"/>
                  <a:t>of the rectangular biscuits. The plater on the right has </a:t>
                </a:r>
                <a14:m>
                  <m:oMath xmlns:m="http://schemas.openxmlformats.org/officeDocument/2006/math">
                    <m:r>
                      <a:rPr lang="en-US" b="0" i="1" smtClean="0">
                        <a:latin typeface="Cambria Math" panose="02040503050406030204" pitchFamily="18" charset="0"/>
                      </a:rPr>
                      <m:t>2¼</m:t>
                    </m:r>
                  </m:oMath>
                </a14:m>
                <a:r>
                  <a:rPr lang="en-US" dirty="0"/>
                  <a:t> </a:t>
                </a:r>
                <a:r>
                  <a:rPr lang="en-PH" dirty="0"/>
                  <a:t>of the round biscuits and </a:t>
                </a:r>
                <a14:m>
                  <m:oMath xmlns:m="http://schemas.openxmlformats.org/officeDocument/2006/math">
                    <m:r>
                      <a:rPr lang="en-US" b="0" i="1" dirty="0" smtClean="0">
                        <a:latin typeface="Cambria Math" panose="02040503050406030204" pitchFamily="18" charset="0"/>
                      </a:rPr>
                      <m:t>1¾</m:t>
                    </m:r>
                  </m:oMath>
                </a14:m>
                <a:r>
                  <a:rPr lang="en-US" dirty="0"/>
                  <a:t> </a:t>
                </a:r>
                <a:r>
                  <a:rPr lang="en-PH" dirty="0"/>
                  <a:t>of the rectangular biscuits. How many biscuits or cookies did you put on your first plate? How about the second plate?</a:t>
                </a:r>
              </a:p>
              <a:p>
                <a:pPr marL="0" indent="0" algn="just">
                  <a:buNone/>
                </a:pPr>
                <a:r>
                  <a:rPr lang="en-US" dirty="0"/>
                  <a:t>	</a:t>
                </a:r>
                <a:r>
                  <a:rPr lang="en-PH" dirty="0"/>
                  <a:t>This activity shows us that we can put similar fractions together. Now, you can eat the biscuits on your plate and give the second plate to someone else.</a:t>
                </a:r>
              </a:p>
              <a:p>
                <a:pPr marL="0" indent="0" algn="just">
                  <a:buNone/>
                </a:pPr>
                <a:endParaRPr lang="en-US" dirty="0"/>
              </a:p>
            </p:txBody>
          </p:sp>
        </mc:Choice>
        <mc:Fallback>
          <p:sp>
            <p:nvSpPr>
              <p:cNvPr id="6" name="Content Placeholder 5">
                <a:extLst>
                  <a:ext uri="{FF2B5EF4-FFF2-40B4-BE49-F238E27FC236}">
                    <a16:creationId xmlns:a16="http://schemas.microsoft.com/office/drawing/2014/main" id="{A53CD69E-699F-2F4C-981C-00ED51C95C01}"/>
                  </a:ext>
                </a:extLst>
              </p:cNvPr>
              <p:cNvSpPr>
                <a:spLocks noGrp="1" noRot="1" noChangeAspect="1" noMove="1" noResize="1" noEditPoints="1" noAdjustHandles="1" noChangeArrowheads="1" noChangeShapeType="1" noTextEdit="1"/>
              </p:cNvSpPr>
              <p:nvPr>
                <p:ph idx="1"/>
              </p:nvPr>
            </p:nvSpPr>
            <p:spPr>
              <a:xfrm>
                <a:off x="576942" y="1783678"/>
                <a:ext cx="6509657" cy="4351338"/>
              </a:xfrm>
              <a:blipFill>
                <a:blip r:embed="rId3"/>
                <a:stretch>
                  <a:fillRect l="-1751" t="-1163" r="-1751"/>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6F089B28-CBE0-684B-A873-1D03C0C5DB68}"/>
              </a:ext>
            </a:extLst>
          </p:cNvPr>
          <p:cNvPicPr>
            <a:picLocks noChangeAspect="1"/>
          </p:cNvPicPr>
          <p:nvPr/>
        </p:nvPicPr>
        <p:blipFill rotWithShape="1">
          <a:blip r:embed="rId4"/>
          <a:srcRect l="9383" r="6698"/>
          <a:stretch/>
        </p:blipFill>
        <p:spPr>
          <a:xfrm>
            <a:off x="7086596" y="1330447"/>
            <a:ext cx="2628900" cy="2628900"/>
          </a:xfrm>
          <a:prstGeom prst="rect">
            <a:avLst/>
          </a:prstGeom>
        </p:spPr>
      </p:pic>
      <p:pic>
        <p:nvPicPr>
          <p:cNvPr id="8" name="Picture 7">
            <a:extLst>
              <a:ext uri="{FF2B5EF4-FFF2-40B4-BE49-F238E27FC236}">
                <a16:creationId xmlns:a16="http://schemas.microsoft.com/office/drawing/2014/main" id="{BB0540C2-6C26-B648-9E41-4F6E43394F3B}"/>
              </a:ext>
            </a:extLst>
          </p:cNvPr>
          <p:cNvPicPr>
            <a:picLocks noChangeAspect="1"/>
          </p:cNvPicPr>
          <p:nvPr/>
        </p:nvPicPr>
        <p:blipFill rotWithShape="1">
          <a:blip r:embed="rId5"/>
          <a:srcRect l="9136"/>
          <a:stretch/>
        </p:blipFill>
        <p:spPr>
          <a:xfrm>
            <a:off x="9339943" y="3484573"/>
            <a:ext cx="2846461" cy="2628900"/>
          </a:xfrm>
          <a:prstGeom prst="rect">
            <a:avLst/>
          </a:prstGeom>
        </p:spPr>
      </p:pic>
    </p:spTree>
    <p:extLst>
      <p:ext uri="{BB962C8B-B14F-4D97-AF65-F5344CB8AC3E}">
        <p14:creationId xmlns:p14="http://schemas.microsoft.com/office/powerpoint/2010/main" val="22143745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a:xfrm>
            <a:off x="714213" y="458115"/>
            <a:ext cx="10306713" cy="1325563"/>
          </a:xfrm>
        </p:spPr>
        <p:txBody>
          <a:bodyPr>
            <a:normAutofit/>
          </a:bodyPr>
          <a:lstStyle/>
          <a:p>
            <a:r>
              <a:rPr lang="en-US" b="1" dirty="0"/>
              <a:t>Adding and Subtracting Fractions and Mixed Numbers Without Regrouping</a:t>
            </a:r>
          </a:p>
        </p:txBody>
      </p:sp>
      <mc:AlternateContent xmlns:mc="http://schemas.openxmlformats.org/markup-compatibility/2006">
        <mc:Choice xmlns:a14="http://schemas.microsoft.com/office/drawing/2010/main" Requires="a14">
          <p:sp>
            <p:nvSpPr>
              <p:cNvPr id="10" name="Content Placeholder 9">
                <a:extLst>
                  <a:ext uri="{FF2B5EF4-FFF2-40B4-BE49-F238E27FC236}">
                    <a16:creationId xmlns:a16="http://schemas.microsoft.com/office/drawing/2014/main" id="{FF97FC48-5694-DE41-A97E-DB7184C86CE2}"/>
                  </a:ext>
                </a:extLst>
              </p:cNvPr>
              <p:cNvSpPr>
                <a:spLocks noGrp="1"/>
              </p:cNvSpPr>
              <p:nvPr>
                <p:ph idx="1"/>
              </p:nvPr>
            </p:nvSpPr>
            <p:spPr>
              <a:xfrm>
                <a:off x="714213" y="4343173"/>
                <a:ext cx="10515600" cy="1995261"/>
              </a:xfrm>
            </p:spPr>
            <p:txBody>
              <a:bodyPr/>
              <a:lstStyle/>
              <a:p>
                <a:pPr marL="0" indent="0" algn="just">
                  <a:buNone/>
                </a:pPr>
                <a:r>
                  <a:rPr lang="en-PH" dirty="0"/>
                  <a:t>	How many biscuits or cookies did you put on your first plate? How about the second plate?</a:t>
                </a:r>
              </a:p>
              <a:p>
                <a:pPr marL="0" indent="0" algn="just">
                  <a:buNone/>
                </a:pPr>
                <a:r>
                  <a:rPr lang="en-PH" dirty="0"/>
                  <a:t>	The plate on the left has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3</m:t>
                        </m:r>
                      </m:num>
                      <m:den>
                        <m:r>
                          <a:rPr lang="en-US" b="0" i="1" smtClean="0">
                            <a:latin typeface="Cambria Math" panose="02040503050406030204" pitchFamily="18" charset="0"/>
                          </a:rPr>
                          <m:t>4</m:t>
                        </m:r>
                      </m:den>
                    </m:f>
                  </m:oMath>
                </a14:m>
                <a:r>
                  <a:rPr lang="en-PH" dirty="0"/>
                  <a:t> of a round biscuit and </a:t>
                </a:r>
                <a14:m>
                  <m:oMath xmlns:m="http://schemas.openxmlformats.org/officeDocument/2006/math">
                    <m:r>
                      <a:rPr lang="en-US" b="0" i="1" smtClean="0">
                        <a:latin typeface="Cambria Math" panose="02040503050406030204" pitchFamily="18" charset="0"/>
                      </a:rPr>
                      <m:t>1¼</m:t>
                    </m:r>
                  </m:oMath>
                </a14:m>
                <a:r>
                  <a:rPr lang="en-US" dirty="0"/>
                  <a:t> </a:t>
                </a:r>
                <a:r>
                  <a:rPr lang="en-PH" dirty="0"/>
                  <a:t>of rectangular biscuits. Add the biscuits.</a:t>
                </a:r>
              </a:p>
              <a:p>
                <a:pPr marL="0" indent="0" algn="just">
                  <a:buNone/>
                </a:pPr>
                <a:endParaRPr lang="en-US" dirty="0"/>
              </a:p>
            </p:txBody>
          </p:sp>
        </mc:Choice>
        <mc:Fallback>
          <p:sp>
            <p:nvSpPr>
              <p:cNvPr id="10" name="Content Placeholder 9">
                <a:extLst>
                  <a:ext uri="{FF2B5EF4-FFF2-40B4-BE49-F238E27FC236}">
                    <a16:creationId xmlns:a16="http://schemas.microsoft.com/office/drawing/2014/main" id="{FF97FC48-5694-DE41-A97E-DB7184C86CE2}"/>
                  </a:ext>
                </a:extLst>
              </p:cNvPr>
              <p:cNvSpPr>
                <a:spLocks noGrp="1" noRot="1" noChangeAspect="1" noMove="1" noResize="1" noEditPoints="1" noAdjustHandles="1" noChangeArrowheads="1" noChangeShapeType="1" noTextEdit="1"/>
              </p:cNvSpPr>
              <p:nvPr>
                <p:ph idx="1"/>
              </p:nvPr>
            </p:nvSpPr>
            <p:spPr>
              <a:xfrm>
                <a:off x="714213" y="4343173"/>
                <a:ext cx="10515600" cy="1995261"/>
              </a:xfrm>
              <a:blipFill>
                <a:blip r:embed="rId3"/>
                <a:stretch>
                  <a:fillRect l="-1086" t="-4430" r="-1206" b="-3797"/>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7025772B-EAE4-AE41-ABD7-6878D3A6DA1F}"/>
              </a:ext>
            </a:extLst>
          </p:cNvPr>
          <p:cNvPicPr>
            <a:picLocks noChangeAspect="1"/>
          </p:cNvPicPr>
          <p:nvPr/>
        </p:nvPicPr>
        <p:blipFill>
          <a:blip r:embed="rId4"/>
          <a:stretch>
            <a:fillRect/>
          </a:stretch>
        </p:blipFill>
        <p:spPr>
          <a:xfrm>
            <a:off x="2026557" y="1631044"/>
            <a:ext cx="3100614" cy="2602483"/>
          </a:xfrm>
          <a:prstGeom prst="rect">
            <a:avLst/>
          </a:prstGeom>
        </p:spPr>
      </p:pic>
      <p:pic>
        <p:nvPicPr>
          <p:cNvPr id="12" name="Picture 11">
            <a:extLst>
              <a:ext uri="{FF2B5EF4-FFF2-40B4-BE49-F238E27FC236}">
                <a16:creationId xmlns:a16="http://schemas.microsoft.com/office/drawing/2014/main" id="{AFB1D565-A99F-5D43-A412-0EC1F8345D60}"/>
              </a:ext>
            </a:extLst>
          </p:cNvPr>
          <p:cNvPicPr>
            <a:picLocks noChangeAspect="1"/>
          </p:cNvPicPr>
          <p:nvPr/>
        </p:nvPicPr>
        <p:blipFill>
          <a:blip r:embed="rId5"/>
          <a:stretch>
            <a:fillRect/>
          </a:stretch>
        </p:blipFill>
        <p:spPr>
          <a:xfrm>
            <a:off x="6533348" y="1595274"/>
            <a:ext cx="3273864" cy="2747899"/>
          </a:xfrm>
          <a:prstGeom prst="rect">
            <a:avLst/>
          </a:prstGeom>
        </p:spPr>
      </p:pic>
    </p:spTree>
    <p:extLst>
      <p:ext uri="{BB962C8B-B14F-4D97-AF65-F5344CB8AC3E}">
        <p14:creationId xmlns:p14="http://schemas.microsoft.com/office/powerpoint/2010/main" val="3781401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a:xfrm>
            <a:off x="714213" y="458115"/>
            <a:ext cx="10306713" cy="1325563"/>
          </a:xfrm>
        </p:spPr>
        <p:txBody>
          <a:bodyPr>
            <a:normAutofit/>
          </a:bodyPr>
          <a:lstStyle/>
          <a:p>
            <a:r>
              <a:rPr lang="en-US" b="1" dirty="0"/>
              <a:t>Adding and Subtracting Fractions and Mixed Numbers Without Regrouping</a:t>
            </a: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9CCE1D13-6703-654C-8FB0-89E2D0997439}"/>
                  </a:ext>
                </a:extLst>
              </p:cNvPr>
              <p:cNvSpPr txBox="1"/>
              <p:nvPr/>
            </p:nvSpPr>
            <p:spPr>
              <a:xfrm>
                <a:off x="1885336" y="2325682"/>
                <a:ext cx="342210" cy="1237518"/>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3</m:t>
                          </m:r>
                        </m:num>
                        <m:den>
                          <m:r>
                            <a:rPr lang="en-US" sz="2800" b="0" i="1" smtClean="0">
                              <a:latin typeface="Cambria Math" panose="02040503050406030204" pitchFamily="18" charset="0"/>
                            </a:rPr>
                            <m:t>4</m:t>
                          </m:r>
                        </m:den>
                      </m:f>
                    </m:oMath>
                  </m:oMathPara>
                </a14:m>
                <a:endParaRPr lang="en-US" sz="2800" b="0" dirty="0"/>
              </a:p>
              <a:p>
                <a:endParaRPr lang="en-US" sz="2800" dirty="0"/>
              </a:p>
            </p:txBody>
          </p:sp>
        </mc:Choice>
        <mc:Fallback>
          <p:sp>
            <p:nvSpPr>
              <p:cNvPr id="6" name="TextBox 5">
                <a:extLst>
                  <a:ext uri="{FF2B5EF4-FFF2-40B4-BE49-F238E27FC236}">
                    <a16:creationId xmlns:a16="http://schemas.microsoft.com/office/drawing/2014/main" id="{9CCE1D13-6703-654C-8FB0-89E2D0997439}"/>
                  </a:ext>
                </a:extLst>
              </p:cNvPr>
              <p:cNvSpPr txBox="1">
                <a:spLocks noRot="1" noChangeAspect="1" noMove="1" noResize="1" noEditPoints="1" noAdjustHandles="1" noChangeArrowheads="1" noChangeShapeType="1" noTextEdit="1"/>
              </p:cNvSpPr>
              <p:nvPr/>
            </p:nvSpPr>
            <p:spPr>
              <a:xfrm>
                <a:off x="1885336" y="2325682"/>
                <a:ext cx="342210" cy="1237518"/>
              </a:xfrm>
              <a:prstGeom prst="rect">
                <a:avLst/>
              </a:prstGeom>
              <a:blipFill>
                <a:blip r:embed="rId3"/>
                <a:stretch>
                  <a:fillRect l="-10714" t="-1010" r="-1428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0C87D5E1-596E-6642-B071-2B9CE49E48DC}"/>
                  </a:ext>
                </a:extLst>
              </p:cNvPr>
              <p:cNvSpPr txBox="1"/>
              <p:nvPr/>
            </p:nvSpPr>
            <p:spPr>
              <a:xfrm>
                <a:off x="1651579" y="3294800"/>
                <a:ext cx="555665" cy="1237518"/>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1</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4</m:t>
                          </m:r>
                        </m:den>
                      </m:f>
                    </m:oMath>
                  </m:oMathPara>
                </a14:m>
                <a:endParaRPr lang="en-US" sz="2800" b="0" dirty="0"/>
              </a:p>
              <a:p>
                <a:endParaRPr lang="en-US" sz="2800" dirty="0"/>
              </a:p>
            </p:txBody>
          </p:sp>
        </mc:Choice>
        <mc:Fallback>
          <p:sp>
            <p:nvSpPr>
              <p:cNvPr id="8" name="TextBox 7">
                <a:extLst>
                  <a:ext uri="{FF2B5EF4-FFF2-40B4-BE49-F238E27FC236}">
                    <a16:creationId xmlns:a16="http://schemas.microsoft.com/office/drawing/2014/main" id="{0C87D5E1-596E-6642-B071-2B9CE49E48DC}"/>
                  </a:ext>
                </a:extLst>
              </p:cNvPr>
              <p:cNvSpPr txBox="1">
                <a:spLocks noRot="1" noChangeAspect="1" noMove="1" noResize="1" noEditPoints="1" noAdjustHandles="1" noChangeArrowheads="1" noChangeShapeType="1" noTextEdit="1"/>
              </p:cNvSpPr>
              <p:nvPr/>
            </p:nvSpPr>
            <p:spPr>
              <a:xfrm>
                <a:off x="1651579" y="3294800"/>
                <a:ext cx="555665" cy="1237518"/>
              </a:xfrm>
              <a:prstGeom prst="rect">
                <a:avLst/>
              </a:prstGeom>
              <a:blipFill>
                <a:blip r:embed="rId4"/>
                <a:stretch>
                  <a:fillRect l="-11111" r="-11111"/>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B3238365-4865-2341-BB58-C4656319EFCB}"/>
              </a:ext>
            </a:extLst>
          </p:cNvPr>
          <p:cNvSpPr txBox="1"/>
          <p:nvPr/>
        </p:nvSpPr>
        <p:spPr>
          <a:xfrm>
            <a:off x="1158839" y="3563200"/>
            <a:ext cx="364202" cy="523220"/>
          </a:xfrm>
          <a:prstGeom prst="rect">
            <a:avLst/>
          </a:prstGeom>
          <a:noFill/>
        </p:spPr>
        <p:txBody>
          <a:bodyPr wrap="none" rtlCol="0">
            <a:spAutoFit/>
          </a:bodyPr>
          <a:lstStyle/>
          <a:p>
            <a:r>
              <a:rPr lang="en-US" sz="2800" dirty="0"/>
              <a:t>+</a:t>
            </a:r>
          </a:p>
        </p:txBody>
      </p:sp>
      <p:sp>
        <p:nvSpPr>
          <p:cNvPr id="13" name="TextBox 12">
            <a:extLst>
              <a:ext uri="{FF2B5EF4-FFF2-40B4-BE49-F238E27FC236}">
                <a16:creationId xmlns:a16="http://schemas.microsoft.com/office/drawing/2014/main" id="{F40A3F4A-F8CD-AF4E-8411-BC83B40A92E0}"/>
              </a:ext>
            </a:extLst>
          </p:cNvPr>
          <p:cNvSpPr txBox="1"/>
          <p:nvPr/>
        </p:nvSpPr>
        <p:spPr>
          <a:xfrm>
            <a:off x="1461999" y="3831914"/>
            <a:ext cx="1261884" cy="523220"/>
          </a:xfrm>
          <a:prstGeom prst="rect">
            <a:avLst/>
          </a:prstGeom>
          <a:noFill/>
        </p:spPr>
        <p:txBody>
          <a:bodyPr wrap="none" rtlCol="0">
            <a:spAutoFit/>
          </a:bodyPr>
          <a:lstStyle/>
          <a:p>
            <a:r>
              <a:rPr lang="en-US" sz="2800" dirty="0"/>
              <a:t>______</a:t>
            </a:r>
          </a:p>
        </p:txBody>
      </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F359955A-7BCA-C443-9965-27B7372886E9}"/>
                  </a:ext>
                </a:extLst>
              </p:cNvPr>
              <p:cNvSpPr txBox="1"/>
              <p:nvPr/>
            </p:nvSpPr>
            <p:spPr>
              <a:xfrm>
                <a:off x="1664511" y="4315266"/>
                <a:ext cx="1205137" cy="805092"/>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1</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4</m:t>
                          </m:r>
                        </m:num>
                        <m:den>
                          <m:r>
                            <a:rPr lang="en-US" sz="2800" b="0" i="1" smtClean="0">
                              <a:latin typeface="Cambria Math" panose="02040503050406030204" pitchFamily="18" charset="0"/>
                            </a:rPr>
                            <m:t>4</m:t>
                          </m:r>
                        </m:den>
                      </m:f>
                      <m:r>
                        <a:rPr lang="en-US" sz="2800" b="0" i="1" smtClean="0">
                          <a:latin typeface="Cambria Math" panose="02040503050406030204" pitchFamily="18" charset="0"/>
                        </a:rPr>
                        <m:t>=2</m:t>
                      </m:r>
                    </m:oMath>
                  </m:oMathPara>
                </a14:m>
                <a:endParaRPr lang="en-US" sz="2800" b="0" dirty="0"/>
              </a:p>
            </p:txBody>
          </p:sp>
        </mc:Choice>
        <mc:Fallback>
          <p:sp>
            <p:nvSpPr>
              <p:cNvPr id="14" name="TextBox 13">
                <a:extLst>
                  <a:ext uri="{FF2B5EF4-FFF2-40B4-BE49-F238E27FC236}">
                    <a16:creationId xmlns:a16="http://schemas.microsoft.com/office/drawing/2014/main" id="{F359955A-7BCA-C443-9965-27B7372886E9}"/>
                  </a:ext>
                </a:extLst>
              </p:cNvPr>
              <p:cNvSpPr txBox="1">
                <a:spLocks noRot="1" noChangeAspect="1" noMove="1" noResize="1" noEditPoints="1" noAdjustHandles="1" noChangeArrowheads="1" noChangeShapeType="1" noTextEdit="1"/>
              </p:cNvSpPr>
              <p:nvPr/>
            </p:nvSpPr>
            <p:spPr>
              <a:xfrm>
                <a:off x="1664511" y="4315266"/>
                <a:ext cx="1205137" cy="805092"/>
              </a:xfrm>
              <a:prstGeom prst="rect">
                <a:avLst/>
              </a:prstGeom>
              <a:blipFill>
                <a:blip r:embed="rId5"/>
                <a:stretch>
                  <a:fillRect l="-6250" t="-1563" r="-5208" b="-12500"/>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D8C7ACDD-BFB7-D846-931A-B3A3950995EB}"/>
              </a:ext>
            </a:extLst>
          </p:cNvPr>
          <p:cNvSpPr txBox="1"/>
          <p:nvPr/>
        </p:nvSpPr>
        <p:spPr>
          <a:xfrm>
            <a:off x="3722914" y="1624207"/>
            <a:ext cx="8085660" cy="4401205"/>
          </a:xfrm>
          <a:prstGeom prst="rect">
            <a:avLst/>
          </a:prstGeom>
          <a:noFill/>
        </p:spPr>
        <p:txBody>
          <a:bodyPr wrap="square" rtlCol="0">
            <a:spAutoFit/>
          </a:bodyPr>
          <a:lstStyle/>
          <a:p>
            <a:pPr algn="just"/>
            <a:r>
              <a:rPr lang="en-PH" sz="2800" dirty="0"/>
              <a:t>	In the given example, the two fractions are similar because both have a denominator of 4. Since they are similar fractions, simply add their numerators and write the sum over the denominator. Thus, the</a:t>
            </a:r>
          </a:p>
          <a:p>
            <a:pPr algn="just"/>
            <a:endParaRPr lang="en-PH" sz="2800" dirty="0"/>
          </a:p>
          <a:p>
            <a:pPr algn="just"/>
            <a:r>
              <a:rPr lang="en-PH" sz="2800" dirty="0"/>
              <a:t> answer is        or 2.</a:t>
            </a:r>
          </a:p>
          <a:p>
            <a:pPr algn="just"/>
            <a:endParaRPr lang="en-PH" sz="2800" dirty="0"/>
          </a:p>
          <a:p>
            <a:pPr algn="just"/>
            <a:r>
              <a:rPr lang="en-PH" sz="2800" dirty="0"/>
              <a:t>	The plate on the right has         of round biscuits </a:t>
            </a:r>
          </a:p>
          <a:p>
            <a:pPr algn="just"/>
            <a:endParaRPr lang="en-PH" sz="2800" dirty="0"/>
          </a:p>
          <a:p>
            <a:pPr algn="just"/>
            <a:r>
              <a:rPr lang="en-PH" sz="2800" dirty="0"/>
              <a:t>and         of rectangular biscuits.</a:t>
            </a:r>
          </a:p>
        </p:txBody>
      </p:sp>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9BE4E69A-6221-514E-852A-D2E9177C9531}"/>
                  </a:ext>
                </a:extLst>
              </p:cNvPr>
              <p:cNvSpPr txBox="1"/>
              <p:nvPr/>
            </p:nvSpPr>
            <p:spPr>
              <a:xfrm>
                <a:off x="5197257" y="3563200"/>
                <a:ext cx="670312" cy="1237518"/>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1</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4</m:t>
                          </m:r>
                        </m:den>
                      </m:f>
                    </m:oMath>
                  </m:oMathPara>
                </a14:m>
                <a:endParaRPr lang="en-US" sz="2800" b="0" dirty="0"/>
              </a:p>
              <a:p>
                <a:r>
                  <a:rPr lang="en-US" sz="2800" dirty="0"/>
                  <a:t>    </a:t>
                </a:r>
              </a:p>
            </p:txBody>
          </p:sp>
        </mc:Choice>
        <mc:Fallback>
          <p:sp>
            <p:nvSpPr>
              <p:cNvPr id="16" name="TextBox 15">
                <a:extLst>
                  <a:ext uri="{FF2B5EF4-FFF2-40B4-BE49-F238E27FC236}">
                    <a16:creationId xmlns:a16="http://schemas.microsoft.com/office/drawing/2014/main" id="{9BE4E69A-6221-514E-852A-D2E9177C9531}"/>
                  </a:ext>
                </a:extLst>
              </p:cNvPr>
              <p:cNvSpPr txBox="1">
                <a:spLocks noRot="1" noChangeAspect="1" noMove="1" noResize="1" noEditPoints="1" noAdjustHandles="1" noChangeArrowheads="1" noChangeShapeType="1" noTextEdit="1"/>
              </p:cNvSpPr>
              <p:nvPr/>
            </p:nvSpPr>
            <p:spPr>
              <a:xfrm>
                <a:off x="5197257" y="3563200"/>
                <a:ext cx="670312" cy="1237518"/>
              </a:xfrm>
              <a:prstGeom prst="rect">
                <a:avLst/>
              </a:prstGeom>
              <a:blipFill>
                <a:blip r:embed="rId6"/>
                <a:stretch>
                  <a:fillRect t="-1020" r="-185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EEFED373-72C3-E545-AEA1-D926ADABA67A}"/>
                  </a:ext>
                </a:extLst>
              </p:cNvPr>
              <p:cNvSpPr txBox="1"/>
              <p:nvPr/>
            </p:nvSpPr>
            <p:spPr>
              <a:xfrm>
                <a:off x="8468416" y="4454391"/>
                <a:ext cx="572529" cy="1237518"/>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sz="2800" i="1">
                          <a:latin typeface="Cambria Math" panose="02040503050406030204" pitchFamily="18" charset="0"/>
                        </a:rPr>
                        <m:t>2</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4</m:t>
                          </m:r>
                        </m:den>
                      </m:f>
                    </m:oMath>
                  </m:oMathPara>
                </a14:m>
                <a:endParaRPr lang="en-US" sz="2800" b="0" dirty="0"/>
              </a:p>
              <a:p>
                <a:r>
                  <a:rPr lang="en-US" sz="2800" dirty="0"/>
                  <a:t>   </a:t>
                </a:r>
              </a:p>
            </p:txBody>
          </p:sp>
        </mc:Choice>
        <mc:Fallback>
          <p:sp>
            <p:nvSpPr>
              <p:cNvPr id="17" name="TextBox 16">
                <a:extLst>
                  <a:ext uri="{FF2B5EF4-FFF2-40B4-BE49-F238E27FC236}">
                    <a16:creationId xmlns:a16="http://schemas.microsoft.com/office/drawing/2014/main" id="{EEFED373-72C3-E545-AEA1-D926ADABA67A}"/>
                  </a:ext>
                </a:extLst>
              </p:cNvPr>
              <p:cNvSpPr txBox="1">
                <a:spLocks noRot="1" noChangeAspect="1" noMove="1" noResize="1" noEditPoints="1" noAdjustHandles="1" noChangeArrowheads="1" noChangeShapeType="1" noTextEdit="1"/>
              </p:cNvSpPr>
              <p:nvPr/>
            </p:nvSpPr>
            <p:spPr>
              <a:xfrm>
                <a:off x="8468416" y="4454391"/>
                <a:ext cx="572529" cy="1237518"/>
              </a:xfrm>
              <a:prstGeom prst="rect">
                <a:avLst/>
              </a:prstGeom>
              <a:blipFill>
                <a:blip r:embed="rId7"/>
                <a:stretch>
                  <a:fillRect l="-10870" t="-1020" r="-869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417E3729-D785-B04A-A8C1-A690AC9849CE}"/>
                  </a:ext>
                </a:extLst>
              </p:cNvPr>
              <p:cNvSpPr txBox="1"/>
              <p:nvPr/>
            </p:nvSpPr>
            <p:spPr>
              <a:xfrm>
                <a:off x="4391715" y="5266451"/>
                <a:ext cx="670568" cy="1274708"/>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rPr>
                        <m:t>1</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3</m:t>
                          </m:r>
                        </m:num>
                        <m:den>
                          <m:r>
                            <a:rPr lang="en-US" sz="2800" b="0" i="1" smtClean="0">
                              <a:latin typeface="Cambria Math" panose="02040503050406030204" pitchFamily="18" charset="0"/>
                            </a:rPr>
                            <m:t>4</m:t>
                          </m:r>
                        </m:den>
                      </m:f>
                    </m:oMath>
                  </m:oMathPara>
                </a14:m>
                <a:endParaRPr lang="en-US" sz="2800" b="0" dirty="0"/>
              </a:p>
              <a:p>
                <a:r>
                  <a:rPr lang="en-US" sz="2800" dirty="0"/>
                  <a:t>   </a:t>
                </a:r>
              </a:p>
            </p:txBody>
          </p:sp>
        </mc:Choice>
        <mc:Fallback>
          <p:sp>
            <p:nvSpPr>
              <p:cNvPr id="18" name="TextBox 17">
                <a:extLst>
                  <a:ext uri="{FF2B5EF4-FFF2-40B4-BE49-F238E27FC236}">
                    <a16:creationId xmlns:a16="http://schemas.microsoft.com/office/drawing/2014/main" id="{417E3729-D785-B04A-A8C1-A690AC9849CE}"/>
                  </a:ext>
                </a:extLst>
              </p:cNvPr>
              <p:cNvSpPr txBox="1">
                <a:spLocks noRot="1" noChangeAspect="1" noMove="1" noResize="1" noEditPoints="1" noAdjustHandles="1" noChangeArrowheads="1" noChangeShapeType="1" noTextEdit="1"/>
              </p:cNvSpPr>
              <p:nvPr/>
            </p:nvSpPr>
            <p:spPr>
              <a:xfrm>
                <a:off x="4391715" y="5266451"/>
                <a:ext cx="670568" cy="1274708"/>
              </a:xfrm>
              <a:prstGeom prst="rect">
                <a:avLst/>
              </a:prstGeom>
              <a:blipFill>
                <a:blip r:embed="rId8"/>
                <a:stretch>
                  <a:fillRect l="-1852" t="-990"/>
                </a:stretch>
              </a:blipFill>
            </p:spPr>
            <p:txBody>
              <a:bodyPr/>
              <a:lstStyle/>
              <a:p>
                <a:r>
                  <a:rPr lang="en-US">
                    <a:noFill/>
                  </a:rPr>
                  <a:t> </a:t>
                </a:r>
              </a:p>
            </p:txBody>
          </p:sp>
        </mc:Fallback>
      </mc:AlternateContent>
    </p:spTree>
    <p:extLst>
      <p:ext uri="{BB962C8B-B14F-4D97-AF65-F5344CB8AC3E}">
        <p14:creationId xmlns:p14="http://schemas.microsoft.com/office/powerpoint/2010/main" val="8720768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a:xfrm>
            <a:off x="714213" y="458115"/>
            <a:ext cx="10306713" cy="1325563"/>
          </a:xfrm>
        </p:spPr>
        <p:txBody>
          <a:bodyPr>
            <a:normAutofit/>
          </a:bodyPr>
          <a:lstStyle/>
          <a:p>
            <a:r>
              <a:rPr lang="en-US" b="1" dirty="0"/>
              <a:t>Adding and Subtracting Fractions and Mixed Numbers Without Regrouping</a:t>
            </a:r>
          </a:p>
        </p:txBody>
      </p:sp>
      <p:sp>
        <p:nvSpPr>
          <p:cNvPr id="15" name="TextBox 14">
            <a:extLst>
              <a:ext uri="{FF2B5EF4-FFF2-40B4-BE49-F238E27FC236}">
                <a16:creationId xmlns:a16="http://schemas.microsoft.com/office/drawing/2014/main" id="{D8C7ACDD-BFB7-D846-931A-B3A3950995EB}"/>
              </a:ext>
            </a:extLst>
          </p:cNvPr>
          <p:cNvSpPr txBox="1"/>
          <p:nvPr/>
        </p:nvSpPr>
        <p:spPr>
          <a:xfrm>
            <a:off x="714213" y="2318888"/>
            <a:ext cx="10944387" cy="2677656"/>
          </a:xfrm>
          <a:prstGeom prst="rect">
            <a:avLst/>
          </a:prstGeom>
          <a:noFill/>
        </p:spPr>
        <p:txBody>
          <a:bodyPr wrap="square" rtlCol="0">
            <a:spAutoFit/>
          </a:bodyPr>
          <a:lstStyle/>
          <a:p>
            <a:pPr algn="just"/>
            <a:r>
              <a:rPr lang="en-PH" sz="2800" dirty="0"/>
              <a:t>	In the given example, the two fractions are similar because both have a denominator of 4. Since they are similar fractions, simply add their numerators and write the sum over the denominator. Thus, the answer is</a:t>
            </a:r>
          </a:p>
          <a:p>
            <a:pPr algn="just"/>
            <a:endParaRPr lang="en-PH" sz="2800" dirty="0"/>
          </a:p>
          <a:p>
            <a:pPr algn="just"/>
            <a:r>
              <a:rPr lang="en-PH" sz="2800" dirty="0"/>
              <a:t>       or 2.</a:t>
            </a:r>
          </a:p>
          <a:p>
            <a:pPr algn="just"/>
            <a:r>
              <a:rPr lang="en-PH" sz="2800" dirty="0"/>
              <a:t>	</a:t>
            </a:r>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0CDB0B8E-F8CC-1540-AC04-7FB93D577E60}"/>
                  </a:ext>
                </a:extLst>
              </p:cNvPr>
              <p:cNvSpPr txBox="1"/>
              <p:nvPr/>
            </p:nvSpPr>
            <p:spPr>
              <a:xfrm>
                <a:off x="714213" y="3776423"/>
                <a:ext cx="539122" cy="805092"/>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1</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4</m:t>
                          </m:r>
                        </m:num>
                        <m:den>
                          <m:r>
                            <a:rPr lang="en-US" sz="2800" b="0" i="1" smtClean="0">
                              <a:latin typeface="Cambria Math" panose="02040503050406030204" pitchFamily="18" charset="0"/>
                            </a:rPr>
                            <m:t>4</m:t>
                          </m:r>
                        </m:den>
                      </m:f>
                    </m:oMath>
                  </m:oMathPara>
                </a14:m>
                <a:endParaRPr lang="en-US" sz="2800" b="0" dirty="0"/>
              </a:p>
            </p:txBody>
          </p:sp>
        </mc:Choice>
        <mc:Fallback>
          <p:sp>
            <p:nvSpPr>
              <p:cNvPr id="12" name="TextBox 11">
                <a:extLst>
                  <a:ext uri="{FF2B5EF4-FFF2-40B4-BE49-F238E27FC236}">
                    <a16:creationId xmlns:a16="http://schemas.microsoft.com/office/drawing/2014/main" id="{0CDB0B8E-F8CC-1540-AC04-7FB93D577E60}"/>
                  </a:ext>
                </a:extLst>
              </p:cNvPr>
              <p:cNvSpPr txBox="1">
                <a:spLocks noRot="1" noChangeAspect="1" noMove="1" noResize="1" noEditPoints="1" noAdjustHandles="1" noChangeArrowheads="1" noChangeShapeType="1" noTextEdit="1"/>
              </p:cNvSpPr>
              <p:nvPr/>
            </p:nvSpPr>
            <p:spPr>
              <a:xfrm>
                <a:off x="714213" y="3776423"/>
                <a:ext cx="539122" cy="805092"/>
              </a:xfrm>
              <a:prstGeom prst="rect">
                <a:avLst/>
              </a:prstGeom>
              <a:blipFill>
                <a:blip r:embed="rId3"/>
                <a:stretch>
                  <a:fillRect l="-13636" r="-13636" b="-12308"/>
                </a:stretch>
              </a:blipFill>
            </p:spPr>
            <p:txBody>
              <a:bodyPr/>
              <a:lstStyle/>
              <a:p>
                <a:r>
                  <a:rPr lang="en-US">
                    <a:noFill/>
                  </a:rPr>
                  <a:t> </a:t>
                </a:r>
              </a:p>
            </p:txBody>
          </p:sp>
        </mc:Fallback>
      </mc:AlternateContent>
    </p:spTree>
    <p:extLst>
      <p:ext uri="{BB962C8B-B14F-4D97-AF65-F5344CB8AC3E}">
        <p14:creationId xmlns:p14="http://schemas.microsoft.com/office/powerpoint/2010/main" val="32256377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a:xfrm>
            <a:off x="714213" y="458115"/>
            <a:ext cx="10306713" cy="1325563"/>
          </a:xfrm>
        </p:spPr>
        <p:txBody>
          <a:bodyPr>
            <a:normAutofit/>
          </a:bodyPr>
          <a:lstStyle/>
          <a:p>
            <a:r>
              <a:rPr lang="en-US" b="1" dirty="0"/>
              <a:t>Adding and Subtracting Fractions and Mixed Numbers Without Regrouping</a:t>
            </a: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9CCE1D13-6703-654C-8FB0-89E2D0997439}"/>
                  </a:ext>
                </a:extLst>
              </p:cNvPr>
              <p:cNvSpPr txBox="1"/>
              <p:nvPr/>
            </p:nvSpPr>
            <p:spPr>
              <a:xfrm>
                <a:off x="2374068" y="2414053"/>
                <a:ext cx="394339" cy="1237518"/>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9</m:t>
                          </m:r>
                        </m:num>
                        <m:den>
                          <m:r>
                            <a:rPr lang="en-US" sz="2800" b="0" i="1" smtClean="0">
                              <a:latin typeface="Cambria Math" panose="02040503050406030204" pitchFamily="18" charset="0"/>
                            </a:rPr>
                            <m:t>4</m:t>
                          </m:r>
                        </m:den>
                      </m:f>
                    </m:oMath>
                  </m:oMathPara>
                </a14:m>
                <a:endParaRPr lang="en-US" sz="2800" b="0" dirty="0"/>
              </a:p>
              <a:p>
                <a:endParaRPr lang="en-US" sz="2800" dirty="0"/>
              </a:p>
            </p:txBody>
          </p:sp>
        </mc:Choice>
        <mc:Fallback>
          <p:sp>
            <p:nvSpPr>
              <p:cNvPr id="6" name="TextBox 5">
                <a:extLst>
                  <a:ext uri="{FF2B5EF4-FFF2-40B4-BE49-F238E27FC236}">
                    <a16:creationId xmlns:a16="http://schemas.microsoft.com/office/drawing/2014/main" id="{9CCE1D13-6703-654C-8FB0-89E2D0997439}"/>
                  </a:ext>
                </a:extLst>
              </p:cNvPr>
              <p:cNvSpPr txBox="1">
                <a:spLocks noRot="1" noChangeAspect="1" noMove="1" noResize="1" noEditPoints="1" noAdjustHandles="1" noChangeArrowheads="1" noChangeShapeType="1" noTextEdit="1"/>
              </p:cNvSpPr>
              <p:nvPr/>
            </p:nvSpPr>
            <p:spPr>
              <a:xfrm>
                <a:off x="2374068" y="2414053"/>
                <a:ext cx="394339" cy="1237518"/>
              </a:xfrm>
              <a:prstGeom prst="rect">
                <a:avLst/>
              </a:prstGeom>
              <a:blipFill>
                <a:blip r:embed="rId3"/>
                <a:stretch>
                  <a:fillRect l="-6250" r="-312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0C87D5E1-596E-6642-B071-2B9CE49E48DC}"/>
                  </a:ext>
                </a:extLst>
              </p:cNvPr>
              <p:cNvSpPr txBox="1"/>
              <p:nvPr/>
            </p:nvSpPr>
            <p:spPr>
              <a:xfrm>
                <a:off x="2367400" y="3410048"/>
                <a:ext cx="422360" cy="1234697"/>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7</m:t>
                          </m:r>
                        </m:num>
                        <m:den>
                          <m:r>
                            <a:rPr lang="en-US" sz="2800" b="0" i="1" smtClean="0">
                              <a:latin typeface="Cambria Math" panose="02040503050406030204" pitchFamily="18" charset="0"/>
                            </a:rPr>
                            <m:t>4</m:t>
                          </m:r>
                        </m:den>
                      </m:f>
                    </m:oMath>
                  </m:oMathPara>
                </a14:m>
                <a:endParaRPr lang="en-US" sz="2800" b="0" dirty="0"/>
              </a:p>
              <a:p>
                <a:endParaRPr lang="en-US" sz="2800" dirty="0"/>
              </a:p>
            </p:txBody>
          </p:sp>
        </mc:Choice>
        <mc:Fallback>
          <p:sp>
            <p:nvSpPr>
              <p:cNvPr id="8" name="TextBox 7">
                <a:extLst>
                  <a:ext uri="{FF2B5EF4-FFF2-40B4-BE49-F238E27FC236}">
                    <a16:creationId xmlns:a16="http://schemas.microsoft.com/office/drawing/2014/main" id="{0C87D5E1-596E-6642-B071-2B9CE49E48DC}"/>
                  </a:ext>
                </a:extLst>
              </p:cNvPr>
              <p:cNvSpPr txBox="1">
                <a:spLocks noRot="1" noChangeAspect="1" noMove="1" noResize="1" noEditPoints="1" noAdjustHandles="1" noChangeArrowheads="1" noChangeShapeType="1" noTextEdit="1"/>
              </p:cNvSpPr>
              <p:nvPr/>
            </p:nvSpPr>
            <p:spPr>
              <a:xfrm>
                <a:off x="2367400" y="3410048"/>
                <a:ext cx="422360" cy="1234697"/>
              </a:xfrm>
              <a:prstGeom prst="rect">
                <a:avLst/>
              </a:prstGeom>
              <a:blipFill>
                <a:blip r:embed="rId4"/>
                <a:stretch>
                  <a:fillRect/>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B3238365-4865-2341-BB58-C4656319EFCB}"/>
              </a:ext>
            </a:extLst>
          </p:cNvPr>
          <p:cNvSpPr txBox="1"/>
          <p:nvPr/>
        </p:nvSpPr>
        <p:spPr>
          <a:xfrm>
            <a:off x="985631" y="3429000"/>
            <a:ext cx="364202" cy="523220"/>
          </a:xfrm>
          <a:prstGeom prst="rect">
            <a:avLst/>
          </a:prstGeom>
          <a:noFill/>
        </p:spPr>
        <p:txBody>
          <a:bodyPr wrap="none" rtlCol="0">
            <a:spAutoFit/>
          </a:bodyPr>
          <a:lstStyle/>
          <a:p>
            <a:r>
              <a:rPr lang="en-US" sz="2800" dirty="0"/>
              <a:t>–</a:t>
            </a:r>
          </a:p>
        </p:txBody>
      </p:sp>
      <p:sp>
        <p:nvSpPr>
          <p:cNvPr id="13" name="TextBox 12">
            <a:extLst>
              <a:ext uri="{FF2B5EF4-FFF2-40B4-BE49-F238E27FC236}">
                <a16:creationId xmlns:a16="http://schemas.microsoft.com/office/drawing/2014/main" id="{F40A3F4A-F8CD-AF4E-8411-BC83B40A92E0}"/>
              </a:ext>
            </a:extLst>
          </p:cNvPr>
          <p:cNvSpPr txBox="1"/>
          <p:nvPr/>
        </p:nvSpPr>
        <p:spPr>
          <a:xfrm>
            <a:off x="2121723" y="4020336"/>
            <a:ext cx="1082348" cy="523220"/>
          </a:xfrm>
          <a:prstGeom prst="rect">
            <a:avLst/>
          </a:prstGeom>
          <a:noFill/>
        </p:spPr>
        <p:txBody>
          <a:bodyPr wrap="none" rtlCol="0">
            <a:spAutoFit/>
          </a:bodyPr>
          <a:lstStyle/>
          <a:p>
            <a:r>
              <a:rPr lang="en-US" sz="2800" dirty="0"/>
              <a:t>_____</a:t>
            </a:r>
          </a:p>
        </p:txBody>
      </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F359955A-7BCA-C443-9965-27B7372886E9}"/>
                  </a:ext>
                </a:extLst>
              </p:cNvPr>
              <p:cNvSpPr txBox="1"/>
              <p:nvPr/>
            </p:nvSpPr>
            <p:spPr>
              <a:xfrm>
                <a:off x="2463655" y="4494329"/>
                <a:ext cx="1155816" cy="1501758"/>
              </a:xfrm>
              <a:prstGeom prst="rect">
                <a:avLst/>
              </a:prstGeom>
              <a:noFill/>
            </p:spPr>
            <p:txBody>
              <a:bodyPr wrap="square" lIns="0" tIns="0" rIns="0" bIns="0" rtlCol="0">
                <a:spAutoFit/>
              </a:bodyPr>
              <a:lstStyle/>
              <a:p>
                <a14:m>
                  <m:oMath xmlns:m="http://schemas.openxmlformats.org/officeDocument/2006/math">
                    <m:f>
                      <m:fPr>
                        <m:ctrlPr>
                          <a:rPr lang="en-US" sz="4000" b="1" i="1" smtClean="0">
                            <a:latin typeface="Cambria Math" panose="02040503050406030204" pitchFamily="18" charset="0"/>
                          </a:rPr>
                        </m:ctrlPr>
                      </m:fPr>
                      <m:num>
                        <m:r>
                          <a:rPr lang="en-US" sz="4000" b="1" i="1" smtClean="0">
                            <a:latin typeface="Cambria Math" panose="02040503050406030204" pitchFamily="18" charset="0"/>
                          </a:rPr>
                          <m:t>𝟐</m:t>
                        </m:r>
                      </m:num>
                      <m:den>
                        <m:r>
                          <a:rPr lang="en-US" sz="4000" b="1" i="1" smtClean="0">
                            <a:latin typeface="Cambria Math" panose="02040503050406030204" pitchFamily="18" charset="0"/>
                          </a:rPr>
                          <m:t>𝟒</m:t>
                        </m:r>
                      </m:den>
                    </m:f>
                    <m:r>
                      <a:rPr lang="en-US" sz="4000" b="1" i="1" smtClean="0">
                        <a:latin typeface="Cambria Math" panose="02040503050406030204" pitchFamily="18" charset="0"/>
                      </a:rPr>
                      <m:t>=</m:t>
                    </m:r>
                  </m:oMath>
                </a14:m>
                <a:r>
                  <a:rPr lang="en-US" sz="4000" b="1" dirty="0"/>
                  <a:t> </a:t>
                </a:r>
                <a14:m>
                  <m:oMath xmlns:m="http://schemas.openxmlformats.org/officeDocument/2006/math">
                    <m:f>
                      <m:fPr>
                        <m:ctrlPr>
                          <a:rPr lang="en-US" sz="4000" b="1" i="1">
                            <a:latin typeface="Cambria Math" panose="02040503050406030204" pitchFamily="18" charset="0"/>
                          </a:rPr>
                        </m:ctrlPr>
                      </m:fPr>
                      <m:num>
                        <m:r>
                          <a:rPr lang="en-US" sz="4000" b="1" i="1" smtClean="0">
                            <a:latin typeface="Cambria Math" panose="02040503050406030204" pitchFamily="18" charset="0"/>
                          </a:rPr>
                          <m:t>𝟏</m:t>
                        </m:r>
                      </m:num>
                      <m:den>
                        <m:r>
                          <a:rPr lang="en-US" sz="4000" b="1" i="1" smtClean="0">
                            <a:latin typeface="Cambria Math" panose="02040503050406030204" pitchFamily="18" charset="0"/>
                          </a:rPr>
                          <m:t>𝟐</m:t>
                        </m:r>
                      </m:den>
                    </m:f>
                  </m:oMath>
                </a14:m>
                <a:endParaRPr lang="en-US" sz="4000" b="1" dirty="0"/>
              </a:p>
              <a:p>
                <a:endParaRPr lang="en-US" sz="4000" dirty="0"/>
              </a:p>
            </p:txBody>
          </p:sp>
        </mc:Choice>
        <mc:Fallback>
          <p:sp>
            <p:nvSpPr>
              <p:cNvPr id="14" name="TextBox 13">
                <a:extLst>
                  <a:ext uri="{FF2B5EF4-FFF2-40B4-BE49-F238E27FC236}">
                    <a16:creationId xmlns:a16="http://schemas.microsoft.com/office/drawing/2014/main" id="{F359955A-7BCA-C443-9965-27B7372886E9}"/>
                  </a:ext>
                </a:extLst>
              </p:cNvPr>
              <p:cNvSpPr txBox="1">
                <a:spLocks noRot="1" noChangeAspect="1" noMove="1" noResize="1" noEditPoints="1" noAdjustHandles="1" noChangeArrowheads="1" noChangeShapeType="1" noTextEdit="1"/>
              </p:cNvSpPr>
              <p:nvPr/>
            </p:nvSpPr>
            <p:spPr>
              <a:xfrm>
                <a:off x="2463655" y="4494329"/>
                <a:ext cx="1155816" cy="1501758"/>
              </a:xfrm>
              <a:prstGeom prst="rect">
                <a:avLst/>
              </a:prstGeom>
              <a:blipFill>
                <a:blip r:embed="rId5"/>
                <a:stretch>
                  <a:fillRect l="-10870" r="-4348"/>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D8C7ACDD-BFB7-D846-931A-B3A3950995EB}"/>
              </a:ext>
            </a:extLst>
          </p:cNvPr>
          <p:cNvSpPr txBox="1"/>
          <p:nvPr/>
        </p:nvSpPr>
        <p:spPr>
          <a:xfrm>
            <a:off x="4442793" y="2584965"/>
            <a:ext cx="7350873" cy="1384995"/>
          </a:xfrm>
          <a:prstGeom prst="rect">
            <a:avLst/>
          </a:prstGeom>
          <a:noFill/>
        </p:spPr>
        <p:txBody>
          <a:bodyPr wrap="square" rtlCol="0">
            <a:spAutoFit/>
          </a:bodyPr>
          <a:lstStyle/>
          <a:p>
            <a:pPr algn="just"/>
            <a:r>
              <a:rPr lang="en-PH" sz="2800" dirty="0"/>
              <a:t>	The plate on the right has        of round</a:t>
            </a:r>
          </a:p>
          <a:p>
            <a:pPr algn="just"/>
            <a:endParaRPr lang="en-PH" sz="2800" dirty="0"/>
          </a:p>
          <a:p>
            <a:pPr algn="just"/>
            <a:r>
              <a:rPr lang="en-PH" sz="2800" dirty="0"/>
              <a:t>biscuits and         of rectangular biscuits.</a:t>
            </a:r>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1BFF778B-8475-124D-B6FE-03E42656031C}"/>
                  </a:ext>
                </a:extLst>
              </p:cNvPr>
              <p:cNvSpPr txBox="1"/>
              <p:nvPr/>
            </p:nvSpPr>
            <p:spPr>
              <a:xfrm>
                <a:off x="1055201" y="2415592"/>
                <a:ext cx="1155816" cy="1274708"/>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rPr>
                        <m:t>2</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4</m:t>
                          </m:r>
                        </m:den>
                      </m:f>
                    </m:oMath>
                  </m:oMathPara>
                </a14:m>
                <a:endParaRPr lang="en-US" sz="2800" b="0" dirty="0"/>
              </a:p>
              <a:p>
                <a:endParaRPr lang="en-US" sz="2800" dirty="0"/>
              </a:p>
            </p:txBody>
          </p:sp>
        </mc:Choice>
        <mc:Fallback>
          <p:sp>
            <p:nvSpPr>
              <p:cNvPr id="10" name="TextBox 9">
                <a:extLst>
                  <a:ext uri="{FF2B5EF4-FFF2-40B4-BE49-F238E27FC236}">
                    <a16:creationId xmlns:a16="http://schemas.microsoft.com/office/drawing/2014/main" id="{1BFF778B-8475-124D-B6FE-03E42656031C}"/>
                  </a:ext>
                </a:extLst>
              </p:cNvPr>
              <p:cNvSpPr txBox="1">
                <a:spLocks noRot="1" noChangeAspect="1" noMove="1" noResize="1" noEditPoints="1" noAdjustHandles="1" noChangeArrowheads="1" noChangeShapeType="1" noTextEdit="1"/>
              </p:cNvSpPr>
              <p:nvPr/>
            </p:nvSpPr>
            <p:spPr>
              <a:xfrm>
                <a:off x="1055201" y="2415592"/>
                <a:ext cx="1155816" cy="127470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B1957872-E574-514A-AF9E-F0D84CEC91DD}"/>
                  </a:ext>
                </a:extLst>
              </p:cNvPr>
              <p:cNvSpPr txBox="1"/>
              <p:nvPr/>
            </p:nvSpPr>
            <p:spPr>
              <a:xfrm>
                <a:off x="1075974" y="3370105"/>
                <a:ext cx="1155816" cy="1274708"/>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1</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3</m:t>
                          </m:r>
                        </m:num>
                        <m:den>
                          <m:r>
                            <a:rPr lang="en-US" sz="2800" b="0" i="1" smtClean="0">
                              <a:latin typeface="Cambria Math" panose="02040503050406030204" pitchFamily="18" charset="0"/>
                            </a:rPr>
                            <m:t>4</m:t>
                          </m:r>
                        </m:den>
                      </m:f>
                    </m:oMath>
                  </m:oMathPara>
                </a14:m>
                <a:endParaRPr lang="en-US" sz="2800" b="0" dirty="0"/>
              </a:p>
              <a:p>
                <a:endParaRPr lang="en-US" sz="2800" dirty="0"/>
              </a:p>
            </p:txBody>
          </p:sp>
        </mc:Choice>
        <mc:Fallback>
          <p:sp>
            <p:nvSpPr>
              <p:cNvPr id="11" name="TextBox 10">
                <a:extLst>
                  <a:ext uri="{FF2B5EF4-FFF2-40B4-BE49-F238E27FC236}">
                    <a16:creationId xmlns:a16="http://schemas.microsoft.com/office/drawing/2014/main" id="{B1957872-E574-514A-AF9E-F0D84CEC91DD}"/>
                  </a:ext>
                </a:extLst>
              </p:cNvPr>
              <p:cNvSpPr txBox="1">
                <a:spLocks noRot="1" noChangeAspect="1" noMove="1" noResize="1" noEditPoints="1" noAdjustHandles="1" noChangeArrowheads="1" noChangeShapeType="1" noTextEdit="1"/>
              </p:cNvSpPr>
              <p:nvPr/>
            </p:nvSpPr>
            <p:spPr>
              <a:xfrm>
                <a:off x="1075974" y="3370105"/>
                <a:ext cx="1155816" cy="1274708"/>
              </a:xfrm>
              <a:prstGeom prst="rect">
                <a:avLst/>
              </a:prstGeom>
              <a:blipFill>
                <a:blip r:embed="rId7"/>
                <a:stretch>
                  <a:fillRect/>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9C8E3E44-3492-2E4F-B90E-591AADF7449A}"/>
              </a:ext>
            </a:extLst>
          </p:cNvPr>
          <p:cNvSpPr txBox="1"/>
          <p:nvPr/>
        </p:nvSpPr>
        <p:spPr>
          <a:xfrm>
            <a:off x="2003412" y="2584965"/>
            <a:ext cx="364202" cy="523220"/>
          </a:xfrm>
          <a:prstGeom prst="rect">
            <a:avLst/>
          </a:prstGeom>
          <a:noFill/>
        </p:spPr>
        <p:txBody>
          <a:bodyPr wrap="none" rtlCol="0">
            <a:spAutoFit/>
          </a:bodyPr>
          <a:lstStyle/>
          <a:p>
            <a:r>
              <a:rPr lang="en-US" sz="2800" dirty="0"/>
              <a:t>=</a:t>
            </a:r>
          </a:p>
        </p:txBody>
      </p:sp>
      <p:sp>
        <p:nvSpPr>
          <p:cNvPr id="16" name="TextBox 15">
            <a:extLst>
              <a:ext uri="{FF2B5EF4-FFF2-40B4-BE49-F238E27FC236}">
                <a16:creationId xmlns:a16="http://schemas.microsoft.com/office/drawing/2014/main" id="{8F672554-FB5C-BB4C-B7DE-69C232A349F3}"/>
              </a:ext>
            </a:extLst>
          </p:cNvPr>
          <p:cNvSpPr txBox="1"/>
          <p:nvPr/>
        </p:nvSpPr>
        <p:spPr>
          <a:xfrm>
            <a:off x="1995640" y="3574344"/>
            <a:ext cx="364202" cy="523220"/>
          </a:xfrm>
          <a:prstGeom prst="rect">
            <a:avLst/>
          </a:prstGeom>
          <a:noFill/>
        </p:spPr>
        <p:txBody>
          <a:bodyPr wrap="none" rtlCol="0">
            <a:spAutoFit/>
          </a:bodyPr>
          <a:lstStyle/>
          <a:p>
            <a:r>
              <a:rPr lang="en-US" sz="2800" dirty="0"/>
              <a:t>=</a:t>
            </a:r>
          </a:p>
        </p:txBody>
      </p: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C7C0D25C-6B29-E141-856B-5AF5D574785C}"/>
                  </a:ext>
                </a:extLst>
              </p:cNvPr>
              <p:cNvSpPr txBox="1"/>
              <p:nvPr/>
            </p:nvSpPr>
            <p:spPr>
              <a:xfrm>
                <a:off x="8865701" y="2454155"/>
                <a:ext cx="1155816" cy="1274708"/>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rPr>
                        <m:t>2</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4</m:t>
                          </m:r>
                        </m:den>
                      </m:f>
                    </m:oMath>
                  </m:oMathPara>
                </a14:m>
                <a:endParaRPr lang="en-US" sz="2800" b="0" dirty="0"/>
              </a:p>
              <a:p>
                <a:endParaRPr lang="en-US" sz="2800" dirty="0"/>
              </a:p>
            </p:txBody>
          </p:sp>
        </mc:Choice>
        <mc:Fallback>
          <p:sp>
            <p:nvSpPr>
              <p:cNvPr id="17" name="TextBox 16">
                <a:extLst>
                  <a:ext uri="{FF2B5EF4-FFF2-40B4-BE49-F238E27FC236}">
                    <a16:creationId xmlns:a16="http://schemas.microsoft.com/office/drawing/2014/main" id="{C7C0D25C-6B29-E141-856B-5AF5D574785C}"/>
                  </a:ext>
                </a:extLst>
              </p:cNvPr>
              <p:cNvSpPr txBox="1">
                <a:spLocks noRot="1" noChangeAspect="1" noMove="1" noResize="1" noEditPoints="1" noAdjustHandles="1" noChangeArrowheads="1" noChangeShapeType="1" noTextEdit="1"/>
              </p:cNvSpPr>
              <p:nvPr/>
            </p:nvSpPr>
            <p:spPr>
              <a:xfrm>
                <a:off x="8865701" y="2454155"/>
                <a:ext cx="1155816" cy="127470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63CC4610-6BDC-8C4A-9D3E-F8470052234F}"/>
                  </a:ext>
                </a:extLst>
              </p:cNvPr>
              <p:cNvSpPr txBox="1"/>
              <p:nvPr/>
            </p:nvSpPr>
            <p:spPr>
              <a:xfrm>
                <a:off x="5998201" y="3297880"/>
                <a:ext cx="1155816" cy="1274708"/>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1</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3</m:t>
                          </m:r>
                        </m:num>
                        <m:den>
                          <m:r>
                            <a:rPr lang="en-US" sz="2800" b="0" i="1" smtClean="0">
                              <a:latin typeface="Cambria Math" panose="02040503050406030204" pitchFamily="18" charset="0"/>
                            </a:rPr>
                            <m:t>4</m:t>
                          </m:r>
                        </m:den>
                      </m:f>
                    </m:oMath>
                  </m:oMathPara>
                </a14:m>
                <a:endParaRPr lang="en-US" sz="2800" b="0" dirty="0"/>
              </a:p>
              <a:p>
                <a:endParaRPr lang="en-US" sz="2800" dirty="0"/>
              </a:p>
            </p:txBody>
          </p:sp>
        </mc:Choice>
        <mc:Fallback>
          <p:sp>
            <p:nvSpPr>
              <p:cNvPr id="18" name="TextBox 17">
                <a:extLst>
                  <a:ext uri="{FF2B5EF4-FFF2-40B4-BE49-F238E27FC236}">
                    <a16:creationId xmlns:a16="http://schemas.microsoft.com/office/drawing/2014/main" id="{63CC4610-6BDC-8C4A-9D3E-F8470052234F}"/>
                  </a:ext>
                </a:extLst>
              </p:cNvPr>
              <p:cNvSpPr txBox="1">
                <a:spLocks noRot="1" noChangeAspect="1" noMove="1" noResize="1" noEditPoints="1" noAdjustHandles="1" noChangeArrowheads="1" noChangeShapeType="1" noTextEdit="1"/>
              </p:cNvSpPr>
              <p:nvPr/>
            </p:nvSpPr>
            <p:spPr>
              <a:xfrm>
                <a:off x="5998201" y="3297880"/>
                <a:ext cx="1155816" cy="1274708"/>
              </a:xfrm>
              <a:prstGeom prst="rect">
                <a:avLst/>
              </a:prstGeom>
              <a:blipFill>
                <a:blip r:embed="rId8"/>
                <a:stretch>
                  <a:fillRect t="-990"/>
                </a:stretch>
              </a:blipFill>
            </p:spPr>
            <p:txBody>
              <a:bodyPr/>
              <a:lstStyle/>
              <a:p>
                <a:r>
                  <a:rPr lang="en-US">
                    <a:noFill/>
                  </a:rPr>
                  <a:t> </a:t>
                </a:r>
              </a:p>
            </p:txBody>
          </p:sp>
        </mc:Fallback>
      </mc:AlternateContent>
    </p:spTree>
    <p:extLst>
      <p:ext uri="{BB962C8B-B14F-4D97-AF65-F5344CB8AC3E}">
        <p14:creationId xmlns:p14="http://schemas.microsoft.com/office/powerpoint/2010/main" val="1683778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3184</TotalTime>
  <Words>348</Words>
  <Application>Microsoft Macintosh PowerPoint</Application>
  <PresentationFormat>Widescreen</PresentationFormat>
  <Paragraphs>125</Paragraphs>
  <Slides>16</Slides>
  <Notes>14</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16</vt:i4>
      </vt:variant>
    </vt:vector>
  </HeadingPairs>
  <TitlesOfParts>
    <vt:vector size="25" baseType="lpstr">
      <vt:lpstr>Arial</vt:lpstr>
      <vt:lpstr>Calibri</vt:lpstr>
      <vt:lpstr>Calibri Light</vt:lpstr>
      <vt:lpstr>Cambria Math</vt:lpstr>
      <vt:lpstr>Lato</vt:lpstr>
      <vt:lpstr>Montserrat Medium</vt:lpstr>
      <vt:lpstr>Office Theme</vt:lpstr>
      <vt:lpstr>Custom Design</vt:lpstr>
      <vt:lpstr>1_Custom Design</vt:lpstr>
      <vt:lpstr>PowerPoint Presentation</vt:lpstr>
      <vt:lpstr>Adding and Subtracting Fractions and Mixed Numbers Without Regrouping</vt:lpstr>
      <vt:lpstr>Adding and Subtracting Fractions and Mixed Numbers Without Regrouping</vt:lpstr>
      <vt:lpstr>Adding and Subtracting Fractions and Mixed Numbers Without Regrouping</vt:lpstr>
      <vt:lpstr>Adding and Subtracting Fractions and Mixed Numbers Without Regrouping</vt:lpstr>
      <vt:lpstr>Adding and Subtracting Fractions and Mixed Numbers Without Regrouping</vt:lpstr>
      <vt:lpstr>Adding and Subtracting Fractions and Mixed Numbers Without Regrouping</vt:lpstr>
      <vt:lpstr>Adding and Subtracting Fractions and Mixed Numbers Without Regrouping</vt:lpstr>
      <vt:lpstr>Adding and Subtracting Fractions and Mixed Numbers Without Regrouping</vt:lpstr>
      <vt:lpstr>Adding and Subtracting Fractions and Mixed Numbers Without Regrouping</vt:lpstr>
      <vt:lpstr>Adding and Subtracting Fractions and Mixed Numbers Without Regrouping</vt:lpstr>
      <vt:lpstr>Adding and Subtracting Fractions and Mixed Numbers Without Regrouping</vt:lpstr>
      <vt:lpstr>Adding and Subtracting Fractions and Mixed Numbers Without Regrouping</vt:lpstr>
      <vt:lpstr>Adding and Subtracting Fractions and Mixed Numbers Without Regrouping</vt:lpstr>
      <vt:lpstr>Adding and Subtracting Fractions and Mixed Numbers Without Regrouping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290</cp:revision>
  <cp:lastPrinted>2023-03-07T07:14:07Z</cp:lastPrinted>
  <dcterms:created xsi:type="dcterms:W3CDTF">2019-04-16T02:10:14Z</dcterms:created>
  <dcterms:modified xsi:type="dcterms:W3CDTF">2023-03-15T03:34:57Z</dcterms:modified>
</cp:coreProperties>
</file>