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080" cy="6834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5960" cy="2775960"/>
          </a:xfrm>
          <a:prstGeom prst="rect">
            <a:avLst/>
          </a:prstGeom>
          <a:ln w="0">
            <a:noFill/>
          </a:ln>
        </p:spPr>
      </p:pic>
      <p:sp>
        <p:nvSpPr>
          <p:cNvPr id="2" name="Rectangle 5"/>
          <p:cNvSpPr/>
          <p:nvPr/>
        </p:nvSpPr>
        <p:spPr>
          <a:xfrm>
            <a:off x="3487320" y="1475280"/>
            <a:ext cx="8681400" cy="3839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1400" cy="361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080" cy="612000"/>
          </a:xfrm>
          <a:prstGeom prst="rect">
            <a:avLst/>
          </a:prstGeom>
          <a:ln w="0">
            <a:noFill/>
          </a:ln>
        </p:spPr>
      </p:pic>
      <p:sp>
        <p:nvSpPr>
          <p:cNvPr id="43" name="Rectangle 7"/>
          <p:cNvSpPr/>
          <p:nvPr/>
        </p:nvSpPr>
        <p:spPr>
          <a:xfrm>
            <a:off x="10868760" y="0"/>
            <a:ext cx="947520" cy="947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1600" cy="1011600"/>
          </a:xfrm>
          <a:prstGeom prst="rect">
            <a:avLst/>
          </a:prstGeom>
          <a:ln w="0">
            <a:noFill/>
          </a:ln>
        </p:spPr>
      </p:pic>
      <p:sp>
        <p:nvSpPr>
          <p:cNvPr id="45" name="TextBox 9"/>
          <p:cNvSpPr/>
          <p:nvPr/>
        </p:nvSpPr>
        <p:spPr>
          <a:xfrm>
            <a:off x="185400" y="6362280"/>
            <a:ext cx="466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400" cy="33616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7200" y="3060000"/>
            <a:ext cx="77263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Pagbasa ng Talambuhay, Talaarawan, at Teksto</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181800" y="1260000"/>
            <a:ext cx="11698200" cy="3058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teksto</a:t>
            </a:r>
            <a:r>
              <a:rPr b="0" lang="en-PH" sz="1800" spc="-1" strike="noStrike">
                <a:solidFill>
                  <a:srgbClr val="000000"/>
                </a:solidFill>
                <a:latin typeface="Lato"/>
                <a:ea typeface="DejaVu Sans"/>
              </a:rPr>
              <a:t> ay tumutukoy sa anumang mga </a:t>
            </a:r>
            <a:r>
              <a:rPr b="1" lang="en-PH" sz="1800" spc="-1" strike="noStrike">
                <a:solidFill>
                  <a:srgbClr val="000000"/>
                </a:solidFill>
                <a:latin typeface="Lato"/>
                <a:ea typeface="DejaVu Sans"/>
              </a:rPr>
              <a:t>babasahing nagbibigay ng mga kaalaman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impormasyon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ideya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pananaw</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saloobin</a:t>
            </a:r>
            <a:r>
              <a:rPr b="0" lang="en-PH" sz="1800" spc="-1" strike="noStrike">
                <a:solidFill>
                  <a:srgbClr val="000000"/>
                </a:solidFill>
                <a:latin typeface="Lato"/>
                <a:ea typeface="DejaVu Sans"/>
              </a:rPr>
              <a:t>, at iba pa. Maaaring ito ay </a:t>
            </a:r>
            <a:r>
              <a:rPr b="1" lang="en-PH" sz="1800" spc="-1" strike="noStrike">
                <a:solidFill>
                  <a:srgbClr val="000000"/>
                </a:solidFill>
                <a:latin typeface="Lato"/>
                <a:ea typeface="DejaVu Sans"/>
              </a:rPr>
              <a:t>naglalarawan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nagpapaliwanag</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nagsasalaysay</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nangangatwiran</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Ilan sa mga babasahing madalas nating mabasa ay ang tula, kuwento, nobela, sanaysay, at iba pa. Karaniwan ding nakababasa tayo ng mga babasahing nakasulat tulad ng talata.</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Karaniwan ding nakababasa tayo ng mga babasahing nakasulat tulad ng talata. Kapag sinabing </a:t>
            </a:r>
            <a:r>
              <a:rPr b="1" lang="en-PH" sz="1800" spc="-1" strike="noStrike">
                <a:solidFill>
                  <a:srgbClr val="000000"/>
                </a:solidFill>
                <a:latin typeface="Lato"/>
                <a:ea typeface="DejaVu Sans"/>
              </a:rPr>
              <a:t>talata</a:t>
            </a:r>
            <a:r>
              <a:rPr b="0" lang="en-PH" sz="1800" spc="-1" strike="noStrike">
                <a:solidFill>
                  <a:srgbClr val="000000"/>
                </a:solidFill>
                <a:latin typeface="Lato"/>
                <a:ea typeface="DejaVu Sans"/>
              </a:rPr>
              <a:t>, ito ay </a:t>
            </a:r>
            <a:r>
              <a:rPr b="1" lang="en-PH" sz="1800" spc="-1" strike="noStrike">
                <a:solidFill>
                  <a:srgbClr val="000000"/>
                </a:solidFill>
                <a:latin typeface="Lato"/>
                <a:ea typeface="DejaVu Sans"/>
              </a:rPr>
              <a:t>tumutukoy sa lipon ng mga pangungusap na naglalahad ng mga palagay </a:t>
            </a:r>
            <a:r>
              <a:rPr b="0" lang="en-PH" sz="1800" spc="-1" strike="noStrike">
                <a:solidFill>
                  <a:srgbClr val="000000"/>
                </a:solidFill>
                <a:latin typeface="Lato"/>
                <a:ea typeface="DejaVu Sans"/>
              </a:rPr>
              <a:t>o </a:t>
            </a:r>
            <a:r>
              <a:rPr b="1" lang="en-PH" sz="1800" spc="-1" strike="noStrike">
                <a:solidFill>
                  <a:srgbClr val="000000"/>
                </a:solidFill>
                <a:latin typeface="Lato"/>
                <a:ea typeface="DejaVu Sans"/>
              </a:rPr>
              <a:t>kuro</a:t>
            </a:r>
            <a:r>
              <a:rPr b="0" lang="en-PH" sz="1800" spc="-1" strike="noStrike">
                <a:solidFill>
                  <a:srgbClr val="000000"/>
                </a:solidFill>
                <a:latin typeface="Lato"/>
                <a:ea typeface="DejaVu Sans"/>
              </a:rPr>
              <a:t> hinggil sa paksa. Ang </a:t>
            </a:r>
            <a:r>
              <a:rPr b="1" lang="en-PH" sz="1800" spc="-1" strike="noStrike">
                <a:solidFill>
                  <a:srgbClr val="000000"/>
                </a:solidFill>
                <a:latin typeface="Lato"/>
                <a:ea typeface="DejaVu Sans"/>
              </a:rPr>
              <a:t>talata</a:t>
            </a:r>
            <a:r>
              <a:rPr b="0" lang="en-PH" sz="1800" spc="-1" strike="noStrike">
                <a:solidFill>
                  <a:srgbClr val="000000"/>
                </a:solidFill>
                <a:latin typeface="Lato"/>
                <a:ea typeface="DejaVu Sans"/>
              </a:rPr>
              <a:t> ay binubuo ng </a:t>
            </a:r>
            <a:r>
              <a:rPr b="1" lang="en-PH" sz="1800" spc="-1" strike="noStrike">
                <a:solidFill>
                  <a:srgbClr val="000000"/>
                </a:solidFill>
                <a:latin typeface="Lato"/>
                <a:ea typeface="DejaVu Sans"/>
              </a:rPr>
              <a:t>pamagat</a:t>
            </a:r>
            <a:r>
              <a:rPr b="0" lang="en-PH" sz="1800" spc="-1" strike="noStrike">
                <a:solidFill>
                  <a:srgbClr val="000000"/>
                </a:solidFill>
                <a:latin typeface="Lato"/>
                <a:ea typeface="DejaVu Sans"/>
              </a:rPr>
              <a:t>. Sa pagbibigay ng pamagat ng isang talata, </a:t>
            </a:r>
            <a:r>
              <a:rPr b="1" lang="en-PH" sz="1800" spc="-1" strike="noStrike">
                <a:solidFill>
                  <a:srgbClr val="000000"/>
                </a:solidFill>
                <a:latin typeface="Lato"/>
                <a:ea typeface="DejaVu Sans"/>
              </a:rPr>
              <a:t>mahalagang malaman</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paksang diwa</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paksang pangungusap</a:t>
            </a:r>
            <a:r>
              <a:rPr b="0" lang="en-PH" sz="1800" spc="-1" strike="noStrike">
                <a:solidFill>
                  <a:srgbClr val="000000"/>
                </a:solidFill>
                <a:latin typeface="Lato"/>
                <a:ea typeface="DejaVu Sans"/>
              </a:rPr>
              <a:t> nito. Nagbibigay ito ng tulong sa pagbuo ng pamagat.</a:t>
            </a:r>
            <a:endParaRPr b="0" lang="en-PH" sz="1800" spc="-1" strike="noStrike">
              <a:latin typeface="Arial"/>
            </a:endParaRPr>
          </a:p>
        </p:txBody>
      </p:sp>
      <p:sp>
        <p:nvSpPr>
          <p:cNvPr id="127" name="PlaceHolder 10"/>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3"/>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9" name=""/>
          <p:cNvSpPr/>
          <p:nvPr/>
        </p:nvSpPr>
        <p:spPr>
          <a:xfrm>
            <a:off x="180000" y="1440000"/>
            <a:ext cx="11876040" cy="4498560"/>
          </a:xfrm>
          <a:prstGeom prst="rect">
            <a:avLst/>
          </a:prstGeom>
          <a:noFill/>
          <a:ln w="3600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paksang diwa</a:t>
            </a:r>
            <a:r>
              <a:rPr b="0" lang="en-PH" sz="1800" spc="-1" strike="noStrike">
                <a:solidFill>
                  <a:srgbClr val="000000"/>
                </a:solidFill>
                <a:latin typeface="Lato"/>
                <a:ea typeface="DejaVu Sans"/>
              </a:rPr>
              <a:t> ay tumutukoy sa </a:t>
            </a:r>
            <a:r>
              <a:rPr b="1" lang="en-PH" sz="1800" spc="-1" strike="noStrike">
                <a:solidFill>
                  <a:srgbClr val="000000"/>
                </a:solidFill>
                <a:latin typeface="Lato"/>
                <a:ea typeface="DejaVu Sans"/>
              </a:rPr>
              <a:t>kaisipang iniikutan ng teksto</a:t>
            </a:r>
            <a:r>
              <a:rPr b="0" lang="en-PH" sz="1800" spc="-1" strike="noStrike">
                <a:solidFill>
                  <a:srgbClr val="000000"/>
                </a:solidFill>
                <a:latin typeface="Lato"/>
                <a:ea typeface="DejaVu Sans"/>
              </a:rPr>
              <a:t>. Ito ang </a:t>
            </a:r>
            <a:r>
              <a:rPr b="1" lang="en-PH" sz="1800" spc="-1" strike="noStrike">
                <a:solidFill>
                  <a:srgbClr val="000000"/>
                </a:solidFill>
                <a:latin typeface="Lato"/>
                <a:ea typeface="DejaVu Sans"/>
              </a:rPr>
              <a:t>pangunahing tema o ideyang pinag-uusapan sa teksto</a:t>
            </a:r>
            <a:r>
              <a:rPr b="0" lang="en-PH" sz="1800" spc="-1" strike="noStrike">
                <a:solidFill>
                  <a:srgbClr val="000000"/>
                </a:solidFill>
                <a:latin typeface="Lato"/>
                <a:ea typeface="DejaVu Sans"/>
              </a:rPr>
              <a:t>. Kadalasang makikita ito sa </a:t>
            </a:r>
            <a:r>
              <a:rPr b="1" lang="en-PH" sz="1800" spc="-1" strike="noStrike">
                <a:solidFill>
                  <a:srgbClr val="000000"/>
                </a:solidFill>
                <a:latin typeface="Lato"/>
                <a:ea typeface="DejaVu Sans"/>
              </a:rPr>
              <a:t>panimulang pangungusap</a:t>
            </a:r>
            <a:r>
              <a:rPr b="0" lang="en-PH" sz="1800" spc="-1" strike="noStrike">
                <a:solidFill>
                  <a:srgbClr val="000000"/>
                </a:solidFill>
                <a:latin typeface="Lato"/>
                <a:ea typeface="DejaVu Sans"/>
              </a:rPr>
              <a:t>.</a:t>
            </a:r>
            <a:endParaRPr b="0" lang="en-PH" sz="1800" spc="-1" strike="noStrike">
              <a:latin typeface="Lato"/>
            </a:endParaRPr>
          </a:p>
          <a:p>
            <a:pPr algn="just">
              <a:lnSpc>
                <a:spcPct val="15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pangunahing ideyang nasa di-lantad na pangungusap</a:t>
            </a:r>
            <a:r>
              <a:rPr b="0" lang="en-PH" sz="1800" spc="-1" strike="noStrike">
                <a:solidFill>
                  <a:srgbClr val="000000"/>
                </a:solidFill>
                <a:latin typeface="Lato"/>
                <a:ea typeface="DejaVu Sans"/>
              </a:rPr>
              <a:t> ay mga</a:t>
            </a:r>
            <a:r>
              <a:rPr b="1" lang="en-PH" sz="1800" spc="-1" strike="noStrike">
                <a:solidFill>
                  <a:srgbClr val="000000"/>
                </a:solidFill>
                <a:latin typeface="Lato"/>
                <a:ea typeface="DejaVu Sans"/>
              </a:rPr>
              <a:t> ideyang di-tuwirang inilahad ng may-akda sa loob ng isang talata</a:t>
            </a:r>
            <a:r>
              <a:rPr b="0" lang="en-PH" sz="1800" spc="-1" strike="noStrike">
                <a:solidFill>
                  <a:srgbClr val="000000"/>
                </a:solidFill>
                <a:latin typeface="Lato"/>
                <a:ea typeface="DejaVu Sans"/>
              </a:rPr>
              <a:t>. Maaaring </a:t>
            </a:r>
            <a:r>
              <a:rPr b="1" lang="en-PH" sz="1800" spc="-1" strike="noStrike">
                <a:solidFill>
                  <a:srgbClr val="000000"/>
                </a:solidFill>
                <a:latin typeface="Lato"/>
                <a:ea typeface="DejaVu Sans"/>
              </a:rPr>
              <a:t>ilahad sa isang pangungusap</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salita</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parirala</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pangunahing ideyang nasa lantad na pangungusap</a:t>
            </a:r>
            <a:r>
              <a:rPr b="0" lang="en-PH" sz="1800" spc="-1" strike="noStrike">
                <a:solidFill>
                  <a:srgbClr val="000000"/>
                </a:solidFill>
                <a:latin typeface="Lato"/>
                <a:ea typeface="DejaVu Sans"/>
              </a:rPr>
              <a:t> naman ay </a:t>
            </a:r>
            <a:r>
              <a:rPr b="1" lang="en-PH" sz="1800" spc="-1" strike="noStrike">
                <a:solidFill>
                  <a:srgbClr val="000000"/>
                </a:solidFill>
                <a:latin typeface="Lato"/>
                <a:ea typeface="DejaVu Sans"/>
              </a:rPr>
              <a:t>tuwirang ipinaaalam ng may-akda at nakikita agad kung ano ang kaisipan</a:t>
            </a:r>
            <a:r>
              <a:rPr b="0" lang="en-PH" sz="1800" spc="-1" strike="noStrike">
                <a:solidFill>
                  <a:srgbClr val="000000"/>
                </a:solidFill>
                <a:latin typeface="Lato"/>
                <a:ea typeface="DejaVu Sans"/>
              </a:rPr>
              <a:t>.</a:t>
            </a:r>
            <a:endParaRPr b="0" lang="en-PH" sz="1800" spc="-1" strike="noStrike">
              <a:latin typeface="Lato"/>
            </a:endParaRPr>
          </a:p>
          <a:p>
            <a:pPr algn="just">
              <a:lnSpc>
                <a:spcPct val="15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pamagat</a:t>
            </a:r>
            <a:r>
              <a:rPr b="0" lang="en-PH" sz="1800" spc="-1" strike="noStrike">
                <a:solidFill>
                  <a:srgbClr val="000000"/>
                </a:solidFill>
                <a:latin typeface="Lato"/>
                <a:ea typeface="DejaVu Sans"/>
              </a:rPr>
              <a:t> kung gayon ay </a:t>
            </a:r>
            <a:r>
              <a:rPr b="1" lang="en-PH" sz="1800" spc="-1" strike="noStrike">
                <a:solidFill>
                  <a:srgbClr val="000000"/>
                </a:solidFill>
                <a:latin typeface="Lato"/>
                <a:ea typeface="DejaVu Sans"/>
              </a:rPr>
              <a:t>nagpapakita o nagpapasilip sa kabuoang nilalaman ng isang talata </a:t>
            </a:r>
            <a:r>
              <a:rPr b="0" lang="en-PH" sz="1800" spc="-1" strike="noStrike">
                <a:solidFill>
                  <a:srgbClr val="000000"/>
                </a:solidFill>
                <a:latin typeface="Lato"/>
                <a:ea typeface="DejaVu Sans"/>
              </a:rPr>
              <a:t>o</a:t>
            </a:r>
            <a:r>
              <a:rPr b="1" lang="en-PH" sz="1800" spc="-1" strike="noStrike">
                <a:solidFill>
                  <a:srgbClr val="000000"/>
                </a:solidFill>
                <a:latin typeface="Lato"/>
                <a:ea typeface="DejaVu Sans"/>
              </a:rPr>
              <a:t> kuwento</a:t>
            </a:r>
            <a:r>
              <a:rPr b="0" lang="en-PH" sz="1800" spc="-1" strike="noStrike">
                <a:solidFill>
                  <a:srgbClr val="000000"/>
                </a:solidFill>
                <a:latin typeface="Lato"/>
                <a:ea typeface="DejaVu Sans"/>
              </a:rPr>
              <a:t>. Kaya </a:t>
            </a:r>
            <a:r>
              <a:rPr b="1" lang="en-PH" sz="1800" spc="-1" strike="noStrike">
                <a:solidFill>
                  <a:srgbClr val="000000"/>
                </a:solidFill>
                <a:latin typeface="Lato"/>
                <a:ea typeface="DejaVu Sans"/>
              </a:rPr>
              <a:t>masasabing mabisang instrumento ito upang makatawag-pansin sa mga mambabasa</a:t>
            </a:r>
            <a:r>
              <a:rPr b="0" lang="en-PH" sz="1800" spc="-1" strike="noStrike">
                <a:solidFill>
                  <a:srgbClr val="000000"/>
                </a:solidFill>
                <a:latin typeface="Lato"/>
                <a:ea typeface="DejaVu Sans"/>
              </a:rPr>
              <a:t>.</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4"/>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1" name=""/>
          <p:cNvSpPr/>
          <p:nvPr/>
        </p:nvSpPr>
        <p:spPr>
          <a:xfrm>
            <a:off x="180000" y="1152000"/>
            <a:ext cx="11876040" cy="4498560"/>
          </a:xfrm>
          <a:prstGeom prst="rect">
            <a:avLst/>
          </a:prstGeom>
          <a:noFill/>
          <a:ln w="3600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Mga Dapat Tandaan sa Pagbuo ng Pamagat:</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Alamin ang paksang diwa.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Tiyaking ang pamagat ay may kaugnayan sa paksa ng teksto.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Mas mabuting gawing maikli ang pamagat (isa hanggang limang salita lamang).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Kailangan at mahalagang makatawag-pansin 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Isulat sa malalaking letra ang simula ng mahahalagang salita.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7"/>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3" name=""/>
          <p:cNvSpPr/>
          <p:nvPr/>
        </p:nvSpPr>
        <p:spPr>
          <a:xfrm>
            <a:off x="180000" y="1152000"/>
            <a:ext cx="11876040" cy="4498560"/>
          </a:xfrm>
          <a:prstGeom prst="rect">
            <a:avLst/>
          </a:prstGeom>
          <a:noFill/>
          <a:ln w="3600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Halimbawa:</a:t>
            </a:r>
            <a:endParaRPr b="0" lang="en-PH" sz="1800" spc="-1" strike="noStrike">
              <a:latin typeface="Lato"/>
            </a:endParaRPr>
          </a:p>
          <a:p>
            <a:pPr>
              <a:lnSpc>
                <a:spcPct val="15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paglalakbay ay isa sa mga pangunahing libangan ng bawat isa. Iba’t ibang lugar, iba’t ibang tao, at iba’t ibang kultura ang nakasasalamuha at nakikilala sa bawat sandali. Ngunit wala na yatang ibang pinakamasarap na karanasan sa paglalakbay kundi ang paglalakbay sa sariling bansa. Maraming magagandang lugar sa ating sariling lupain, maraming mga kulturang pamana pa ng ating mga ninuno ang matutuklasan. Bukod rito, sagana sa mga yamang maipagmamalaki maging kahit saang panig man ng mundo. Ang mga tradisyon, paniniwala, mga pagkain, magagandang tanawing may kasaysayang nakapaloob, at marami pang iba ay talaga namang kamangha-mangha. Masarap kilalanin at pahalagahan ang sariling atin. Ang paglalakbay sa iba’t ibang lugar sa ating sariling bansa ay isang panimulang hakbang tungo sa pagkilala at pagpapalalim ng ating pagmamahal dito.</a:t>
            </a:r>
            <a:endParaRPr b="0" lang="en-PH" sz="1800" spc="-1" strike="noStrike">
              <a:latin typeface="Lato"/>
            </a:endParaRPr>
          </a:p>
          <a:p>
            <a:pPr algn="just">
              <a:lnSpc>
                <a:spcPct val="150000"/>
              </a:lnSpc>
              <a:buNone/>
            </a:pPr>
            <a:endParaRPr b="0" lang="en-PH" sz="1800" spc="-1" strike="noStrike">
              <a:latin typeface="Lato"/>
            </a:endParaRPr>
          </a:p>
          <a:p>
            <a:pPr>
              <a:lnSpc>
                <a:spcPct val="150000"/>
              </a:lnSpc>
              <a:buNone/>
            </a:pP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9"/>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5" name=""/>
          <p:cNvSpPr/>
          <p:nvPr/>
        </p:nvSpPr>
        <p:spPr>
          <a:xfrm>
            <a:off x="180000" y="1152000"/>
            <a:ext cx="11876040" cy="4498560"/>
          </a:xfrm>
          <a:prstGeom prst="rect">
            <a:avLst/>
          </a:prstGeom>
          <a:noFill/>
          <a:ln w="3600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Ano ang paksang diwa ng binasa?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Ano ang lantad at di-lantad na ideya?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 ang maaaring angkop na pamagat?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Para sa talatang ito, ang paksang diwa ay ang paglalakbay bilang isang libangan. Samantalang ang </a:t>
            </a:r>
            <a:r>
              <a:rPr b="1" lang="en-PH" sz="1800" spc="-1" strike="noStrike">
                <a:solidFill>
                  <a:srgbClr val="000000"/>
                </a:solidFill>
                <a:latin typeface="Lato"/>
                <a:ea typeface="DejaVu Sans"/>
              </a:rPr>
              <a:t>lantad</a:t>
            </a:r>
            <a:r>
              <a:rPr b="0" lang="en-PH" sz="1800" spc="-1" strike="noStrike">
                <a:solidFill>
                  <a:srgbClr val="000000"/>
                </a:solidFill>
                <a:latin typeface="Lato"/>
                <a:ea typeface="DejaVu Sans"/>
              </a:rPr>
              <a:t> na ideya ay maraming magagandang lugar sa sariling bansa kaya maglakbay muna rito. Ang </a:t>
            </a:r>
            <a:r>
              <a:rPr b="1" lang="en-PH" sz="1800" spc="-1" strike="noStrike">
                <a:solidFill>
                  <a:srgbClr val="000000"/>
                </a:solidFill>
                <a:latin typeface="Lato"/>
                <a:ea typeface="DejaVu Sans"/>
              </a:rPr>
              <a:t>di-lantad</a:t>
            </a:r>
            <a:r>
              <a:rPr b="0" lang="en-PH" sz="1800" spc="-1" strike="noStrike">
                <a:solidFill>
                  <a:srgbClr val="000000"/>
                </a:solidFill>
                <a:latin typeface="Lato"/>
                <a:ea typeface="DejaVu Sans"/>
              </a:rPr>
              <a:t> na ideya naman ay maglakbay muna sa sariling lugar bago lumabas ng bansa o bago pumunta sa ibang bansa upang maglakbay.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Masasabing ang angkop na pamagat para sa talata ay “Paglalakbay sa Sariling Bansa.”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Huwag kalimutan ang pagtukoy sa paksang diwa at mga ideya sa pagbuo ng pamagat ng teksto. Gawin ding maikli at makatawag-pansin ang pamagat.</a:t>
            </a:r>
            <a:endParaRPr b="0" lang="en-PH" sz="1800" spc="-1" strike="noStrike">
              <a:latin typeface="Arial"/>
            </a:endParaRPr>
          </a:p>
          <a:p>
            <a:pPr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1980000" y="1044000"/>
            <a:ext cx="8081280" cy="701280"/>
          </a:xfrm>
          <a:prstGeom prst="rect">
            <a:avLst/>
          </a:prstGeom>
          <a:noFill/>
          <a:ln w="0">
            <a:noFill/>
          </a:ln>
        </p:spPr>
        <p:txBody>
          <a:bodyPr lIns="90000" rIns="90000" tIns="45000" bIns="45000" anchor="t">
            <a:noAutofit/>
          </a:bodyPr>
          <a:p>
            <a:pPr algn="ctr">
              <a:lnSpc>
                <a:spcPct val="100000"/>
              </a:lnSpc>
              <a:spcAft>
                <a:spcPts val="601"/>
              </a:spcAft>
              <a:buNone/>
            </a:pPr>
            <a:r>
              <a:rPr b="1" lang="en-US" sz="2600" spc="-1" strike="noStrike">
                <a:solidFill>
                  <a:srgbClr val="000000"/>
                </a:solidFill>
                <a:latin typeface="Lato"/>
                <a:ea typeface="Arial;Arial"/>
              </a:rPr>
              <a:t>Pagsasanay</a:t>
            </a:r>
            <a:endParaRPr b="0" lang="en-PH" sz="2600" spc="-1" strike="noStrike">
              <a:latin typeface="Lato"/>
            </a:endParaRPr>
          </a:p>
        </p:txBody>
      </p:sp>
      <p:sp>
        <p:nvSpPr>
          <p:cNvPr id="137" name="PlaceHolder 6"/>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8" name=""/>
          <p:cNvSpPr/>
          <p:nvPr/>
        </p:nvSpPr>
        <p:spPr>
          <a:xfrm>
            <a:off x="180000" y="1440000"/>
            <a:ext cx="11698560" cy="467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Sagutin ang mga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Ano ang taalarawan?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Ano ang talamabuhay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 ang dokumentaryo?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544680" y="1044000"/>
            <a:ext cx="8081280" cy="70128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40" name="PlaceHolder 8"/>
          <p:cNvSpPr/>
          <p:nvPr/>
        </p:nvSpPr>
        <p:spPr>
          <a:xfrm>
            <a:off x="432000" y="120960"/>
            <a:ext cx="10786320" cy="942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41" name=""/>
          <p:cNvSpPr/>
          <p:nvPr/>
        </p:nvSpPr>
        <p:spPr>
          <a:xfrm>
            <a:off x="360000" y="1815840"/>
            <a:ext cx="11158560" cy="23227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Ang tala</a:t>
            </a:r>
            <a:r>
              <a:rPr b="0" lang="en-PH" sz="1800" spc="-1" strike="noStrike">
                <a:solidFill>
                  <a:srgbClr val="000000"/>
                </a:solidFill>
                <a:latin typeface="Lato"/>
                <a:ea typeface="DejaVu Sans"/>
              </a:rPr>
              <a:t>arawan ay tumutukoy sa araw-araw na tala ng personal na karanasan, obserbasyon, saloobin, at pananaw ng isang tao. Ito ay maituturing na komposisyong personal.</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Ang talambuhay ay naglalaman ng mahahalagang tala sa buhay ng isang tao.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Ang dokumentaryo naman ay mga talang nagbibigay ng impormasyon hinggil sa tao, bagay, sitwasyon, o pangyay</a:t>
            </a:r>
            <a:r>
              <a:rPr b="0" lang="en-PH" sz="1800" spc="-1" strike="noStrike">
                <a:solidFill>
                  <a:srgbClr val="000000"/>
                </a:solidFill>
                <a:latin typeface="Lato"/>
                <a:ea typeface="DejaVu Sans"/>
              </a:rPr>
              <a:t>ari.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2808</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2023-07-11T14:24:12Z</dcterms:modified>
  <cp:revision>287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