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_rels/.rels" ContentType="application/vnd.openxmlformats-package.relationships+xml"/>
  <Override PartName="/ppt/presentation.xml" ContentType="application/vnd.openxmlformats-officedocument.presentationml.presentation.main+xml"/>
  <Override PartName="/ppt/slideMasters/_rels/slideMaster2.xml.rels" ContentType="application/vnd.openxmlformats-package.relationships+xml"/>
  <Override PartName="/ppt/slideMasters/_rels/slideMaster1.xml.rels" ContentType="application/vnd.openxmlformats-package.relationships+xml"/>
  <Override PartName="/ppt/slideMasters/_rels/slideMaster3.xml.rels" ContentType="application/vnd.openxmlformats-package.relationships+xml"/>
  <Override PartName="/ppt/slideMasters/_rels/slideMaster4.xml.rels" ContentType="application/vnd.openxmlformats-package.relationships+xml"/>
  <Override PartName="/ppt/slideMasters/_rels/slideMaster5.xml.rels" ContentType="application/vnd.openxmlformats-package.relationships+xml"/>
  <Override PartName="/ppt/slideMasters/_rels/slideMaster6.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_rels/presentation.xml.rels" ContentType="application/vnd.openxmlformats-package.relationships+xml"/>
  <Override PartName="/ppt/media/image1.png" ContentType="image/png"/>
  <Override PartName="/ppt/media/image21.png" ContentType="image/png"/>
  <Override PartName="/ppt/media/image2.png" ContentType="image/png"/>
  <Override PartName="/ppt/media/image3.png" ContentType="image/png"/>
  <Override PartName="/ppt/media/image4.png" ContentType="image/png"/>
  <Override PartName="/ppt/media/image5.png" ContentType="image/png"/>
  <Override PartName="/ppt/media/image6.png" ContentType="image/png"/>
  <Override PartName="/ppt/media/image11.png" ContentType="image/png"/>
  <Override PartName="/ppt/media/image7.png" ContentType="image/png"/>
  <Override PartName="/ppt/media/image8.png" ContentType="image/png"/>
  <Override PartName="/ppt/media/image9.png" ContentType="image/png"/>
  <Override PartName="/ppt/media/image10.png" ContentType="image/png"/>
  <Override PartName="/ppt/media/image12.png" ContentType="image/png"/>
  <Override PartName="/ppt/media/image13.png" ContentType="image/png"/>
  <Override PartName="/ppt/media/image15.png" ContentType="image/png"/>
  <Override PartName="/ppt/media/image16.png" ContentType="image/png"/>
  <Override PartName="/ppt/media/image18.png" ContentType="image/png"/>
  <Override PartName="/ppt/media/image19.png" ContentType="image/png"/>
  <Override PartName="/ppt/media/image17.png" ContentType="image/png"/>
  <Override PartName="/ppt/media/image14.png" ContentType="image/png"/>
  <Override PartName="/ppt/media/image20.png" ContentType="image/png"/>
  <Override PartName="/ppt/presProps.xml" ContentType="application/vnd.openxmlformats-officedocument.presentationml.presProps+xml"/>
  <Override PartName="/ppt/slideLayouts/slideLayout19.xml" ContentType="application/vnd.openxmlformats-officedocument.presentationml.slideLayout+xml"/>
  <Override PartName="/ppt/slideLayouts/slideLayout8.xml" ContentType="application/vnd.openxmlformats-officedocument.presentationml.slideLayout+xml"/>
  <Override PartName="/ppt/slideLayouts/slideLayout49.xml" ContentType="application/vnd.openxmlformats-officedocument.presentationml.slideLayout+xml"/>
  <Override PartName="/ppt/slideLayouts/slideLayout17.xml" ContentType="application/vnd.openxmlformats-officedocument.presentationml.slideLayout+xml"/>
  <Override PartName="/ppt/slideLayouts/slideLayout20.xml" ContentType="application/vnd.openxmlformats-officedocument.presentationml.slideLayout+xml"/>
  <Override PartName="/ppt/slideLayouts/slideLayout9.xml" ContentType="application/vnd.openxmlformats-officedocument.presentationml.slideLayout+xml"/>
  <Override PartName="/ppt/slideLayouts/slideLayout18.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slideLayouts/slideLayout69.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7.xml" ContentType="application/vnd.openxmlformats-officedocument.presentationml.slideLayout+xml"/>
  <Override PartName="/ppt/slideLayouts/slideLayout48.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1.xml" ContentType="application/vnd.openxmlformats-officedocument.presentationml.slideLayout+xml"/>
  <Override PartName="/ppt/slideLayouts/slideLayout42.xml" ContentType="application/vnd.openxmlformats-officedocument.presentationml.slideLayout+xml"/>
  <Override PartName="/ppt/slideLayouts/slideLayout2.xml" ContentType="application/vnd.openxmlformats-officedocument.presentationml.slideLayout+xml"/>
  <Override PartName="/ppt/slideLayouts/slideLayout43.xml" ContentType="application/vnd.openxmlformats-officedocument.presentationml.slideLayout+xml"/>
  <Override PartName="/ppt/slideLayouts/slideLayout3.xml" ContentType="application/vnd.openxmlformats-officedocument.presentationml.slideLayout+xml"/>
  <Override PartName="/ppt/slideLayouts/slideLayout44.xml" ContentType="application/vnd.openxmlformats-officedocument.presentationml.slideLayout+xml"/>
  <Override PartName="/ppt/slideLayouts/slideLayout4.xml" ContentType="application/vnd.openxmlformats-officedocument.presentationml.slideLayout+xml"/>
  <Override PartName="/ppt/slideLayouts/slideLayout45.xml" ContentType="application/vnd.openxmlformats-officedocument.presentationml.slideLayout+xml"/>
  <Override PartName="/ppt/slideLayouts/slideLayout5.xml" ContentType="application/vnd.openxmlformats-officedocument.presentationml.slideLayout+xml"/>
  <Override PartName="/ppt/slideLayouts/slideLayout46.xml" ContentType="application/vnd.openxmlformats-officedocument.presentationml.slideLayout+xml"/>
  <Override PartName="/ppt/slideLayouts/slideLayout6.xml" ContentType="application/vnd.openxmlformats-officedocument.presentationml.slideLayout+xml"/>
  <Override PartName="/ppt/slideLayouts/slideLayout47.xml" ContentType="application/vnd.openxmlformats-officedocument.presentationml.slideLayout+xml"/>
  <Override PartName="/ppt/slideLayouts/_rels/slideLayout71.xml.rels" ContentType="application/vnd.openxmlformats-package.relationships+xml"/>
  <Override PartName="/ppt/slideLayouts/_rels/slideLayout60.xml.rels" ContentType="application/vnd.openxmlformats-package.relationships+xml"/>
  <Override PartName="/ppt/slideLayouts/_rels/slideLayout59.xml.rels" ContentType="application/vnd.openxmlformats-package.relationships+xml"/>
  <Override PartName="/ppt/slideLayouts/_rels/slideLayout30.xml.rels" ContentType="application/vnd.openxmlformats-package.relationships+xml"/>
  <Override PartName="/ppt/slideLayouts/_rels/slideLayout52.xml.rels" ContentType="application/vnd.openxmlformats-package.relationships+xml"/>
  <Override PartName="/ppt/slideLayouts/_rels/slideLayout7.xml.rels" ContentType="application/vnd.openxmlformats-package.relationships+xml"/>
  <Override PartName="/ppt/slideLayouts/_rels/slideLayout3.xml.rels" ContentType="application/vnd.openxmlformats-package.relationships+xml"/>
  <Override PartName="/ppt/slideLayouts/_rels/slideLayout67.xml.rels" ContentType="application/vnd.openxmlformats-package.relationships+xml"/>
  <Override PartName="/ppt/slideLayouts/_rels/slideLayout58.xml.rels" ContentType="application/vnd.openxmlformats-package.relationships+xml"/>
  <Override PartName="/ppt/slideLayouts/_rels/slideLayout26.xml.rels" ContentType="application/vnd.openxmlformats-package.relationships+xml"/>
  <Override PartName="/ppt/slideLayouts/_rels/slideLayout72.xml.rels" ContentType="application/vnd.openxmlformats-package.relationships+xml"/>
  <Override PartName="/ppt/slideLayouts/_rels/slideLayout63.xml.rels" ContentType="application/vnd.openxmlformats-package.relationships+xml"/>
  <Override PartName="/ppt/slideLayouts/_rels/slideLayout29.xml.rels" ContentType="application/vnd.openxmlformats-package.relationships+xml"/>
  <Override PartName="/ppt/slideLayouts/_rels/slideLayout10.xml.rels" ContentType="application/vnd.openxmlformats-package.relationships+xml"/>
  <Override PartName="/ppt/slideLayouts/_rels/slideLayout55.xml.rels" ContentType="application/vnd.openxmlformats-package.relationships+xml"/>
  <Override PartName="/ppt/slideLayouts/_rels/slideLayout62.xml.rels" ContentType="application/vnd.openxmlformats-package.relationships+xml"/>
  <Override PartName="/ppt/slideLayouts/_rels/slideLayout54.xml.rels" ContentType="application/vnd.openxmlformats-package.relationships+xml"/>
  <Override PartName="/ppt/slideLayouts/_rels/slideLayout9.xml.rels" ContentType="application/vnd.openxmlformats-package.relationships+xml"/>
  <Override PartName="/ppt/slideLayouts/_rels/slideLayout61.xml.rels" ContentType="application/vnd.openxmlformats-package.relationships+xml"/>
  <Override PartName="/ppt/slideLayouts/_rels/slideLayout53.xml.rels" ContentType="application/vnd.openxmlformats-package.relationships+xml"/>
  <Override PartName="/ppt/slideLayouts/_rels/slideLayout8.xml.rels" ContentType="application/vnd.openxmlformats-package.relationships+xml"/>
  <Override PartName="/ppt/slideLayouts/_rels/slideLayout4.xml.rels" ContentType="application/vnd.openxmlformats-package.relationships+xml"/>
  <Override PartName="/ppt/slideLayouts/_rels/slideLayout68.xml.rels" ContentType="application/vnd.openxmlformats-package.relationships+xml"/>
  <Override PartName="/ppt/slideLayouts/_rels/slideLayout57.xml.rels" ContentType="application/vnd.openxmlformats-package.relationships+xml"/>
  <Override PartName="/ppt/slideLayouts/_rels/slideLayout70.xml.rels" ContentType="application/vnd.openxmlformats-package.relationships+xml"/>
  <Override PartName="/ppt/slideLayouts/_rels/slideLayout46.xml.rels" ContentType="application/vnd.openxmlformats-package.relationships+xml"/>
  <Override PartName="/ppt/slideLayouts/_rels/slideLayout50.xml.rels" ContentType="application/vnd.openxmlformats-package.relationships+xml"/>
  <Override PartName="/ppt/slideLayouts/_rels/slideLayout5.xml.rels" ContentType="application/vnd.openxmlformats-package.relationships+xml"/>
  <Override PartName="/ppt/slideLayouts/_rels/slideLayout69.xml.rels" ContentType="application/vnd.openxmlformats-package.relationships+xml"/>
  <Override PartName="/ppt/slideLayouts/_rels/slideLayout56.xml.rels" ContentType="application/vnd.openxmlformats-package.relationships+xml"/>
  <Override PartName="/ppt/slideLayouts/_rels/slideLayout6.xml.rels" ContentType="application/vnd.openxmlformats-package.relationships+xml"/>
  <Override PartName="/ppt/slideLayouts/_rels/slideLayout41.xml.rels" ContentType="application/vnd.openxmlformats-package.relationships+xml"/>
  <Override PartName="/ppt/slideLayouts/_rels/slideLayout47.xml.rels" ContentType="application/vnd.openxmlformats-package.relationships+xml"/>
  <Override PartName="/ppt/slideLayouts/_rels/slideLayout45.xml.rels" ContentType="application/vnd.openxmlformats-package.relationships+xml"/>
  <Override PartName="/ppt/slideLayouts/_rels/slideLayout34.xml.rels" ContentType="application/vnd.openxmlformats-package.relationships+xml"/>
  <Override PartName="/ppt/slideLayouts/_rels/slideLayout44.xml.rels" ContentType="application/vnd.openxmlformats-package.relationships+xml"/>
  <Override PartName="/ppt/slideLayouts/_rels/slideLayout33.xml.rels" ContentType="application/vnd.openxmlformats-package.relationships+xml"/>
  <Override PartName="/ppt/slideLayouts/_rels/slideLayout66.xml.rels" ContentType="application/vnd.openxmlformats-package.relationships+xml"/>
  <Override PartName="/ppt/slideLayouts/_rels/slideLayout2.xml.rels" ContentType="application/vnd.openxmlformats-package.relationships+xml"/>
  <Override PartName="/ppt/slideLayouts/_rels/slideLayout43.xml.rels" ContentType="application/vnd.openxmlformats-package.relationships+xml"/>
  <Override PartName="/ppt/slideLayouts/_rels/slideLayout65.xml.rels" ContentType="application/vnd.openxmlformats-package.relationships+xml"/>
  <Override PartName="/ppt/slideLayouts/_rels/slideLayout1.xml.rels" ContentType="application/vnd.openxmlformats-package.relationships+xml"/>
  <Override PartName="/ppt/slideLayouts/_rels/slideLayout42.xml.rels" ContentType="application/vnd.openxmlformats-package.relationships+xml"/>
  <Override PartName="/ppt/slideLayouts/_rels/slideLayout40.xml.rels" ContentType="application/vnd.openxmlformats-package.relationships+xml"/>
  <Override PartName="/ppt/slideLayouts/_rels/slideLayout38.xml.rels" ContentType="application/vnd.openxmlformats-package.relationships+xml"/>
  <Override PartName="/ppt/slideLayouts/_rels/slideLayout37.xml.rels" ContentType="application/vnd.openxmlformats-package.relationships+xml"/>
  <Override PartName="/ppt/slideLayouts/_rels/slideLayout16.xml.rels" ContentType="application/vnd.openxmlformats-package.relationships+xml"/>
  <Override PartName="/ppt/slideLayouts/_rels/slideLayout32.xml.rels" ContentType="application/vnd.openxmlformats-package.relationships+xml"/>
  <Override PartName="/ppt/slideLayouts/_rels/slideLayout64.xml.rels" ContentType="application/vnd.openxmlformats-package.relationships+xml"/>
  <Override PartName="/ppt/slideLayouts/_rels/slideLayout35.xml.rels" ContentType="application/vnd.openxmlformats-package.relationships+xml"/>
  <Override PartName="/ppt/slideLayouts/_rels/slideLayout13.xml.rels" ContentType="application/vnd.openxmlformats-package.relationships+xml"/>
  <Override PartName="/ppt/slideLayouts/_rels/slideLayout27.xml.rels" ContentType="application/vnd.openxmlformats-package.relationships+xml"/>
  <Override PartName="/ppt/slideLayouts/_rels/slideLayout48.xml.rels" ContentType="application/vnd.openxmlformats-package.relationships+xml"/>
  <Override PartName="/ppt/slideLayouts/_rels/slideLayout19.xml.rels" ContentType="application/vnd.openxmlformats-package.relationships+xml"/>
  <Override PartName="/ppt/slideLayouts/_rels/slideLayout12.xml.rels" ContentType="application/vnd.openxmlformats-package.relationships+xml"/>
  <Override PartName="/ppt/slideLayouts/_rels/slideLayout18.xml.rels" ContentType="application/vnd.openxmlformats-package.relationships+xml"/>
  <Override PartName="/ppt/slideLayouts/_rels/slideLayout11.xml.rels" ContentType="application/vnd.openxmlformats-package.relationships+xml"/>
  <Override PartName="/ppt/slideLayouts/_rels/slideLayout21.xml.rels" ContentType="application/vnd.openxmlformats-package.relationships+xml"/>
  <Override PartName="/ppt/slideLayouts/_rels/slideLayout24.xml.rels" ContentType="application/vnd.openxmlformats-package.relationships+xml"/>
  <Override PartName="/ppt/slideLayouts/_rels/slideLayout39.xml.rels" ContentType="application/vnd.openxmlformats-package.relationships+xml"/>
  <Override PartName="/ppt/slideLayouts/_rels/slideLayout20.xml.rels" ContentType="application/vnd.openxmlformats-package.relationships+xml"/>
  <Override PartName="/ppt/slideLayouts/_rels/slideLayout31.xml.rels" ContentType="application/vnd.openxmlformats-package.relationships+xml"/>
  <Override PartName="/ppt/slideLayouts/_rels/slideLayout23.xml.rels" ContentType="application/vnd.openxmlformats-package.relationships+xml"/>
  <Override PartName="/ppt/slideLayouts/_rels/slideLayout15.xml.rels" ContentType="application/vnd.openxmlformats-package.relationships+xml"/>
  <Override PartName="/ppt/slideLayouts/_rels/slideLayout22.xml.rels" ContentType="application/vnd.openxmlformats-package.relationships+xml"/>
  <Override PartName="/ppt/slideLayouts/_rels/slideLayout14.xml.rels" ContentType="application/vnd.openxmlformats-package.relationships+xml"/>
  <Override PartName="/ppt/slideLayouts/_rels/slideLayout25.xml.rels" ContentType="application/vnd.openxmlformats-package.relationships+xml"/>
  <Override PartName="/ppt/slideLayouts/_rels/slideLayout51.xml.rels" ContentType="application/vnd.openxmlformats-package.relationships+xml"/>
  <Override PartName="/ppt/slideLayouts/_rels/slideLayout17.xml.rels" ContentType="application/vnd.openxmlformats-package.relationships+xml"/>
  <Override PartName="/ppt/slideLayouts/_rels/slideLayout36.xml.rels" ContentType="application/vnd.openxmlformats-package.relationships+xml"/>
  <Override PartName="/ppt/slideLayouts/_rels/slideLayout28.xml.rels" ContentType="application/vnd.openxmlformats-package.relationships+xml"/>
  <Override PartName="/ppt/slideLayouts/_rels/slideLayout49.xml.rels" ContentType="application/vnd.openxmlformats-package.relationships+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68.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29.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7.xml" ContentType="application/vnd.openxmlformats-officedocument.presentationml.slideLayout+xml"/>
  <Override PartName="/ppt/slideLayouts/slideLayout64.xml" ContentType="application/vnd.openxmlformats-officedocument.presentationml.slideLayout+xml"/>
  <Override PartName="/ppt/slideLayouts/slideLayout55.xml" ContentType="application/vnd.openxmlformats-officedocument.presentationml.slideLayout+xml"/>
  <Override PartName="/ppt/slideLayouts/slideLayout37.xml" ContentType="application/vnd.openxmlformats-officedocument.presentationml.slideLayout+xml"/>
  <Override PartName="/ppt/slideLayouts/slideLayout70.xml" ContentType="application/vnd.openxmlformats-officedocument.presentationml.slideLayout+xml"/>
  <Override PartName="/ppt/slideLayouts/slideLayout65.xml" ContentType="application/vnd.openxmlformats-officedocument.presentationml.slideLayout+xml"/>
  <Override PartName="/ppt/slideLayouts/slideLayout56.xml" ContentType="application/vnd.openxmlformats-officedocument.presentationml.slideLayout+xml"/>
  <Override PartName="/ppt/slideLayouts/slideLayout38.xml" ContentType="application/vnd.openxmlformats-officedocument.presentationml.slideLayout+xml"/>
  <Override PartName="/ppt/slideLayouts/slideLayout71.xml" ContentType="application/vnd.openxmlformats-officedocument.presentationml.slideLayout+xml"/>
  <Override PartName="/ppt/slideLayouts/slideLayout66.xml" ContentType="application/vnd.openxmlformats-officedocument.presentationml.slideLayout+xml"/>
  <Override PartName="/ppt/slideLayouts/slideLayout57.xml" ContentType="application/vnd.openxmlformats-officedocument.presentationml.slideLayout+xml"/>
  <Override PartName="/ppt/slideLayouts/slideLayout39.xml" ContentType="application/vnd.openxmlformats-officedocument.presentationml.slideLayout+xml"/>
  <Override PartName="/ppt/slideLayouts/slideLayout72.xml" ContentType="application/vnd.openxmlformats-officedocument.presentationml.slideLayout+xml"/>
  <Override PartName="/ppt/slides/_rels/slide16.xml.rels" ContentType="application/vnd.openxmlformats-package.relationships+xml"/>
  <Override PartName="/ppt/slides/_rels/slide15.xml.rels" ContentType="application/vnd.openxmlformats-package.relationships+xml"/>
  <Override PartName="/ppt/slides/_rels/slide14.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2.xml.rels" ContentType="application/vnd.openxmlformats-package.relationships+xml"/>
  <Override PartName="/ppt/slides/_rels/slide9.xml.rels" ContentType="application/vnd.openxmlformats-package.relationships+xml"/>
  <Override PartName="/ppt/slides/_rels/slide1.xml.rels" ContentType="application/vnd.openxmlformats-package.relationships+xml"/>
  <Override PartName="/ppt/slides/_rels/slide8.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3.xml.rels" ContentType="application/vnd.openxmlformats-package.relationships+xml"/>
  <Override PartName="/ppt/slides/_rels/slide11.xml.rels" ContentType="application/vnd.openxmlformats-package.relationships+xml"/>
  <Override PartName="/ppt/slides/_rels/slide10.xml.rels" ContentType="application/vnd.openxmlformats-package.relationships+xml"/>
  <Override PartName="/ppt/slides/slide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11.xml" ContentType="application/vnd.openxmlformats-officedocument.presentationml.slide+xml"/>
  <Override PartName="/ppt/slides/slide3.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2.xml" ContentType="application/vnd.openxmlformats-officedocument.presentationml.slide+xml"/>
  <Override PartName="/ppt/slides/slide4.xml" ContentType="application/vnd.openxmlformats-officedocument.presentationml.slide+xml"/>
  <Override PartName="/ppt/slides/slide13.xml" ContentType="application/vnd.openxmlformats-officedocument.presentationml.slide+xml"/>
  <Override PartName="/ppt/slides/slide5.xml" ContentType="application/vnd.openxmlformats-officedocument.presentationml.slide+xml"/>
  <Override PartName="/ppt/slides/slide14.xml" ContentType="application/vnd.openxmlformats-officedocument.presentationml.slide+xml"/>
  <Override PartName="/ppt/slides/slide6.xml" ContentType="application/vnd.openxmlformats-officedocument.presentationml.slide+xml"/>
  <Override PartName="/ppt/slides/slide15.xml" ContentType="application/vnd.openxmlformats-officedocument.presentationml.slide+xml"/>
  <Override PartName="/ppt/slides/slide7.xml" ContentType="application/vnd.openxmlformats-officedocument.presentationml.slide+xml"/>
  <Override PartName="/ppt/slides/slide16.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Lst>
  <p:sldSz cx="12192000" cy="6858000"/>
  <p:notesSz cx="7772400" cy="100584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8"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4"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6"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7"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8"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9"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0"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1"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0"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2"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5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7"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6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6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5"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9"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1"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2"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6"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7"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9"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0"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1"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2"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3"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4"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3"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5"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7"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98"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0"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0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3"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04"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06"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0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8"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2"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4"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5"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9"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0"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22"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3"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4"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5"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6"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7"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3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36"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38"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4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41"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4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3"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4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46"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47"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4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49"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5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1"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5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5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5"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5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57"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8"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5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2"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3"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6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5"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6"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7"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8"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9"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70"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7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75"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7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77"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7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79"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8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8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82"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8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8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8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86"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88"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89"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90"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9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9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94"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9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96"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97"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9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9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2"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0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4"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5"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6"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7"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8"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9"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1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18"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1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20"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2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22"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23"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2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25"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2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2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28"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29"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3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3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33"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3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36"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37"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39"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0"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4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4"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5"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4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7"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8"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9"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0"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1"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2"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2"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6"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 Id="rId11" Type="http://schemas.openxmlformats.org/officeDocument/2006/relationships/slideLayout" Target="../slideLayouts/slideLayout20.xml"/><Relationship Id="rId12" Type="http://schemas.openxmlformats.org/officeDocument/2006/relationships/slideLayout" Target="../slideLayouts/slideLayout21.xml"/><Relationship Id="rId13" Type="http://schemas.openxmlformats.org/officeDocument/2006/relationships/slideLayout" Target="../slideLayouts/slideLayout22.xml"/><Relationship Id="rId14" Type="http://schemas.openxmlformats.org/officeDocument/2006/relationships/slideLayout" Target="../slideLayouts/slideLayout23.xml"/><Relationship Id="rId15"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slideLayout" Target="../slideLayouts/slideLayout25.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 Id="rId9" Type="http://schemas.openxmlformats.org/officeDocument/2006/relationships/slideLayout" Target="../slideLayouts/slideLayout30.xml"/><Relationship Id="rId10" Type="http://schemas.openxmlformats.org/officeDocument/2006/relationships/slideLayout" Target="../slideLayouts/slideLayout31.xml"/><Relationship Id="rId11" Type="http://schemas.openxmlformats.org/officeDocument/2006/relationships/slideLayout" Target="../slideLayouts/slideLayout32.xml"/><Relationship Id="rId12" Type="http://schemas.openxmlformats.org/officeDocument/2006/relationships/slideLayout" Target="../slideLayouts/slideLayout33.xml"/><Relationship Id="rId13" Type="http://schemas.openxmlformats.org/officeDocument/2006/relationships/slideLayout" Target="../slideLayouts/slideLayout34.xml"/><Relationship Id="rId14" Type="http://schemas.openxmlformats.org/officeDocument/2006/relationships/slideLayout" Target="../slideLayouts/slideLayout35.xml"/><Relationship Id="rId15"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 Id="rId11" Type="http://schemas.openxmlformats.org/officeDocument/2006/relationships/slideLayout" Target="../slideLayouts/slideLayout44.xml"/><Relationship Id="rId12" Type="http://schemas.openxmlformats.org/officeDocument/2006/relationships/slideLayout" Target="../slideLayouts/slideLayout45.xml"/><Relationship Id="rId13" Type="http://schemas.openxmlformats.org/officeDocument/2006/relationships/slideLayout" Target="../slideLayouts/slideLayout46.xml"/><Relationship Id="rId14" Type="http://schemas.openxmlformats.org/officeDocument/2006/relationships/slideLayout" Target="../slideLayouts/slideLayout47.xml"/><Relationship Id="rId15"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9.png"/><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slideLayout" Target="../slideLayouts/slideLayout56.xml"/><Relationship Id="rId11" Type="http://schemas.openxmlformats.org/officeDocument/2006/relationships/slideLayout" Target="../slideLayouts/slideLayout57.xml"/><Relationship Id="rId12" Type="http://schemas.openxmlformats.org/officeDocument/2006/relationships/slideLayout" Target="../slideLayouts/slideLayout58.xml"/><Relationship Id="rId13" Type="http://schemas.openxmlformats.org/officeDocument/2006/relationships/slideLayout" Target="../slideLayouts/slideLayout59.xml"/><Relationship Id="rId14"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slideLayout" Target="../slideLayouts/slideLayout61.xml"/><Relationship Id="rId5" Type="http://schemas.openxmlformats.org/officeDocument/2006/relationships/slideLayout" Target="../slideLayouts/slideLayout62.xml"/><Relationship Id="rId6" Type="http://schemas.openxmlformats.org/officeDocument/2006/relationships/slideLayout" Target="../slideLayouts/slideLayout63.xml"/><Relationship Id="rId7" Type="http://schemas.openxmlformats.org/officeDocument/2006/relationships/slideLayout" Target="../slideLayouts/slideLayout64.xml"/><Relationship Id="rId8" Type="http://schemas.openxmlformats.org/officeDocument/2006/relationships/slideLayout" Target="../slideLayouts/slideLayout65.xml"/><Relationship Id="rId9" Type="http://schemas.openxmlformats.org/officeDocument/2006/relationships/slideLayout" Target="../slideLayouts/slideLayout66.xml"/><Relationship Id="rId10" Type="http://schemas.openxmlformats.org/officeDocument/2006/relationships/slideLayout" Target="../slideLayouts/slideLayout67.xml"/><Relationship Id="rId11" Type="http://schemas.openxmlformats.org/officeDocument/2006/relationships/slideLayout" Target="../slideLayouts/slideLayout68.xml"/><Relationship Id="rId12" Type="http://schemas.openxmlformats.org/officeDocument/2006/relationships/slideLayout" Target="../slideLayouts/slideLayout69.xml"/><Relationship Id="rId13" Type="http://schemas.openxmlformats.org/officeDocument/2006/relationships/slideLayout" Target="../slideLayouts/slideLayout70.xml"/><Relationship Id="rId14" Type="http://schemas.openxmlformats.org/officeDocument/2006/relationships/slideLayout" Target="../slideLayouts/slideLayout71.xml"/><Relationship Id="rId15" Type="http://schemas.openxmlformats.org/officeDocument/2006/relationships/slideLayout" Target="../slideLayouts/slideLayout72.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0" name="Rectangle 6"/>
          <p:cNvSpPr/>
          <p:nvPr/>
        </p:nvSpPr>
        <p:spPr>
          <a:xfrm>
            <a:off x="0" y="0"/>
            <a:ext cx="12157920" cy="6823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pic>
        <p:nvPicPr>
          <p:cNvPr id="1" name="Picture 4" descr=""/>
          <p:cNvPicPr/>
          <p:nvPr/>
        </p:nvPicPr>
        <p:blipFill>
          <a:blip r:embed="rId3"/>
          <a:stretch/>
        </p:blipFill>
        <p:spPr>
          <a:xfrm>
            <a:off x="333000" y="1801080"/>
            <a:ext cx="2764800" cy="2764800"/>
          </a:xfrm>
          <a:prstGeom prst="rect">
            <a:avLst/>
          </a:prstGeom>
          <a:ln w="0">
            <a:noFill/>
          </a:ln>
        </p:spPr>
      </p:pic>
      <p:sp>
        <p:nvSpPr>
          <p:cNvPr id="2" name="Rectangle 5"/>
          <p:cNvSpPr/>
          <p:nvPr/>
        </p:nvSpPr>
        <p:spPr>
          <a:xfrm>
            <a:off x="3487320" y="1475280"/>
            <a:ext cx="8670240" cy="382824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sp>
        <p:nvSpPr>
          <p:cNvPr id="3" name="Rectangle 8"/>
          <p:cNvSpPr/>
          <p:nvPr/>
        </p:nvSpPr>
        <p:spPr>
          <a:xfrm>
            <a:off x="3487320" y="5337720"/>
            <a:ext cx="8670240" cy="349920"/>
          </a:xfrm>
          <a:prstGeom prst="rect">
            <a:avLst/>
          </a:prstGeom>
          <a:gradFill rotWithShape="0">
            <a:gsLst>
              <a:gs pos="0">
                <a:srgbClr val="c00000"/>
              </a:gs>
              <a:gs pos="100000">
                <a:srgbClr val="e9bf0e">
                  <a:alpha val="83137"/>
                </a:srgbClr>
              </a:gs>
            </a:gsLst>
            <a:lin ang="0"/>
          </a:gradFill>
          <a:ln>
            <a:noFill/>
          </a:ln>
        </p:spPr>
        <p:style>
          <a:lnRef idx="2">
            <a:schemeClr val="accent1">
              <a:shade val="50000"/>
            </a:schemeClr>
          </a:lnRef>
          <a:fillRef idx="1">
            <a:schemeClr val="accent1"/>
          </a:fillRef>
          <a:effectRef idx="0">
            <a:schemeClr val="accent1"/>
          </a:effectRef>
          <a:fontRef idx="minor"/>
        </p:style>
      </p:sp>
      <p:sp>
        <p:nvSpPr>
          <p:cNvPr id="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5"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2" name="Picture 18" descr=""/>
          <p:cNvPicPr/>
          <p:nvPr/>
        </p:nvPicPr>
        <p:blipFill>
          <a:blip r:embed="rId2"/>
          <a:stretch/>
        </p:blipFill>
        <p:spPr>
          <a:xfrm>
            <a:off x="0" y="6242760"/>
            <a:ext cx="12157920" cy="600840"/>
          </a:xfrm>
          <a:prstGeom prst="rect">
            <a:avLst/>
          </a:prstGeom>
          <a:ln w="0">
            <a:noFill/>
          </a:ln>
        </p:spPr>
      </p:pic>
      <p:sp>
        <p:nvSpPr>
          <p:cNvPr id="43" name="Rectangle 7"/>
          <p:cNvSpPr/>
          <p:nvPr/>
        </p:nvSpPr>
        <p:spPr>
          <a:xfrm>
            <a:off x="10868760" y="0"/>
            <a:ext cx="936360" cy="93636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44" name="Picture 10" descr=""/>
          <p:cNvPicPr/>
          <p:nvPr/>
        </p:nvPicPr>
        <p:blipFill>
          <a:blip r:embed="rId3"/>
          <a:stretch/>
        </p:blipFill>
        <p:spPr>
          <a:xfrm>
            <a:off x="10857240" y="-64440"/>
            <a:ext cx="1000440" cy="1000440"/>
          </a:xfrm>
          <a:prstGeom prst="rect">
            <a:avLst/>
          </a:prstGeom>
          <a:ln w="0">
            <a:noFill/>
          </a:ln>
        </p:spPr>
      </p:pic>
      <p:sp>
        <p:nvSpPr>
          <p:cNvPr id="45" name="TextBox 9"/>
          <p:cNvSpPr/>
          <p:nvPr/>
        </p:nvSpPr>
        <p:spPr>
          <a:xfrm>
            <a:off x="185400" y="6362280"/>
            <a:ext cx="46576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46" name="TextBox 11"/>
          <p:cNvSpPr/>
          <p:nvPr/>
        </p:nvSpPr>
        <p:spPr>
          <a:xfrm>
            <a:off x="9452520" y="6352200"/>
            <a:ext cx="2589120" cy="6382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47"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r>
              <a:rPr b="0" lang="en-PH" sz="1800" spc="-1" strike="noStrike">
                <a:latin typeface="Arial"/>
              </a:rPr>
              <a:t>Click to edit the title text format</a:t>
            </a:r>
            <a:endParaRPr b="0" lang="en-PH" sz="1800" spc="-1" strike="noStrike">
              <a:latin typeface="Arial"/>
            </a:endParaRPr>
          </a:p>
        </p:txBody>
      </p:sp>
      <p:sp>
        <p:nvSpPr>
          <p:cNvPr id="48" name="PlaceHolder 2"/>
          <p:cNvSpPr>
            <a:spLocks noGrp="1"/>
          </p:cNvSpPr>
          <p:nvPr>
            <p:ph type="body"/>
          </p:nvPr>
        </p:nvSpPr>
        <p:spPr>
          <a:xfrm>
            <a:off x="609480" y="1604520"/>
            <a:ext cx="10972080" cy="39769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1800" spc="-1" strike="noStrike">
                <a:latin typeface="Arial"/>
              </a:rPr>
              <a:t>Click to edit the outline text format</a:t>
            </a:r>
            <a:endParaRPr b="0" lang="en-PH" sz="1800" spc="-1" strike="noStrike">
              <a:latin typeface="Arial"/>
            </a:endParaRPr>
          </a:p>
          <a:p>
            <a:pPr lvl="1" marL="864000" indent="-324000">
              <a:spcBef>
                <a:spcPts val="1134"/>
              </a:spcBef>
              <a:buClr>
                <a:srgbClr val="000000"/>
              </a:buClr>
              <a:buSzPct val="75000"/>
              <a:buFont typeface="Symbol" charset="2"/>
              <a:buChar char=""/>
            </a:pPr>
            <a:r>
              <a:rPr b="0" lang="en-PH" sz="1800" spc="-1" strike="noStrike">
                <a:latin typeface="Arial"/>
              </a:rPr>
              <a:t>Second Outline Level</a:t>
            </a:r>
            <a:endParaRPr b="0" lang="en-PH" sz="1800" spc="-1" strike="noStrike">
              <a:latin typeface="Arial"/>
            </a:endParaRPr>
          </a:p>
          <a:p>
            <a:pPr lvl="2" marL="1296000" indent="-288000">
              <a:spcBef>
                <a:spcPts val="850"/>
              </a:spcBef>
              <a:buClr>
                <a:srgbClr val="000000"/>
              </a:buClr>
              <a:buSzPct val="45000"/>
              <a:buFont typeface="Wingdings" charset="2"/>
              <a:buChar char=""/>
            </a:pPr>
            <a:r>
              <a:rPr b="0" lang="en-PH" sz="1800" spc="-1" strike="noStrike">
                <a:latin typeface="Arial"/>
              </a:rPr>
              <a:t>Third Outline Level</a:t>
            </a:r>
            <a:endParaRPr b="0" lang="en-PH" sz="1800" spc="-1" strike="noStrike">
              <a:latin typeface="Arial"/>
            </a:endParaRPr>
          </a:p>
          <a:p>
            <a:pPr lvl="3" marL="1728000" indent="-216000">
              <a:spcBef>
                <a:spcPts val="567"/>
              </a:spcBef>
              <a:buClr>
                <a:srgbClr val="000000"/>
              </a:buClr>
              <a:buSzPct val="75000"/>
              <a:buFont typeface="Symbol" charset="2"/>
              <a:buChar char=""/>
            </a:pPr>
            <a:r>
              <a:rPr b="0" lang="en-PH" sz="1800" spc="-1" strike="noStrike">
                <a:latin typeface="Arial"/>
              </a:rPr>
              <a:t>Fourth Outline Level</a:t>
            </a:r>
            <a:endParaRPr b="0" lang="en-PH" sz="1800" spc="-1" strike="noStrike">
              <a:latin typeface="Arial"/>
            </a:endParaRPr>
          </a:p>
          <a:p>
            <a:pPr lvl="4" marL="2160000" indent="-216000">
              <a:spcBef>
                <a:spcPts val="283"/>
              </a:spcBef>
              <a:buClr>
                <a:srgbClr val="000000"/>
              </a:buClr>
              <a:buSzPct val="45000"/>
              <a:buFont typeface="Wingdings" charset="2"/>
              <a:buChar char=""/>
            </a:pPr>
            <a:r>
              <a:rPr b="0" lang="en-PH" sz="1800" spc="-1" strike="noStrike">
                <a:latin typeface="Arial"/>
              </a:rPr>
              <a:t>Fifth Outline Level</a:t>
            </a:r>
            <a:endParaRPr b="0" lang="en-PH" sz="1800" spc="-1" strike="noStrike">
              <a:latin typeface="Arial"/>
            </a:endParaRPr>
          </a:p>
          <a:p>
            <a:pPr lvl="5" marL="2592000" indent="-216000">
              <a:spcBef>
                <a:spcPts val="283"/>
              </a:spcBef>
              <a:buClr>
                <a:srgbClr val="000000"/>
              </a:buClr>
              <a:buSzPct val="45000"/>
              <a:buFont typeface="Wingdings" charset="2"/>
              <a:buChar char=""/>
            </a:pPr>
            <a:r>
              <a:rPr b="0" lang="en-PH" sz="1800" spc="-1" strike="noStrike">
                <a:latin typeface="Arial"/>
              </a:rPr>
              <a:t>Sixth Outline Level</a:t>
            </a:r>
            <a:endParaRPr b="0" lang="en-PH" sz="1800" spc="-1" strike="noStrike">
              <a:latin typeface="Arial"/>
            </a:endParaRPr>
          </a:p>
          <a:p>
            <a:pPr lvl="6" marL="3024000" indent="-216000">
              <a:spcBef>
                <a:spcPts val="283"/>
              </a:spcBef>
              <a:buClr>
                <a:srgbClr val="000000"/>
              </a:buClr>
              <a:buSzPct val="45000"/>
              <a:buFont typeface="Wingdings" charset="2"/>
              <a:buChar char=""/>
            </a:pPr>
            <a:r>
              <a:rPr b="0" lang="en-PH" sz="1800" spc="-1" strike="noStrike">
                <a:latin typeface="Arial"/>
              </a:rPr>
              <a:t>Seventh Outline Level</a:t>
            </a:r>
            <a:endParaRPr b="0" lang="en-PH" sz="18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85" name="Picture 18" descr=""/>
          <p:cNvPicPr/>
          <p:nvPr/>
        </p:nvPicPr>
        <p:blipFill>
          <a:blip r:embed="rId2"/>
          <a:stretch/>
        </p:blipFill>
        <p:spPr>
          <a:xfrm>
            <a:off x="0" y="6242760"/>
            <a:ext cx="12157920" cy="600840"/>
          </a:xfrm>
          <a:prstGeom prst="rect">
            <a:avLst/>
          </a:prstGeom>
          <a:ln w="0">
            <a:noFill/>
          </a:ln>
        </p:spPr>
      </p:pic>
      <p:sp>
        <p:nvSpPr>
          <p:cNvPr id="86" name="Rectangle 7"/>
          <p:cNvSpPr/>
          <p:nvPr/>
        </p:nvSpPr>
        <p:spPr>
          <a:xfrm>
            <a:off x="10868760" y="0"/>
            <a:ext cx="936360" cy="93636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87" name="Picture 10" descr=""/>
          <p:cNvPicPr/>
          <p:nvPr/>
        </p:nvPicPr>
        <p:blipFill>
          <a:blip r:embed="rId3"/>
          <a:stretch/>
        </p:blipFill>
        <p:spPr>
          <a:xfrm>
            <a:off x="10857240" y="-64440"/>
            <a:ext cx="1000440" cy="1000440"/>
          </a:xfrm>
          <a:prstGeom prst="rect">
            <a:avLst/>
          </a:prstGeom>
          <a:ln w="0">
            <a:noFill/>
          </a:ln>
        </p:spPr>
      </p:pic>
      <p:sp>
        <p:nvSpPr>
          <p:cNvPr id="88" name="TextBox 9"/>
          <p:cNvSpPr/>
          <p:nvPr/>
        </p:nvSpPr>
        <p:spPr>
          <a:xfrm>
            <a:off x="185400" y="6362280"/>
            <a:ext cx="46576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89" name="TextBox 11"/>
          <p:cNvSpPr/>
          <p:nvPr/>
        </p:nvSpPr>
        <p:spPr>
          <a:xfrm>
            <a:off x="9452520" y="6352200"/>
            <a:ext cx="2589120" cy="6382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9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91"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28" name="Picture 18" descr=""/>
          <p:cNvPicPr/>
          <p:nvPr/>
        </p:nvPicPr>
        <p:blipFill>
          <a:blip r:embed="rId2"/>
          <a:stretch/>
        </p:blipFill>
        <p:spPr>
          <a:xfrm>
            <a:off x="0" y="6242760"/>
            <a:ext cx="12157920" cy="600840"/>
          </a:xfrm>
          <a:prstGeom prst="rect">
            <a:avLst/>
          </a:prstGeom>
          <a:ln w="0">
            <a:noFill/>
          </a:ln>
        </p:spPr>
      </p:pic>
      <p:sp>
        <p:nvSpPr>
          <p:cNvPr id="129" name="Rectangle 7"/>
          <p:cNvSpPr/>
          <p:nvPr/>
        </p:nvSpPr>
        <p:spPr>
          <a:xfrm>
            <a:off x="10868760" y="0"/>
            <a:ext cx="936360" cy="93636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130" name="Picture 10" descr=""/>
          <p:cNvPicPr/>
          <p:nvPr/>
        </p:nvPicPr>
        <p:blipFill>
          <a:blip r:embed="rId3"/>
          <a:stretch/>
        </p:blipFill>
        <p:spPr>
          <a:xfrm>
            <a:off x="10857240" y="-64440"/>
            <a:ext cx="1000440" cy="1000440"/>
          </a:xfrm>
          <a:prstGeom prst="rect">
            <a:avLst/>
          </a:prstGeom>
          <a:ln w="0">
            <a:noFill/>
          </a:ln>
        </p:spPr>
      </p:pic>
      <p:sp>
        <p:nvSpPr>
          <p:cNvPr id="131" name="TextBox 9"/>
          <p:cNvSpPr/>
          <p:nvPr/>
        </p:nvSpPr>
        <p:spPr>
          <a:xfrm>
            <a:off x="185400" y="6362280"/>
            <a:ext cx="46576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132" name="TextBox 11"/>
          <p:cNvSpPr/>
          <p:nvPr/>
        </p:nvSpPr>
        <p:spPr>
          <a:xfrm>
            <a:off x="9452520" y="6352200"/>
            <a:ext cx="2589120" cy="6382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13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134"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71" name="New REX Education Mission Logo V.png" descr="New REX Education Mission Logo V.png"/>
          <p:cNvPicPr/>
          <p:nvPr/>
        </p:nvPicPr>
        <p:blipFill>
          <a:blip r:embed="rId2"/>
          <a:stretch/>
        </p:blipFill>
        <p:spPr>
          <a:xfrm>
            <a:off x="2755800" y="1508760"/>
            <a:ext cx="6582240" cy="3350520"/>
          </a:xfrm>
          <a:prstGeom prst="rect">
            <a:avLst/>
          </a:prstGeom>
          <a:ln w="12700">
            <a:noFill/>
          </a:ln>
        </p:spPr>
      </p:pic>
      <p:sp>
        <p:nvSpPr>
          <p:cNvPr id="17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173"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10" name="Picture 18" descr=""/>
          <p:cNvPicPr/>
          <p:nvPr/>
        </p:nvPicPr>
        <p:blipFill>
          <a:blip r:embed="rId2"/>
          <a:stretch/>
        </p:blipFill>
        <p:spPr>
          <a:xfrm>
            <a:off x="0" y="6242760"/>
            <a:ext cx="12157920" cy="600840"/>
          </a:xfrm>
          <a:prstGeom prst="rect">
            <a:avLst/>
          </a:prstGeom>
          <a:ln w="0">
            <a:noFill/>
          </a:ln>
        </p:spPr>
      </p:pic>
      <p:sp>
        <p:nvSpPr>
          <p:cNvPr id="211" name="Rectangle 7"/>
          <p:cNvSpPr/>
          <p:nvPr/>
        </p:nvSpPr>
        <p:spPr>
          <a:xfrm>
            <a:off x="10868760" y="0"/>
            <a:ext cx="936360" cy="93636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212" name="Picture 10" descr=""/>
          <p:cNvPicPr/>
          <p:nvPr/>
        </p:nvPicPr>
        <p:blipFill>
          <a:blip r:embed="rId3"/>
          <a:stretch/>
        </p:blipFill>
        <p:spPr>
          <a:xfrm>
            <a:off x="10857240" y="-64440"/>
            <a:ext cx="1000440" cy="1000440"/>
          </a:xfrm>
          <a:prstGeom prst="rect">
            <a:avLst/>
          </a:prstGeom>
          <a:ln w="0">
            <a:noFill/>
          </a:ln>
        </p:spPr>
      </p:pic>
      <p:sp>
        <p:nvSpPr>
          <p:cNvPr id="213" name="TextBox 9"/>
          <p:cNvSpPr/>
          <p:nvPr/>
        </p:nvSpPr>
        <p:spPr>
          <a:xfrm>
            <a:off x="185400" y="6362280"/>
            <a:ext cx="46576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214" name="TextBox 11"/>
          <p:cNvSpPr/>
          <p:nvPr/>
        </p:nvSpPr>
        <p:spPr>
          <a:xfrm>
            <a:off x="9452520" y="6352200"/>
            <a:ext cx="2589120" cy="6382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215"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r>
              <a:rPr b="0" lang="en-PH" sz="1800" spc="-1" strike="noStrike">
                <a:latin typeface="Arial"/>
              </a:rPr>
              <a:t>Click to edit the title text format</a:t>
            </a:r>
            <a:endParaRPr b="0" lang="en-PH" sz="1800" spc="-1" strike="noStrike">
              <a:latin typeface="Arial"/>
            </a:endParaRPr>
          </a:p>
        </p:txBody>
      </p:sp>
      <p:sp>
        <p:nvSpPr>
          <p:cNvPr id="216" name="PlaceHolder 2"/>
          <p:cNvSpPr>
            <a:spLocks noGrp="1"/>
          </p:cNvSpPr>
          <p:nvPr>
            <p:ph type="body"/>
          </p:nvPr>
        </p:nvSpPr>
        <p:spPr>
          <a:xfrm>
            <a:off x="609480" y="1604520"/>
            <a:ext cx="10972080" cy="39769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1800" spc="-1" strike="noStrike">
                <a:latin typeface="Arial"/>
              </a:rPr>
              <a:t>Click to edit the outline text format</a:t>
            </a:r>
            <a:endParaRPr b="0" lang="en-PH" sz="1800" spc="-1" strike="noStrike">
              <a:latin typeface="Arial"/>
            </a:endParaRPr>
          </a:p>
          <a:p>
            <a:pPr lvl="1" marL="864000" indent="-324000">
              <a:spcBef>
                <a:spcPts val="1134"/>
              </a:spcBef>
              <a:buClr>
                <a:srgbClr val="000000"/>
              </a:buClr>
              <a:buSzPct val="75000"/>
              <a:buFont typeface="Symbol" charset="2"/>
              <a:buChar char=""/>
            </a:pPr>
            <a:r>
              <a:rPr b="0" lang="en-PH" sz="1800" spc="-1" strike="noStrike">
                <a:latin typeface="Arial"/>
              </a:rPr>
              <a:t>Second Outline Level</a:t>
            </a:r>
            <a:endParaRPr b="0" lang="en-PH" sz="1800" spc="-1" strike="noStrike">
              <a:latin typeface="Arial"/>
            </a:endParaRPr>
          </a:p>
          <a:p>
            <a:pPr lvl="2" marL="1296000" indent="-288000">
              <a:spcBef>
                <a:spcPts val="850"/>
              </a:spcBef>
              <a:buClr>
                <a:srgbClr val="000000"/>
              </a:buClr>
              <a:buSzPct val="45000"/>
              <a:buFont typeface="Wingdings" charset="2"/>
              <a:buChar char=""/>
            </a:pPr>
            <a:r>
              <a:rPr b="0" lang="en-PH" sz="1800" spc="-1" strike="noStrike">
                <a:latin typeface="Arial"/>
              </a:rPr>
              <a:t>Third Outline Level</a:t>
            </a:r>
            <a:endParaRPr b="0" lang="en-PH" sz="1800" spc="-1" strike="noStrike">
              <a:latin typeface="Arial"/>
            </a:endParaRPr>
          </a:p>
          <a:p>
            <a:pPr lvl="3" marL="1728000" indent="-216000">
              <a:spcBef>
                <a:spcPts val="567"/>
              </a:spcBef>
              <a:buClr>
                <a:srgbClr val="000000"/>
              </a:buClr>
              <a:buSzPct val="75000"/>
              <a:buFont typeface="Symbol" charset="2"/>
              <a:buChar char=""/>
            </a:pPr>
            <a:r>
              <a:rPr b="0" lang="en-PH" sz="1800" spc="-1" strike="noStrike">
                <a:latin typeface="Arial"/>
              </a:rPr>
              <a:t>Fourth Outline Level</a:t>
            </a:r>
            <a:endParaRPr b="0" lang="en-PH" sz="1800" spc="-1" strike="noStrike">
              <a:latin typeface="Arial"/>
            </a:endParaRPr>
          </a:p>
          <a:p>
            <a:pPr lvl="4" marL="2160000" indent="-216000">
              <a:spcBef>
                <a:spcPts val="283"/>
              </a:spcBef>
              <a:buClr>
                <a:srgbClr val="000000"/>
              </a:buClr>
              <a:buSzPct val="45000"/>
              <a:buFont typeface="Wingdings" charset="2"/>
              <a:buChar char=""/>
            </a:pPr>
            <a:r>
              <a:rPr b="0" lang="en-PH" sz="1800" spc="-1" strike="noStrike">
                <a:latin typeface="Arial"/>
              </a:rPr>
              <a:t>Fifth Outline Level</a:t>
            </a:r>
            <a:endParaRPr b="0" lang="en-PH" sz="1800" spc="-1" strike="noStrike">
              <a:latin typeface="Arial"/>
            </a:endParaRPr>
          </a:p>
          <a:p>
            <a:pPr lvl="5" marL="2592000" indent="-216000">
              <a:spcBef>
                <a:spcPts val="283"/>
              </a:spcBef>
              <a:buClr>
                <a:srgbClr val="000000"/>
              </a:buClr>
              <a:buSzPct val="45000"/>
              <a:buFont typeface="Wingdings" charset="2"/>
              <a:buChar char=""/>
            </a:pPr>
            <a:r>
              <a:rPr b="0" lang="en-PH" sz="1800" spc="-1" strike="noStrike">
                <a:latin typeface="Arial"/>
              </a:rPr>
              <a:t>Sixth Outline Level</a:t>
            </a:r>
            <a:endParaRPr b="0" lang="en-PH" sz="1800" spc="-1" strike="noStrike">
              <a:latin typeface="Arial"/>
            </a:endParaRPr>
          </a:p>
          <a:p>
            <a:pPr lvl="6" marL="3024000" indent="-216000">
              <a:spcBef>
                <a:spcPts val="283"/>
              </a:spcBef>
              <a:buClr>
                <a:srgbClr val="000000"/>
              </a:buClr>
              <a:buSzPct val="45000"/>
              <a:buFont typeface="Wingdings" charset="2"/>
              <a:buChar char=""/>
            </a:pPr>
            <a:r>
              <a:rPr b="0" lang="en-PH" sz="1800" spc="-1" strike="noStrike">
                <a:latin typeface="Arial"/>
              </a:rPr>
              <a:t>Seventh Outline Level</a:t>
            </a:r>
            <a:endParaRPr b="0" lang="en-PH" sz="1800" spc="-1" strike="noStrike">
              <a:latin typeface="Arial"/>
            </a:endParaRPr>
          </a:p>
        </p:txBody>
      </p:sp>
    </p:spTree>
  </p:cSld>
  <p:clrMap bg1="lt1" bg2="lt2" tx1="dk1" tx2="dk2" accent1="accent1" accent2="accent2" accent3="accent3" accent4="accent4" accent5="accent5" accent6="accent6" hlink="hlink" folHlink="folHlink"/>
  <p:sldLayoutIdLst>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slideLayout" Target="../slideLayouts/slideLayout61.xml"/>
</Relationships>
</file>

<file path=ppt/slides/_rels/slide11.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slideLayout" Target="../slideLayouts/slideLayout61.xml"/>
</Relationships>
</file>

<file path=ppt/slides/_rels/slide12.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61.xml"/>
</Relationships>
</file>

<file path=ppt/slides/_rels/slide13.xml.rels><?xml version="1.0" encoding="UTF-8"?>
<Relationships xmlns="http://schemas.openxmlformats.org/package/2006/relationships"><Relationship Id="rId1" Type="http://schemas.openxmlformats.org/officeDocument/2006/relationships/slideLayout" Target="../slideLayouts/slideLayout62.xml"/>
</Relationships>
</file>

<file path=ppt/slides/_rels/slide14.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15.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16.xml.rels><?xml version="1.0" encoding="UTF-8"?>
<Relationships xmlns="http://schemas.openxmlformats.org/package/2006/relationships"><Relationship Id="rId1" Type="http://schemas.openxmlformats.org/officeDocument/2006/relationships/slideLayout" Target="../slideLayouts/slideLayout49.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slideLayout" Target="../slideLayouts/slideLayout61.xml"/>
</Relationships>
</file>

<file path=ppt/slides/_rels/slide4.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slideLayout" Target="../slideLayouts/slideLayout61.xml"/>
</Relationships>
</file>

<file path=ppt/slides/_rels/slide5.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slideLayout" Target="../slideLayouts/slideLayout61.xml"/>
</Relationships>
</file>

<file path=ppt/slides/_rels/slide6.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61.xml"/>
</Relationships>
</file>

<file path=ppt/slides/_rels/slide7.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slideLayout" Target="../slideLayouts/slideLayout61.xml"/>
</Relationships>
</file>

<file path=ppt/slides/_rels/slide8.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slideLayout" Target="../slideLayouts/slideLayout61.xml"/>
</Relationships>
</file>

<file path=ppt/slides/_rels/slide9.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slideLayout" Target="../slideLayouts/slideLayout61.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3" name="TextBox 7"/>
          <p:cNvSpPr/>
          <p:nvPr/>
        </p:nvSpPr>
        <p:spPr>
          <a:xfrm>
            <a:off x="4239360" y="2616840"/>
            <a:ext cx="7461000" cy="1918080"/>
          </a:xfrm>
          <a:prstGeom prst="rect">
            <a:avLst/>
          </a:prstGeom>
          <a:noFill/>
          <a:ln w="0">
            <a:noFill/>
          </a:ln>
        </p:spPr>
        <p:style>
          <a:lnRef idx="0"/>
          <a:fillRef idx="0"/>
          <a:effectRef idx="0"/>
          <a:fontRef idx="minor"/>
        </p:style>
        <p:txBody>
          <a:bodyPr lIns="90000" rIns="90000" tIns="45000" bIns="45000" anchor="t">
            <a:spAutoFit/>
          </a:bodyPr>
          <a:p>
            <a:pPr algn="ctr">
              <a:buNone/>
            </a:pPr>
            <a:r>
              <a:rPr b="1" lang="en-US" sz="4000" spc="-1" strike="noStrike">
                <a:solidFill>
                  <a:srgbClr val="ffffff"/>
                </a:solidFill>
                <a:latin typeface="Lato"/>
                <a:ea typeface="DejaVu Sans"/>
              </a:rPr>
              <a:t>Mga Ahensiya ng Pamahalaan para sa Kaligtasan ng Mamamayan</a:t>
            </a:r>
            <a:endParaRPr b="0" lang="en-PH" sz="4000" spc="-1" strike="noStrike">
              <a:latin typeface=""/>
              <a:ea typeface=""/>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7" name="PlaceHolder 1"/>
          <p:cNvSpPr>
            <a:spLocks noGrp="1"/>
          </p:cNvSpPr>
          <p:nvPr>
            <p:ph type="title"/>
          </p:nvPr>
        </p:nvSpPr>
        <p:spPr>
          <a:xfrm>
            <a:off x="2160000" y="309600"/>
            <a:ext cx="8496000" cy="1310400"/>
          </a:xfrm>
          <a:prstGeom prst="rect">
            <a:avLst/>
          </a:prstGeom>
          <a:noFill/>
          <a:ln w="0">
            <a:noFill/>
          </a:ln>
        </p:spPr>
        <p:txBody>
          <a:bodyPr lIns="0" rIns="0" tIns="0" bIns="0" anchor="ctr">
            <a:noAutofit/>
          </a:bodyPr>
          <a:p>
            <a:pPr algn="just">
              <a:buNone/>
            </a:pPr>
            <a:r>
              <a:rPr b="1" lang="en-US" sz="3200" spc="-1" strike="noStrike">
                <a:solidFill>
                  <a:srgbClr val="8d281e"/>
                </a:solidFill>
                <a:latin typeface="Lato"/>
                <a:ea typeface="AppleSystemUIFont"/>
              </a:rPr>
              <a:t>Kagawaran ng Kapaligiran at Likas na Yaman o Department of Environment and Natural Resources (DENR) </a:t>
            </a:r>
            <a:endParaRPr b="0" lang="en-PH" sz="3200" spc="-1" strike="noStrike">
              <a:latin typeface="Lato"/>
              <a:ea typeface="AppleSystemUIFont"/>
            </a:endParaRPr>
          </a:p>
        </p:txBody>
      </p:sp>
      <p:sp>
        <p:nvSpPr>
          <p:cNvPr id="278" name="PlaceHolder 2"/>
          <p:cNvSpPr>
            <a:spLocks noGrp="1"/>
          </p:cNvSpPr>
          <p:nvPr>
            <p:ph/>
          </p:nvPr>
        </p:nvSpPr>
        <p:spPr>
          <a:xfrm>
            <a:off x="609480" y="1604520"/>
            <a:ext cx="10972080" cy="3976920"/>
          </a:xfrm>
          <a:prstGeom prst="rect">
            <a:avLst/>
          </a:prstGeom>
          <a:noFill/>
          <a:ln w="0">
            <a:noFill/>
          </a:ln>
        </p:spPr>
        <p:txBody>
          <a:bodyPr lIns="0" rIns="0" tIns="0" bIns="0" anchor="t">
            <a:normAutofit/>
          </a:bodyPr>
          <a:p>
            <a:pPr algn="just">
              <a:spcBef>
                <a:spcPts val="1417"/>
              </a:spcBef>
              <a:buNone/>
            </a:pPr>
            <a:endParaRPr b="0" lang="en-PH" sz="2000" spc="-1" strike="noStrike">
              <a:latin typeface="Lato"/>
              <a:ea typeface="AppleSystemUIFont"/>
            </a:endParaRPr>
          </a:p>
          <a:p>
            <a:pPr algn="just">
              <a:spcBef>
                <a:spcPts val="1417"/>
              </a:spcBef>
              <a:buNone/>
            </a:pPr>
            <a:endParaRPr b="0" lang="en-PH" sz="2000" spc="-1" strike="noStrike">
              <a:latin typeface="Lato"/>
              <a:ea typeface="AppleSystemUIFont"/>
            </a:endParaRPr>
          </a:p>
          <a:p>
            <a:pPr algn="just">
              <a:spcBef>
                <a:spcPts val="1417"/>
              </a:spcBef>
              <a:buNone/>
            </a:pPr>
            <a:r>
              <a:rPr b="0" lang="en-PH" sz="2000" spc="-1" strike="noStrike">
                <a:latin typeface="Lato"/>
                <a:ea typeface="AppleSystemUIFont"/>
              </a:rPr>
              <a:t>Pinangangalagaan nito ang kapaligiran at likas na yaman ng bansa. Pinoprotektahan nito ang mga gubat sa pamamagitan ng pagbabawal ng ilegal na pagpuputol ng mga punongkahoy at pagkakaingin. Pinauunlad nito ang programang reforestation at pagmimina, iniingatan ang yamang dagat, at ipinatutupad ang preserbasyon ng mga likas na yaman ng bansa. Kapag may matinding bagyo o may kalamidad, tumutulong ang kagawaran sa pagsasaayos ng kapaligiran.</a:t>
            </a:r>
            <a:endParaRPr b="0" lang="en-PH" sz="2000" spc="-1" strike="noStrike">
              <a:latin typeface="Lato"/>
              <a:ea typeface="AppleSystemUIFont"/>
            </a:endParaRPr>
          </a:p>
        </p:txBody>
      </p:sp>
      <p:pic>
        <p:nvPicPr>
          <p:cNvPr id="279" name="" descr=""/>
          <p:cNvPicPr/>
          <p:nvPr/>
        </p:nvPicPr>
        <p:blipFill>
          <a:blip r:embed="rId1"/>
          <a:stretch/>
        </p:blipFill>
        <p:spPr>
          <a:xfrm>
            <a:off x="180000" y="99360"/>
            <a:ext cx="1840680" cy="2060640"/>
          </a:xfrm>
          <a:prstGeom prst="rect">
            <a:avLst/>
          </a:prstGeom>
          <a:ln w="0">
            <a:noFill/>
          </a:ln>
        </p:spPr>
      </p:pic>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0" name="PlaceHolder 1"/>
          <p:cNvSpPr>
            <a:spLocks noGrp="1"/>
          </p:cNvSpPr>
          <p:nvPr>
            <p:ph type="title"/>
          </p:nvPr>
        </p:nvSpPr>
        <p:spPr>
          <a:xfrm>
            <a:off x="2160000" y="309600"/>
            <a:ext cx="8496000" cy="1310400"/>
          </a:xfrm>
          <a:prstGeom prst="rect">
            <a:avLst/>
          </a:prstGeom>
          <a:noFill/>
          <a:ln w="0">
            <a:noFill/>
          </a:ln>
        </p:spPr>
        <p:txBody>
          <a:bodyPr lIns="0" rIns="0" tIns="0" bIns="0" anchor="ctr">
            <a:noAutofit/>
          </a:bodyPr>
          <a:p>
            <a:pPr algn="just">
              <a:buNone/>
            </a:pPr>
            <a:r>
              <a:rPr b="1" lang="en-US" sz="2800" spc="-1" strike="noStrike">
                <a:solidFill>
                  <a:srgbClr val="8d281e"/>
                </a:solidFill>
                <a:latin typeface="Lato"/>
                <a:ea typeface="AppleSystemUIFont"/>
              </a:rPr>
              <a:t>Pangasiwaan ng Pilipinas sa Serbisyong Atmosperiko,</a:t>
            </a:r>
            <a:br/>
            <a:r>
              <a:rPr b="1" lang="en-US" sz="2800" spc="-1" strike="noStrike">
                <a:solidFill>
                  <a:srgbClr val="8d281e"/>
                </a:solidFill>
                <a:latin typeface="Lato"/>
                <a:ea typeface="AppleSystemUIFont"/>
              </a:rPr>
              <a:t>Heopisiko at Astronomiko o Philippine Atmospheric,</a:t>
            </a:r>
            <a:br/>
            <a:r>
              <a:rPr b="1" lang="en-US" sz="2800" spc="-1" strike="noStrike">
                <a:solidFill>
                  <a:srgbClr val="8d281e"/>
                </a:solidFill>
                <a:latin typeface="Lato"/>
                <a:ea typeface="AppleSystemUIFont"/>
              </a:rPr>
              <a:t>Geophysical and Astronomical Services Administration</a:t>
            </a:r>
            <a:br/>
            <a:r>
              <a:rPr b="1" lang="en-US" sz="2800" spc="-1" strike="noStrike">
                <a:solidFill>
                  <a:srgbClr val="8d281e"/>
                </a:solidFill>
                <a:latin typeface="Lato"/>
                <a:ea typeface="AppleSystemUIFont"/>
              </a:rPr>
              <a:t>(PAGASA)</a:t>
            </a:r>
            <a:endParaRPr b="0" lang="en-PH" sz="2800" spc="-1" strike="noStrike">
              <a:latin typeface="AppleSystemUIFont"/>
              <a:ea typeface="AppleSystemUIFont"/>
            </a:endParaRPr>
          </a:p>
        </p:txBody>
      </p:sp>
      <p:sp>
        <p:nvSpPr>
          <p:cNvPr id="281" name="PlaceHolder 2"/>
          <p:cNvSpPr>
            <a:spLocks noGrp="1"/>
          </p:cNvSpPr>
          <p:nvPr>
            <p:ph/>
          </p:nvPr>
        </p:nvSpPr>
        <p:spPr>
          <a:xfrm>
            <a:off x="609480" y="1604520"/>
            <a:ext cx="10972080" cy="3976920"/>
          </a:xfrm>
          <a:prstGeom prst="rect">
            <a:avLst/>
          </a:prstGeom>
          <a:noFill/>
          <a:ln w="0">
            <a:noFill/>
          </a:ln>
        </p:spPr>
        <p:txBody>
          <a:bodyPr lIns="0" rIns="0" tIns="0" bIns="0" anchor="t">
            <a:normAutofit/>
          </a:bodyPr>
          <a:p>
            <a:pPr algn="just">
              <a:spcBef>
                <a:spcPts val="1417"/>
              </a:spcBef>
              <a:buNone/>
            </a:pPr>
            <a:endParaRPr b="0" lang="en-PH" sz="2000" spc="-1" strike="noStrike">
              <a:latin typeface="AppleSystemUIFont"/>
              <a:ea typeface="AppleSystemUIFont"/>
            </a:endParaRPr>
          </a:p>
          <a:p>
            <a:pPr algn="just">
              <a:spcBef>
                <a:spcPts val="1417"/>
              </a:spcBef>
              <a:buNone/>
            </a:pPr>
            <a:endParaRPr b="0" lang="en-PH" sz="2000" spc="-1" strike="noStrike">
              <a:latin typeface="AppleSystemUIFont"/>
              <a:ea typeface="AppleSystemUIFont"/>
            </a:endParaRPr>
          </a:p>
          <a:p>
            <a:pPr algn="just">
              <a:spcBef>
                <a:spcPts val="1417"/>
              </a:spcBef>
              <a:buNone/>
            </a:pPr>
            <a:endParaRPr b="0" lang="en-PH" sz="2000" spc="-1" strike="noStrike">
              <a:latin typeface="AppleSystemUIFont"/>
              <a:ea typeface="AppleSystemUIFont"/>
            </a:endParaRPr>
          </a:p>
          <a:p>
            <a:pPr algn="just">
              <a:spcBef>
                <a:spcPts val="1417"/>
              </a:spcBef>
              <a:buNone/>
            </a:pPr>
            <a:r>
              <a:rPr b="0" lang="en-PH" sz="2000" spc="-1" strike="noStrike">
                <a:latin typeface="Lato"/>
                <a:ea typeface="AppleSystemUIFont"/>
              </a:rPr>
              <a:t>Binabantayan at ipinararating ng pangasiwaang ito ang lagay ng panahon sa taumbayan. Nagbibigay-babala ito sa pagdating ng bagyo at nag-uulat tungkol sa lakas ng hangin, ulan, at galaw ng bagyo.</a:t>
            </a:r>
            <a:endParaRPr b="0" lang="en-PH" sz="2000" spc="-1" strike="noStrike">
              <a:latin typeface="AppleSystemUIFont"/>
              <a:ea typeface="AppleSystemUIFont"/>
            </a:endParaRPr>
          </a:p>
        </p:txBody>
      </p:sp>
      <p:pic>
        <p:nvPicPr>
          <p:cNvPr id="282" name="" descr=""/>
          <p:cNvPicPr/>
          <p:nvPr/>
        </p:nvPicPr>
        <p:blipFill>
          <a:blip r:embed="rId1"/>
          <a:stretch/>
        </p:blipFill>
        <p:spPr>
          <a:xfrm>
            <a:off x="144000" y="121680"/>
            <a:ext cx="1917000" cy="2218320"/>
          </a:xfrm>
          <a:prstGeom prst="rect">
            <a:avLst/>
          </a:prstGeom>
          <a:ln w="0">
            <a:noFill/>
          </a:ln>
        </p:spPr>
      </p:pic>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3" name="PlaceHolder 1"/>
          <p:cNvSpPr>
            <a:spLocks noGrp="1"/>
          </p:cNvSpPr>
          <p:nvPr>
            <p:ph type="title"/>
          </p:nvPr>
        </p:nvSpPr>
        <p:spPr>
          <a:xfrm>
            <a:off x="2160000" y="309600"/>
            <a:ext cx="8496000" cy="1310400"/>
          </a:xfrm>
          <a:prstGeom prst="rect">
            <a:avLst/>
          </a:prstGeom>
          <a:noFill/>
          <a:ln w="0">
            <a:noFill/>
          </a:ln>
        </p:spPr>
        <p:txBody>
          <a:bodyPr lIns="0" rIns="0" tIns="0" bIns="0" anchor="ctr">
            <a:noAutofit/>
          </a:bodyPr>
          <a:p>
            <a:pPr algn="just">
              <a:buNone/>
            </a:pPr>
            <a:r>
              <a:rPr b="1" lang="en-US" sz="3200" spc="-1" strike="noStrike">
                <a:solidFill>
                  <a:srgbClr val="8d281e"/>
                </a:solidFill>
                <a:latin typeface="Lato"/>
                <a:ea typeface="AppleSystemUIFont"/>
              </a:rPr>
              <a:t>Surian ng Pilipinas sa Bulkanolohiya at Sismolohiya o Philippine Institute of Volcanology and Seismology (PHIVOLCS)</a:t>
            </a:r>
            <a:endParaRPr b="0" lang="en-PH" sz="3200" spc="-1" strike="noStrike">
              <a:latin typeface="Lato"/>
              <a:ea typeface="AppleSystemUIFont"/>
            </a:endParaRPr>
          </a:p>
        </p:txBody>
      </p:sp>
      <p:sp>
        <p:nvSpPr>
          <p:cNvPr id="284" name="PlaceHolder 2"/>
          <p:cNvSpPr>
            <a:spLocks noGrp="1"/>
          </p:cNvSpPr>
          <p:nvPr>
            <p:ph/>
          </p:nvPr>
        </p:nvSpPr>
        <p:spPr>
          <a:xfrm>
            <a:off x="609480" y="1604520"/>
            <a:ext cx="10972080" cy="3976920"/>
          </a:xfrm>
          <a:prstGeom prst="rect">
            <a:avLst/>
          </a:prstGeom>
          <a:noFill/>
          <a:ln w="0">
            <a:noFill/>
          </a:ln>
        </p:spPr>
        <p:txBody>
          <a:bodyPr lIns="0" rIns="0" tIns="0" bIns="0" anchor="t">
            <a:normAutofit/>
          </a:bodyPr>
          <a:p>
            <a:pPr algn="just">
              <a:spcBef>
                <a:spcPts val="1417"/>
              </a:spcBef>
              <a:buNone/>
            </a:pPr>
            <a:endParaRPr b="0" lang="en-PH" sz="2000" spc="-1" strike="noStrike">
              <a:latin typeface="Lato"/>
              <a:ea typeface="AppleSystemUIFont"/>
            </a:endParaRPr>
          </a:p>
          <a:p>
            <a:pPr algn="just">
              <a:spcBef>
                <a:spcPts val="1417"/>
              </a:spcBef>
              <a:buNone/>
            </a:pPr>
            <a:endParaRPr b="0" lang="en-PH" sz="2000" spc="-1" strike="noStrike">
              <a:latin typeface="Lato"/>
              <a:ea typeface="AppleSystemUIFont"/>
            </a:endParaRPr>
          </a:p>
          <a:p>
            <a:pPr algn="just">
              <a:spcBef>
                <a:spcPts val="1417"/>
              </a:spcBef>
              <a:buNone/>
            </a:pPr>
            <a:endParaRPr b="0" lang="en-PH" sz="2000" spc="-1" strike="noStrike">
              <a:latin typeface="Lato"/>
              <a:ea typeface="AppleSystemUIFont"/>
            </a:endParaRPr>
          </a:p>
          <a:p>
            <a:pPr algn="just">
              <a:spcBef>
                <a:spcPts val="1417"/>
              </a:spcBef>
              <a:buNone/>
            </a:pPr>
            <a:r>
              <a:rPr b="0" lang="en-PH" sz="2000" spc="-1" strike="noStrike">
                <a:latin typeface="Lato"/>
                <a:ea typeface="AppleSystemUIFont"/>
              </a:rPr>
              <a:t>Nagbibigay-babala ito sa pagputok ng bulkan upang mapaliit ang epekto ng sakuna. Itinatalaga nito ang hangganan na aabutin ng lava o lahar sa pagputok ng bulkan upang makalikas ang mga taong naninirahan sa paanan ng bulkan. Naatasan din ang ahensiya na paliitin ang epekto ng sakunang dulot ng lindol, tsunami, at ibang heotektonikong penomena.</a:t>
            </a:r>
            <a:endParaRPr b="0" lang="en-PH" sz="2000" spc="-1" strike="noStrike">
              <a:latin typeface="Lato"/>
              <a:ea typeface="AppleSystemUIFont"/>
            </a:endParaRPr>
          </a:p>
        </p:txBody>
      </p:sp>
      <p:pic>
        <p:nvPicPr>
          <p:cNvPr id="285" name="" descr=""/>
          <p:cNvPicPr/>
          <p:nvPr/>
        </p:nvPicPr>
        <p:blipFill>
          <a:blip r:embed="rId1"/>
          <a:stretch/>
        </p:blipFill>
        <p:spPr>
          <a:xfrm>
            <a:off x="72000" y="85680"/>
            <a:ext cx="2016000" cy="2382480"/>
          </a:xfrm>
          <a:prstGeom prst="rect">
            <a:avLst/>
          </a:prstGeom>
          <a:ln w="0">
            <a:noFill/>
          </a:ln>
        </p:spPr>
      </p:pic>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6" name="PlaceHolder 1"/>
          <p:cNvSpPr>
            <a:spLocks noGrp="1"/>
          </p:cNvSpPr>
          <p:nvPr>
            <p:ph type="subTitle"/>
          </p:nvPr>
        </p:nvSpPr>
        <p:spPr>
          <a:xfrm>
            <a:off x="609480" y="1294920"/>
            <a:ext cx="10972080" cy="4595760"/>
          </a:xfrm>
          <a:prstGeom prst="rect">
            <a:avLst/>
          </a:prstGeom>
          <a:noFill/>
          <a:ln w="0">
            <a:noFill/>
          </a:ln>
        </p:spPr>
        <p:txBody>
          <a:bodyPr lIns="0" rIns="0" tIns="0" bIns="0" anchor="ctr">
            <a:noAutofit/>
          </a:bodyPr>
          <a:p>
            <a:pPr algn="just">
              <a:buNone/>
            </a:pPr>
            <a:r>
              <a:rPr b="0" lang="en-PH" sz="2000" spc="-1" strike="noStrike">
                <a:latin typeface="Lato"/>
              </a:rPr>
              <a:t>Iyong mapapansin na may pagkakaiba sa ginagampanan ng mga ahensiya ng pamahalaan tuwing nagkakaroon ng kalamidad. Ngunit ang bawat gampanin ng mga ahensiya ng pamahalaan na ito ay mahalaga upang mabawasan ang maaaring maging epekto ng mga kalamidad sa mapipinsalang komunidad. Ang kaalaman tungkol sa gampanin ng bawat ahensiya ay magiging kapaki-pakinabang lalo na sa panahon na kakailanganin natin ang tulong ng mga ahensiyang ito.</a:t>
            </a:r>
            <a:endParaRPr b="0" lang="en-PH" sz="2000" spc="-1" strike="noStrike">
              <a:latin typeface="Lato"/>
              <a:ea typeface="AppleSystemUIFont"/>
            </a:endParaRPr>
          </a:p>
          <a:p>
            <a:pPr algn="just">
              <a:buNone/>
            </a:pPr>
            <a:endParaRPr b="0" lang="en-PH" sz="2000" spc="-1" strike="noStrike">
              <a:latin typeface="Lato"/>
              <a:ea typeface="AppleSystemUIFont"/>
            </a:endParaRPr>
          </a:p>
          <a:p>
            <a:pPr algn="just">
              <a:buNone/>
            </a:pPr>
            <a:r>
              <a:rPr b="0" lang="en-PH" sz="2000" spc="-1" strike="noStrike">
                <a:latin typeface="Lato"/>
              </a:rPr>
              <a:t>Mahalaga ang papel ng pamahalaan sa pagbuo ng disaster risk mitigation plan. Bahagi nito ang pagbuo sa Pambansang Tanggapan para sa Pagtugon ng Sakuna o National Disaster Risk Reduction and Management Council (NDRRMC). Lalo pang naging malinaw ang gampanin ng NDRRMC nang pagtibayin ang Republic Act 10121 o ang tinatawag na Philippine Disaster Risk Reduction and Management Act of 2010. Sa pamamagitan ng batas na ito ay nagkaroon ng multisectoral approach sa pagharap sa sakuna. Kasama sa konsehong ito ang iba’t ibang ahensiya ng pamahalaang nasyonal at ang katumbas naman nito sa lokal na pamahalaan. Ang disaster risk reduction management ng bansa ay may apat na aspektong tinutugunan: pag-iwas at pagpapagaan, kahandaan, pagtugon, at rehabilitasyon at pagbangon mula sa mga kalamidad.</a:t>
            </a:r>
            <a:endParaRPr b="0" lang="en-PH" sz="2000" spc="-1" strike="noStrike">
              <a:latin typeface="Lato"/>
              <a:ea typeface="AppleSystemUIFont"/>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7" name="PlaceHolder 1"/>
          <p:cNvSpPr>
            <a:spLocks noGrp="1"/>
          </p:cNvSpPr>
          <p:nvPr>
            <p:ph type="title"/>
          </p:nvPr>
        </p:nvSpPr>
        <p:spPr>
          <a:xfrm>
            <a:off x="609480" y="273600"/>
            <a:ext cx="10968120" cy="1140480"/>
          </a:xfrm>
          <a:prstGeom prst="rect">
            <a:avLst/>
          </a:prstGeom>
          <a:noFill/>
          <a:ln w="0">
            <a:noFill/>
          </a:ln>
        </p:spPr>
        <p:txBody>
          <a:bodyPr lIns="0" rIns="0" tIns="0" bIns="0" anchor="ctr">
            <a:noAutofit/>
          </a:bodyPr>
          <a:p>
            <a:pPr>
              <a:lnSpc>
                <a:spcPct val="100000"/>
              </a:lnSpc>
              <a:buNone/>
            </a:pPr>
            <a:r>
              <a:rPr b="1" lang="en-PH" sz="3800" spc="-1" strike="noStrike">
                <a:latin typeface="Lato"/>
              </a:rPr>
              <a:t>PAGSASANAY</a:t>
            </a:r>
            <a:endParaRPr b="0" lang="en-PH" sz="3800" spc="-1" strike="noStrike">
              <a:latin typeface="Arial"/>
            </a:endParaRPr>
          </a:p>
        </p:txBody>
      </p:sp>
      <p:sp>
        <p:nvSpPr>
          <p:cNvPr id="288" name="PlaceHolder 9"/>
          <p:cNvSpPr/>
          <p:nvPr/>
        </p:nvSpPr>
        <p:spPr>
          <a:xfrm>
            <a:off x="609480" y="1604880"/>
            <a:ext cx="10954800" cy="3959640"/>
          </a:xfrm>
          <a:prstGeom prst="rect">
            <a:avLst/>
          </a:prstGeom>
          <a:noFill/>
          <a:ln w="0">
            <a:noFill/>
          </a:ln>
        </p:spPr>
        <p:style>
          <a:lnRef idx="0"/>
          <a:fillRef idx="0"/>
          <a:effectRef idx="0"/>
          <a:fontRef idx="minor"/>
        </p:style>
      </p:sp>
      <p:sp>
        <p:nvSpPr>
          <p:cNvPr id="289" name="PlaceHolder 11"/>
          <p:cNvSpPr/>
          <p:nvPr/>
        </p:nvSpPr>
        <p:spPr>
          <a:xfrm>
            <a:off x="609840" y="1604520"/>
            <a:ext cx="10954800" cy="3959640"/>
          </a:xfrm>
          <a:prstGeom prst="rect">
            <a:avLst/>
          </a:prstGeom>
          <a:noFill/>
          <a:ln w="0">
            <a:noFill/>
          </a:ln>
        </p:spPr>
        <p:style>
          <a:lnRef idx="0"/>
          <a:fillRef idx="0"/>
          <a:effectRef idx="0"/>
          <a:fontRef idx="minor"/>
        </p:style>
      </p:sp>
      <p:sp>
        <p:nvSpPr>
          <p:cNvPr id="290" name="PlaceHolder 2"/>
          <p:cNvSpPr>
            <a:spLocks noGrp="1"/>
          </p:cNvSpPr>
          <p:nvPr>
            <p:ph/>
          </p:nvPr>
        </p:nvSpPr>
        <p:spPr>
          <a:xfrm>
            <a:off x="609840" y="1591200"/>
            <a:ext cx="10968120" cy="4708800"/>
          </a:xfrm>
          <a:prstGeom prst="rect">
            <a:avLst/>
          </a:prstGeom>
          <a:noFill/>
          <a:ln w="0">
            <a:noFill/>
          </a:ln>
        </p:spPr>
        <p:txBody>
          <a:bodyPr lIns="0" rIns="0" tIns="0" bIns="0" anchor="t">
            <a:normAutofit/>
          </a:bodyPr>
          <a:p>
            <a:pPr algn="just">
              <a:lnSpc>
                <a:spcPct val="100000"/>
              </a:lnSpc>
              <a:buNone/>
            </a:pPr>
            <a:r>
              <a:rPr b="1" lang="en-PH" sz="1800" spc="-1" strike="noStrike">
                <a:solidFill>
                  <a:srgbClr val="000000"/>
                </a:solidFill>
                <a:latin typeface="Lato"/>
              </a:rPr>
              <a:t>PANUTO:</a:t>
            </a:r>
            <a:r>
              <a:rPr b="0" lang="en-PH" sz="1800" spc="-1" strike="noStrike">
                <a:solidFill>
                  <a:srgbClr val="000000"/>
                </a:solidFill>
                <a:latin typeface="Lato"/>
              </a:rPr>
              <a:t> </a:t>
            </a:r>
            <a:r>
              <a:rPr b="0" lang="en-PH" sz="1800" spc="-1" strike="noStrike">
                <a:solidFill>
                  <a:srgbClr val="000000"/>
                </a:solidFill>
                <a:latin typeface="Lato"/>
                <a:ea typeface=""/>
              </a:rPr>
              <a:t>Piliin ang letra ng tamang sagot.</a:t>
            </a:r>
            <a:endParaRPr b="0" lang="en-PH" sz="1800" spc="-1" strike="noStrike">
              <a:latin typeface="Lato"/>
              <a:ea typeface="PingFang SC"/>
            </a:endParaRPr>
          </a:p>
          <a:p>
            <a:pPr algn="just">
              <a:lnSpc>
                <a:spcPct val="100000"/>
              </a:lnSpc>
              <a:buNone/>
            </a:pPr>
            <a:endParaRPr b="0" lang="en-PH" sz="1800" spc="-1" strike="noStrike">
              <a:latin typeface="Lato"/>
              <a:ea typeface="PingFang SC"/>
            </a:endParaRPr>
          </a:p>
          <a:p>
            <a:pPr algn="just">
              <a:lnSpc>
                <a:spcPct val="100000"/>
              </a:lnSpc>
              <a:buNone/>
            </a:pPr>
            <a:r>
              <a:rPr b="0" lang="en-PH" sz="1800" spc="-1" strike="noStrike">
                <a:solidFill>
                  <a:srgbClr val="000000"/>
                </a:solidFill>
                <a:latin typeface="Lato"/>
                <a:ea typeface=""/>
              </a:rPr>
              <a:t>1. Aling ahensiya ng pamahalaan ang namumuno sa NDRRMC sa pamamagitan ng Office of Civil Defense?</a:t>
            </a:r>
            <a:endParaRPr b="0" lang="en-PH" sz="1800" spc="-1" strike="noStrike">
              <a:latin typeface="Lato"/>
              <a:ea typeface="PingFang SC"/>
            </a:endParaRPr>
          </a:p>
          <a:p>
            <a:r>
              <a:rPr b="0" lang="en-PH" sz="1800" spc="-1" strike="noStrike">
                <a:solidFill>
                  <a:srgbClr val="000000"/>
                </a:solidFill>
                <a:latin typeface="Lato"/>
                <a:ea typeface=""/>
              </a:rPr>
              <a:t>    </a:t>
            </a:r>
            <a:r>
              <a:rPr b="0" lang="en-PH" sz="1800" spc="-1" strike="noStrike">
                <a:solidFill>
                  <a:srgbClr val="000000"/>
                </a:solidFill>
                <a:latin typeface="Lato"/>
                <a:ea typeface=""/>
              </a:rPr>
              <a:t>a. DND          b. DOST          c. DPWH         d. DILG</a:t>
            </a:r>
            <a:endParaRPr b="0" lang="en-PH" sz="1800" spc="-1" strike="noStrike">
              <a:latin typeface="Lato"/>
              <a:ea typeface="AppleSystemUIFont"/>
            </a:endParaRPr>
          </a:p>
          <a:p>
            <a:endParaRPr b="0" lang="en-PH" sz="1800" spc="-1" strike="noStrike">
              <a:latin typeface="Lato"/>
              <a:ea typeface="AppleSystemUIFont"/>
            </a:endParaRPr>
          </a:p>
          <a:p>
            <a:r>
              <a:rPr b="0" lang="en-PH" sz="1800" spc="-1" strike="noStrike">
                <a:latin typeface="Lato"/>
                <a:ea typeface="AppleSystemUIFont"/>
              </a:rPr>
              <a:t>2. Aling ahensiya ng pamahalaan ang nangunguna sa pamamahagi ng mga relief good tuwing nagkakaroon ng kalamidad?</a:t>
            </a:r>
            <a:endParaRPr b="0" lang="en-PH" sz="1800" spc="-1" strike="noStrike">
              <a:latin typeface="Lato"/>
              <a:ea typeface="AppleSystemUIFont"/>
            </a:endParaRPr>
          </a:p>
          <a:p>
            <a:r>
              <a:rPr b="0" lang="en-PH" sz="1800" spc="-1" strike="noStrike">
                <a:latin typeface="Lato"/>
                <a:ea typeface="AppleSystemUIFont"/>
              </a:rPr>
              <a:t>    </a:t>
            </a:r>
            <a:r>
              <a:rPr b="0" lang="en-PH" sz="1800" spc="-1" strike="noStrike">
                <a:latin typeface="Lato"/>
                <a:ea typeface="AppleSystemUIFont"/>
              </a:rPr>
              <a:t>a. DND          b. DOST          c. DPWH         d. DSWD</a:t>
            </a:r>
            <a:endParaRPr b="0" lang="en-PH" sz="1800" spc="-1" strike="noStrike">
              <a:latin typeface="Lato"/>
              <a:ea typeface="AppleSystemUIFont"/>
            </a:endParaRPr>
          </a:p>
          <a:p>
            <a:endParaRPr b="0" lang="en-PH" sz="1800" spc="-1" strike="noStrike">
              <a:latin typeface="Lato"/>
              <a:ea typeface="AppleSystemUIFont"/>
            </a:endParaRPr>
          </a:p>
          <a:p>
            <a:r>
              <a:rPr b="0" lang="en-PH" sz="1800" spc="-1" strike="noStrike">
                <a:latin typeface="Lato"/>
                <a:ea typeface="AppleSystemUIFont"/>
              </a:rPr>
              <a:t>3. Aling ahensiya ng pamahalaan ang tumitiyak sa kaligtasan ng mga pangunahing paliparan at daungan sa bansa habang at matapos ang kalamidad?</a:t>
            </a:r>
            <a:endParaRPr b="0" lang="en-PH" sz="1800" spc="-1" strike="noStrike">
              <a:latin typeface="Lato"/>
              <a:ea typeface="AppleSystemUIFont"/>
            </a:endParaRPr>
          </a:p>
          <a:p>
            <a:r>
              <a:rPr b="0" lang="en-PH" sz="1800" spc="-1" strike="noStrike">
                <a:latin typeface="Lato"/>
                <a:ea typeface="AppleSystemUIFont"/>
              </a:rPr>
              <a:t>    </a:t>
            </a:r>
            <a:r>
              <a:rPr b="0" lang="en-PH" sz="1800" spc="-1" strike="noStrike">
                <a:latin typeface="Lato"/>
                <a:ea typeface="AppleSystemUIFont"/>
              </a:rPr>
              <a:t>a. DPWH      b. DepEd         c. DOTr            d. DILG</a:t>
            </a:r>
            <a:endParaRPr b="0" lang="en-PH" sz="1800" spc="-1" strike="noStrike">
              <a:latin typeface="Lato"/>
              <a:ea typeface=""/>
            </a:endParaRPr>
          </a:p>
          <a:p>
            <a:endParaRPr b="0" lang="en-PH" sz="1800" spc="-1" strike="noStrike">
              <a:latin typeface="Lato"/>
              <a:ea typeface=""/>
            </a:endParaRPr>
          </a:p>
          <a:p>
            <a:r>
              <a:rPr b="0" lang="en-PH" sz="1800" spc="-1" strike="noStrike">
                <a:latin typeface="Lato"/>
                <a:ea typeface=""/>
              </a:rPr>
              <a:t>4. Aling ahensiya ng pamahalaan ang nagbibigay ng abiso sa mga lokal na pamahalaan upang magkaroon ng programa para sa kahandaan sa sakuna sa mga komunidad?</a:t>
            </a:r>
            <a:endParaRPr b="0" lang="en-PH" sz="1800" spc="-1" strike="noStrike">
              <a:latin typeface="Lato"/>
              <a:ea typeface="AppleSystemUIFont"/>
            </a:endParaRPr>
          </a:p>
          <a:p>
            <a:r>
              <a:rPr b="0" lang="en-PH" sz="1800" spc="-1" strike="noStrike">
                <a:latin typeface="Lato"/>
                <a:ea typeface="AppleSystemUIFont"/>
              </a:rPr>
              <a:t>    </a:t>
            </a:r>
            <a:r>
              <a:rPr b="0" lang="en-PH" sz="1800" spc="-1" strike="noStrike">
                <a:latin typeface="Lato"/>
                <a:ea typeface="AppleSystemUIFont"/>
              </a:rPr>
              <a:t>a. DOTr         b. DND            c. DepEd          d. DILG</a:t>
            </a:r>
            <a:endParaRPr b="0" lang="en-PH" sz="1800" spc="-1" strike="noStrike">
              <a:latin typeface=""/>
              <a:ea typeface=""/>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1" name="PlaceHolder 1"/>
          <p:cNvSpPr>
            <a:spLocks noGrp="1"/>
          </p:cNvSpPr>
          <p:nvPr>
            <p:ph type="title"/>
          </p:nvPr>
        </p:nvSpPr>
        <p:spPr>
          <a:xfrm>
            <a:off x="609480" y="273600"/>
            <a:ext cx="10954800" cy="1127160"/>
          </a:xfrm>
          <a:prstGeom prst="rect">
            <a:avLst/>
          </a:prstGeom>
          <a:noFill/>
          <a:ln w="0">
            <a:noFill/>
          </a:ln>
        </p:spPr>
        <p:txBody>
          <a:bodyPr lIns="0" rIns="0" tIns="0" bIns="0" anchor="ctr">
            <a:noAutofit/>
          </a:bodyPr>
          <a:p>
            <a:pPr>
              <a:lnSpc>
                <a:spcPct val="100000"/>
              </a:lnSpc>
              <a:buNone/>
            </a:pPr>
            <a:r>
              <a:rPr b="1" lang="en-PH" sz="3800" spc="-1" strike="noStrike">
                <a:latin typeface="Lato"/>
              </a:rPr>
              <a:t>SUSI SA PAGWAWASTO</a:t>
            </a:r>
            <a:endParaRPr b="0" lang="en-PH" sz="3800" spc="-1" strike="noStrike">
              <a:latin typeface="Arial"/>
            </a:endParaRPr>
          </a:p>
        </p:txBody>
      </p:sp>
      <p:sp>
        <p:nvSpPr>
          <p:cNvPr id="292" name="PlaceHolder 2"/>
          <p:cNvSpPr>
            <a:spLocks noGrp="1"/>
          </p:cNvSpPr>
          <p:nvPr>
            <p:ph/>
          </p:nvPr>
        </p:nvSpPr>
        <p:spPr>
          <a:xfrm>
            <a:off x="609480" y="1604520"/>
            <a:ext cx="10954800" cy="3959640"/>
          </a:xfrm>
          <a:prstGeom prst="rect">
            <a:avLst/>
          </a:prstGeom>
          <a:noFill/>
          <a:ln w="0">
            <a:noFill/>
          </a:ln>
        </p:spPr>
        <p:txBody>
          <a:bodyPr lIns="0" rIns="0" tIns="0" bIns="0" anchor="t">
            <a:normAutofit/>
          </a:bodyPr>
          <a:p>
            <a:r>
              <a:rPr b="0" lang="en-PH" sz="1800" spc="-1" strike="noStrike">
                <a:latin typeface="Lato"/>
              </a:rPr>
              <a:t>1. a</a:t>
            </a:r>
            <a:endParaRPr b="0" lang="en-PH" sz="1800" spc="-1" strike="noStrike">
              <a:latin typeface="Lato"/>
              <a:ea typeface="PingFang SC"/>
            </a:endParaRPr>
          </a:p>
          <a:p>
            <a:r>
              <a:rPr b="0" lang="en-PH" sz="1800" spc="-1" strike="noStrike">
                <a:latin typeface="Lato"/>
              </a:rPr>
              <a:t>2. d</a:t>
            </a:r>
            <a:endParaRPr b="0" lang="en-PH" sz="1800" spc="-1" strike="noStrike">
              <a:latin typeface="Lato"/>
              <a:ea typeface="PingFang SC"/>
            </a:endParaRPr>
          </a:p>
          <a:p>
            <a:r>
              <a:rPr b="0" lang="en-PH" sz="1800" spc="-1" strike="noStrike">
                <a:latin typeface="Lato"/>
              </a:rPr>
              <a:t>3. c</a:t>
            </a:r>
            <a:endParaRPr b="0" lang="en-PH" sz="1800" spc="-1" strike="noStrike">
              <a:latin typeface="Lato"/>
              <a:ea typeface="PingFang SC"/>
            </a:endParaRPr>
          </a:p>
          <a:p>
            <a:r>
              <a:rPr b="0" lang="en-PH" sz="1800" spc="-1" strike="noStrike">
                <a:latin typeface="Lato"/>
              </a:rPr>
              <a:t>4. d</a:t>
            </a:r>
            <a:endParaRPr b="0" lang="en-PH" sz="1800" spc="-1" strike="noStrike">
              <a:latin typeface="Lato"/>
              <a:ea typeface="PingFang SC"/>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4" name="PlaceHolder 1"/>
          <p:cNvSpPr>
            <a:spLocks noGrp="1"/>
          </p:cNvSpPr>
          <p:nvPr>
            <p:ph type="title"/>
          </p:nvPr>
        </p:nvSpPr>
        <p:spPr>
          <a:xfrm>
            <a:off x="609480" y="273600"/>
            <a:ext cx="10190520" cy="1144440"/>
          </a:xfrm>
          <a:prstGeom prst="rect">
            <a:avLst/>
          </a:prstGeom>
          <a:noFill/>
          <a:ln w="0">
            <a:noFill/>
          </a:ln>
        </p:spPr>
        <p:txBody>
          <a:bodyPr lIns="0" rIns="0" tIns="0" bIns="0" anchor="ctr">
            <a:noAutofit/>
          </a:bodyPr>
          <a:p>
            <a:pPr algn="ctr">
              <a:lnSpc>
                <a:spcPct val="100000"/>
              </a:lnSpc>
              <a:buNone/>
            </a:pPr>
            <a:r>
              <a:rPr b="1" lang="en-US" sz="4000" spc="-1" strike="noStrike">
                <a:solidFill>
                  <a:srgbClr val="8d281e"/>
                </a:solidFill>
                <a:latin typeface="Lato"/>
                <a:ea typeface="DejaVu Sans"/>
              </a:rPr>
              <a:t>Mga Ahensiya ng Pamahalaan para sa Kaligtasan ng Mamamayan</a:t>
            </a:r>
            <a:endParaRPr b="0" lang="en-PH" sz="4000" spc="-1" strike="noStrike">
              <a:solidFill>
                <a:srgbClr val="8d281e"/>
              </a:solidFill>
              <a:latin typeface="Arial"/>
            </a:endParaRPr>
          </a:p>
        </p:txBody>
      </p:sp>
      <p:sp>
        <p:nvSpPr>
          <p:cNvPr id="255" name="PlaceHolder 2"/>
          <p:cNvSpPr>
            <a:spLocks noGrp="1"/>
          </p:cNvSpPr>
          <p:nvPr>
            <p:ph/>
          </p:nvPr>
        </p:nvSpPr>
        <p:spPr>
          <a:xfrm>
            <a:off x="609480" y="1604520"/>
            <a:ext cx="10972080" cy="3976920"/>
          </a:xfrm>
          <a:prstGeom prst="rect">
            <a:avLst/>
          </a:prstGeom>
          <a:noFill/>
          <a:ln w="0">
            <a:noFill/>
          </a:ln>
        </p:spPr>
        <p:txBody>
          <a:bodyPr lIns="0" rIns="0" tIns="0" bIns="0" anchor="t">
            <a:normAutofit/>
          </a:bodyPr>
          <a:p>
            <a:pPr algn="just">
              <a:spcBef>
                <a:spcPts val="1417"/>
              </a:spcBef>
              <a:buNone/>
            </a:pPr>
            <a:endParaRPr b="0" lang="en-PH" sz="1200" spc="-1" strike="noStrike">
              <a:latin typeface="AppleSystemUIFont"/>
              <a:ea typeface="AppleSystemUIFont"/>
            </a:endParaRPr>
          </a:p>
          <a:p>
            <a:pPr algn="just">
              <a:spcBef>
                <a:spcPts val="1417"/>
              </a:spcBef>
              <a:buNone/>
            </a:pPr>
            <a:r>
              <a:rPr b="0" lang="en-PH" sz="2000" spc="-1" strike="noStrike">
                <a:latin typeface="Lato"/>
                <a:ea typeface="AppleSystemUIFont"/>
              </a:rPr>
              <a:t>Malaki ang papel na ginagampanan ng pamahalaan sa paghahanda at pagtugon sa mga kalamidad. May kani-kaniyang tungkulin ang iba’t ibang ahensiya ng pamahalaan sa pagtugon sa mga pangangailangan ng mga mamamayan kaugnay ng mga kalamidad.</a:t>
            </a:r>
            <a:endParaRPr b="0" lang="en-PH" sz="2000" spc="-1" strike="noStrike">
              <a:latin typeface="AppleSystemUIFont"/>
              <a:ea typeface="AppleSystemUIFont"/>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6" name="PlaceHolder 1"/>
          <p:cNvSpPr>
            <a:spLocks noGrp="1"/>
          </p:cNvSpPr>
          <p:nvPr>
            <p:ph type="title"/>
          </p:nvPr>
        </p:nvSpPr>
        <p:spPr>
          <a:xfrm>
            <a:off x="2160000" y="309600"/>
            <a:ext cx="8496000" cy="1310400"/>
          </a:xfrm>
          <a:prstGeom prst="rect">
            <a:avLst/>
          </a:prstGeom>
          <a:noFill/>
          <a:ln w="0">
            <a:noFill/>
          </a:ln>
        </p:spPr>
        <p:txBody>
          <a:bodyPr lIns="0" rIns="0" tIns="0" bIns="0" anchor="ctr">
            <a:noAutofit/>
          </a:bodyPr>
          <a:p>
            <a:pPr algn="just">
              <a:buNone/>
            </a:pPr>
            <a:r>
              <a:rPr b="1" lang="en-US" sz="3000" spc="-1" strike="noStrike">
                <a:solidFill>
                  <a:srgbClr val="8d281e"/>
                </a:solidFill>
                <a:latin typeface="Lato"/>
                <a:ea typeface="DejaVu Sans"/>
              </a:rPr>
              <a:t>Kagawaran ng Kagalingang Panlipunan at Pagpapaunlad o Department of Social Welfare and Development (DSWD)</a:t>
            </a:r>
            <a:endParaRPr b="0" lang="en-PH" sz="3000" spc="-1" strike="noStrike">
              <a:latin typeface="Lato"/>
              <a:ea typeface="AppleSystemUIFont"/>
            </a:endParaRPr>
          </a:p>
        </p:txBody>
      </p:sp>
      <p:sp>
        <p:nvSpPr>
          <p:cNvPr id="257" name="PlaceHolder 2"/>
          <p:cNvSpPr>
            <a:spLocks noGrp="1"/>
          </p:cNvSpPr>
          <p:nvPr>
            <p:ph/>
          </p:nvPr>
        </p:nvSpPr>
        <p:spPr>
          <a:xfrm>
            <a:off x="609480" y="1604520"/>
            <a:ext cx="10972080" cy="3976920"/>
          </a:xfrm>
          <a:prstGeom prst="rect">
            <a:avLst/>
          </a:prstGeom>
          <a:noFill/>
          <a:ln w="0">
            <a:noFill/>
          </a:ln>
        </p:spPr>
        <p:txBody>
          <a:bodyPr lIns="0" rIns="0" tIns="0" bIns="0" anchor="t">
            <a:normAutofit/>
          </a:bodyPr>
          <a:p>
            <a:pPr algn="just">
              <a:spcBef>
                <a:spcPts val="1417"/>
              </a:spcBef>
              <a:buNone/>
            </a:pPr>
            <a:endParaRPr b="0" lang="en-PH" sz="2000" spc="-1" strike="noStrike">
              <a:latin typeface="Lato"/>
              <a:ea typeface="AppleSystemUIFont"/>
            </a:endParaRPr>
          </a:p>
          <a:p>
            <a:pPr algn="just">
              <a:spcBef>
                <a:spcPts val="1417"/>
              </a:spcBef>
              <a:buNone/>
            </a:pPr>
            <a:endParaRPr b="0" lang="en-PH" sz="2000" spc="-1" strike="noStrike">
              <a:latin typeface="Lato"/>
              <a:ea typeface="AppleSystemUIFont"/>
            </a:endParaRPr>
          </a:p>
          <a:p>
            <a:pPr algn="just">
              <a:spcBef>
                <a:spcPts val="1417"/>
              </a:spcBef>
              <a:buNone/>
            </a:pPr>
            <a:r>
              <a:rPr b="0" lang="en-PH" sz="2000" spc="-1" strike="noStrike">
                <a:latin typeface="Lato"/>
                <a:ea typeface="AppleSystemUIFont"/>
              </a:rPr>
              <a:t>Ito ay namamahala sa mga programa ng pamahalaan para sa paglilingkod sa lipunan lalo na sa mga mahihirap. Tinutulungan nito ang mahihirap at mga walang tahanan, nagpapatayo ng mga day care center, tinutulungan ang mga may kapansanan, tinuturuan ang mga tao kung paano maghanapbuhay sa pamamagitan ng mga industriyang pantahanan, at marami pang iba. Kapag may kalamidad, ang DSWD ang nangunguna sa pagtulong sa mga nasasalanta ng kalamidad.</a:t>
            </a:r>
            <a:endParaRPr b="0" lang="en-PH" sz="2000" spc="-1" strike="noStrike">
              <a:latin typeface="Lato"/>
              <a:ea typeface="AppleSystemUIFont"/>
            </a:endParaRPr>
          </a:p>
        </p:txBody>
      </p:sp>
      <p:pic>
        <p:nvPicPr>
          <p:cNvPr id="258" name="" descr=""/>
          <p:cNvPicPr/>
          <p:nvPr/>
        </p:nvPicPr>
        <p:blipFill>
          <a:blip r:embed="rId1"/>
          <a:stretch/>
        </p:blipFill>
        <p:spPr>
          <a:xfrm>
            <a:off x="180000" y="0"/>
            <a:ext cx="1839240" cy="2001600"/>
          </a:xfrm>
          <a:prstGeom prst="rect">
            <a:avLst/>
          </a:prstGeom>
          <a:ln w="0">
            <a:noFill/>
          </a:ln>
        </p:spPr>
      </p:pic>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9" name="PlaceHolder 1"/>
          <p:cNvSpPr>
            <a:spLocks noGrp="1"/>
          </p:cNvSpPr>
          <p:nvPr>
            <p:ph type="title"/>
          </p:nvPr>
        </p:nvSpPr>
        <p:spPr>
          <a:xfrm>
            <a:off x="2160000" y="309600"/>
            <a:ext cx="8496000" cy="1310400"/>
          </a:xfrm>
          <a:prstGeom prst="rect">
            <a:avLst/>
          </a:prstGeom>
          <a:noFill/>
          <a:ln w="0">
            <a:noFill/>
          </a:ln>
        </p:spPr>
        <p:txBody>
          <a:bodyPr lIns="0" rIns="0" tIns="0" bIns="0" anchor="ctr">
            <a:noAutofit/>
          </a:bodyPr>
          <a:p>
            <a:pPr algn="just">
              <a:buNone/>
            </a:pPr>
            <a:r>
              <a:rPr b="1" lang="en-US" sz="3000" spc="-1" strike="noStrike">
                <a:solidFill>
                  <a:srgbClr val="8d281e"/>
                </a:solidFill>
                <a:latin typeface="Lato"/>
                <a:ea typeface="AppleSystemUIFont"/>
              </a:rPr>
              <a:t>Kagawaran ng Interyor at Pamahalaang Lokal o Department of the Interior and Local Government (DILG)</a:t>
            </a:r>
            <a:endParaRPr b="0" lang="en-PH" sz="3000" spc="-1" strike="noStrike">
              <a:latin typeface=""/>
              <a:ea typeface=""/>
            </a:endParaRPr>
          </a:p>
        </p:txBody>
      </p:sp>
      <p:sp>
        <p:nvSpPr>
          <p:cNvPr id="260" name="PlaceHolder 2"/>
          <p:cNvSpPr>
            <a:spLocks noGrp="1"/>
          </p:cNvSpPr>
          <p:nvPr>
            <p:ph/>
          </p:nvPr>
        </p:nvSpPr>
        <p:spPr>
          <a:xfrm>
            <a:off x="609480" y="1604520"/>
            <a:ext cx="10972080" cy="3976920"/>
          </a:xfrm>
          <a:prstGeom prst="rect">
            <a:avLst/>
          </a:prstGeom>
          <a:noFill/>
          <a:ln w="0">
            <a:noFill/>
          </a:ln>
        </p:spPr>
        <p:txBody>
          <a:bodyPr lIns="0" rIns="0" tIns="0" bIns="0" anchor="t">
            <a:normAutofit/>
          </a:bodyPr>
          <a:p>
            <a:pPr algn="just">
              <a:spcBef>
                <a:spcPts val="1417"/>
              </a:spcBef>
              <a:buNone/>
            </a:pPr>
            <a:endParaRPr b="0" lang="en-PH" sz="1200" spc="-1" strike="noStrike">
              <a:latin typeface="AppleSystemUIFont"/>
              <a:ea typeface="AppleSystemUIFont"/>
            </a:endParaRPr>
          </a:p>
          <a:p>
            <a:pPr algn="just">
              <a:spcBef>
                <a:spcPts val="1417"/>
              </a:spcBef>
              <a:buNone/>
            </a:pPr>
            <a:endParaRPr b="0" lang="en-PH" sz="1200" spc="-1" strike="noStrike">
              <a:latin typeface="AppleSystemUIFont"/>
              <a:ea typeface="AppleSystemUIFont"/>
            </a:endParaRPr>
          </a:p>
          <a:p>
            <a:pPr algn="just">
              <a:spcBef>
                <a:spcPts val="1417"/>
              </a:spcBef>
              <a:buNone/>
            </a:pPr>
            <a:r>
              <a:rPr b="0" lang="en-PH" sz="2000" spc="-1" strike="noStrike">
                <a:latin typeface="Lato"/>
                <a:ea typeface="AppleSystemUIFont"/>
              </a:rPr>
              <a:t>Ito ay namamahala sa mga yunit ng lokal na pamahalaan tulad ng mga barangay, bayan, lungsod, o lalawigan. Pinangangasiwaan nito ang pamahalaang lokal sa pamamagitan ng pagbibigay ng badyet; pagpapanatili ng kaayusan at katahimikan sa lungsod, bayan, at lalawigan; pagpapatupad ng mga ordinansa sa mga lugar na ito; at marami pang iba.</a:t>
            </a:r>
            <a:endParaRPr b="0" lang="en-PH" sz="2000" spc="-1" strike="noStrike">
              <a:latin typeface="AppleSystemUIFont"/>
              <a:ea typeface="AppleSystemUIFont"/>
            </a:endParaRPr>
          </a:p>
        </p:txBody>
      </p:sp>
      <p:pic>
        <p:nvPicPr>
          <p:cNvPr id="261" name="" descr=""/>
          <p:cNvPicPr/>
          <p:nvPr/>
        </p:nvPicPr>
        <p:blipFill>
          <a:blip r:embed="rId1"/>
          <a:stretch/>
        </p:blipFill>
        <p:spPr>
          <a:xfrm>
            <a:off x="252000" y="158760"/>
            <a:ext cx="1745280" cy="2001240"/>
          </a:xfrm>
          <a:prstGeom prst="rect">
            <a:avLst/>
          </a:prstGeom>
          <a:ln w="0">
            <a:noFill/>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2" name="PlaceHolder 1"/>
          <p:cNvSpPr>
            <a:spLocks noGrp="1"/>
          </p:cNvSpPr>
          <p:nvPr>
            <p:ph type="title"/>
          </p:nvPr>
        </p:nvSpPr>
        <p:spPr>
          <a:xfrm>
            <a:off x="2160000" y="309600"/>
            <a:ext cx="8496000" cy="1310400"/>
          </a:xfrm>
          <a:prstGeom prst="rect">
            <a:avLst/>
          </a:prstGeom>
          <a:noFill/>
          <a:ln w="0">
            <a:noFill/>
          </a:ln>
        </p:spPr>
        <p:txBody>
          <a:bodyPr lIns="0" rIns="0" tIns="0" bIns="0" anchor="ctr">
            <a:noAutofit/>
          </a:bodyPr>
          <a:p>
            <a:pPr algn="just">
              <a:buNone/>
            </a:pPr>
            <a:r>
              <a:rPr b="1" lang="en-US" sz="3200" spc="-1" strike="noStrike">
                <a:solidFill>
                  <a:srgbClr val="8d281e"/>
                </a:solidFill>
                <a:latin typeface="Lato"/>
                <a:ea typeface=""/>
              </a:rPr>
              <a:t>Pangasiwaan sa Pagpapaunlad ng Kalakhang Maynila o Metropolitan Manila Development Authority (MMDA)</a:t>
            </a:r>
            <a:endParaRPr b="0" lang="en-PH" sz="3200" spc="-1" strike="noStrike">
              <a:latin typeface="Lato"/>
              <a:ea typeface="AppleSystemUIFont"/>
            </a:endParaRPr>
          </a:p>
        </p:txBody>
      </p:sp>
      <p:sp>
        <p:nvSpPr>
          <p:cNvPr id="263" name="PlaceHolder 2"/>
          <p:cNvSpPr>
            <a:spLocks noGrp="1"/>
          </p:cNvSpPr>
          <p:nvPr>
            <p:ph/>
          </p:nvPr>
        </p:nvSpPr>
        <p:spPr>
          <a:xfrm>
            <a:off x="609480" y="1604520"/>
            <a:ext cx="10972080" cy="3976920"/>
          </a:xfrm>
          <a:prstGeom prst="rect">
            <a:avLst/>
          </a:prstGeom>
          <a:noFill/>
          <a:ln w="0">
            <a:noFill/>
          </a:ln>
        </p:spPr>
        <p:txBody>
          <a:bodyPr lIns="0" rIns="0" tIns="0" bIns="0" anchor="t">
            <a:normAutofit/>
          </a:bodyPr>
          <a:p>
            <a:pPr algn="just">
              <a:spcBef>
                <a:spcPts val="1417"/>
              </a:spcBef>
              <a:buNone/>
            </a:pPr>
            <a:endParaRPr b="0" lang="en-PH" sz="2000" spc="-1" strike="noStrike">
              <a:latin typeface="Lato"/>
              <a:ea typeface="AppleSystemUIFont"/>
            </a:endParaRPr>
          </a:p>
          <a:p>
            <a:pPr algn="just">
              <a:spcBef>
                <a:spcPts val="1417"/>
              </a:spcBef>
              <a:buNone/>
            </a:pPr>
            <a:endParaRPr b="0" lang="en-PH" sz="2000" spc="-1" strike="noStrike">
              <a:latin typeface="Lato"/>
              <a:ea typeface="AppleSystemUIFont"/>
            </a:endParaRPr>
          </a:p>
          <a:p>
            <a:pPr algn="just">
              <a:spcBef>
                <a:spcPts val="1417"/>
              </a:spcBef>
              <a:buNone/>
            </a:pPr>
            <a:r>
              <a:rPr b="0" lang="en-PH" sz="2000" spc="-1" strike="noStrike">
                <a:latin typeface="Lato"/>
                <a:ea typeface="AppleSystemUIFont"/>
              </a:rPr>
              <a:t>Nilikha ito upang mabigyan ng tuwirang serbisyo ang mga mamamayan sa Kalakhang Maynila. Naghahatid ito ng malawakang mga serbisyo sa buong Kalakhang Maynila. Ayon sa Republic Act No. 7924, kabilang sa tungkulin nito ang pagbabalangkas at pagpapatupad ng: mga patakaran, pamantayan, programa, at proyekto para sa pinagsama-samang paraan/sistema upang mapigilan at makontrol ang patuloy na pagbaha; at mga paraan upang makamit ang pampublikong kaligtasan, lalo na sa paghahanda para makaiwas at maging ligtas sa panahon ng mga kalamidad.</a:t>
            </a:r>
            <a:endParaRPr b="0" lang="en-PH" sz="2000" spc="-1" strike="noStrike">
              <a:latin typeface="Lato"/>
              <a:ea typeface="AppleSystemUIFont"/>
            </a:endParaRPr>
          </a:p>
        </p:txBody>
      </p:sp>
      <p:pic>
        <p:nvPicPr>
          <p:cNvPr id="264" name="" descr=""/>
          <p:cNvPicPr/>
          <p:nvPr/>
        </p:nvPicPr>
        <p:blipFill>
          <a:blip r:embed="rId1"/>
          <a:stretch/>
        </p:blipFill>
        <p:spPr>
          <a:xfrm>
            <a:off x="232200" y="180000"/>
            <a:ext cx="1783800" cy="2116800"/>
          </a:xfrm>
          <a:prstGeom prst="rect">
            <a:avLst/>
          </a:prstGeom>
          <a:ln w="0">
            <a:noFill/>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5" name="PlaceHolder 1"/>
          <p:cNvSpPr>
            <a:spLocks noGrp="1"/>
          </p:cNvSpPr>
          <p:nvPr>
            <p:ph type="title"/>
          </p:nvPr>
        </p:nvSpPr>
        <p:spPr>
          <a:xfrm>
            <a:off x="2160000" y="309600"/>
            <a:ext cx="8496000" cy="1310400"/>
          </a:xfrm>
          <a:prstGeom prst="rect">
            <a:avLst/>
          </a:prstGeom>
          <a:noFill/>
          <a:ln w="0">
            <a:noFill/>
          </a:ln>
        </p:spPr>
        <p:txBody>
          <a:bodyPr lIns="0" rIns="0" tIns="0" bIns="0" anchor="ctr">
            <a:noAutofit/>
          </a:bodyPr>
          <a:p>
            <a:pPr algn="just">
              <a:buNone/>
            </a:pPr>
            <a:r>
              <a:rPr b="1" lang="en-US" sz="3200" spc="-1" strike="noStrike">
                <a:solidFill>
                  <a:srgbClr val="8d281e"/>
                </a:solidFill>
                <a:latin typeface="Lato"/>
                <a:ea typeface="AppleSystemUIFont"/>
              </a:rPr>
              <a:t>Kagawaran ng Kalusugan o Department of Health (DOH)</a:t>
            </a:r>
            <a:endParaRPr b="1" lang="en-PH" sz="3200" spc="-1" strike="noStrike">
              <a:latin typeface="Lato"/>
              <a:ea typeface="AppleSystemUIFont"/>
            </a:endParaRPr>
          </a:p>
        </p:txBody>
      </p:sp>
      <p:sp>
        <p:nvSpPr>
          <p:cNvPr id="266" name="PlaceHolder 2"/>
          <p:cNvSpPr>
            <a:spLocks noGrp="1"/>
          </p:cNvSpPr>
          <p:nvPr>
            <p:ph/>
          </p:nvPr>
        </p:nvSpPr>
        <p:spPr>
          <a:xfrm>
            <a:off x="609480" y="1604520"/>
            <a:ext cx="10972080" cy="3976920"/>
          </a:xfrm>
          <a:prstGeom prst="rect">
            <a:avLst/>
          </a:prstGeom>
          <a:noFill/>
          <a:ln w="0">
            <a:noFill/>
          </a:ln>
        </p:spPr>
        <p:txBody>
          <a:bodyPr lIns="0" rIns="0" tIns="0" bIns="0" anchor="t">
            <a:normAutofit/>
          </a:bodyPr>
          <a:p>
            <a:pPr algn="just">
              <a:spcBef>
                <a:spcPts val="1417"/>
              </a:spcBef>
              <a:buNone/>
            </a:pPr>
            <a:endParaRPr b="0" lang="en-PH" sz="2000" spc="-1" strike="noStrike">
              <a:latin typeface="AppleSystemUIFont"/>
              <a:ea typeface="AppleSystemUIFont"/>
            </a:endParaRPr>
          </a:p>
          <a:p>
            <a:pPr algn="just">
              <a:spcBef>
                <a:spcPts val="1417"/>
              </a:spcBef>
              <a:buNone/>
            </a:pPr>
            <a:endParaRPr b="0" lang="en-PH" sz="2000" spc="-1" strike="noStrike">
              <a:latin typeface="AppleSystemUIFont"/>
              <a:ea typeface="AppleSystemUIFont"/>
            </a:endParaRPr>
          </a:p>
          <a:p>
            <a:pPr algn="just">
              <a:spcBef>
                <a:spcPts val="1417"/>
              </a:spcBef>
              <a:buNone/>
            </a:pPr>
            <a:r>
              <a:rPr b="0" lang="en-PH" sz="2000" spc="-1" strike="noStrike">
                <a:latin typeface="Lato"/>
                <a:ea typeface="AppleSystemUIFont"/>
              </a:rPr>
              <a:t>Ito ang nangangalaga sa kalusugan ng mga mamamayan ng bansa tulad ng pagsugpo sa pagkalat ng kolera, tigdas, at iba pang nakahahawang sakit, lalong-lalo na kapag may kalamidad. Nagbibigay rin ito ng libreng gamot at nangangalaga sa maysakit at nagpapalaganap ng kaalaman upang mapanatiling malusog ang mga mamamayan.</a:t>
            </a:r>
            <a:endParaRPr b="0" lang="en-PH" sz="2000" spc="-1" strike="noStrike">
              <a:latin typeface="AppleSystemUIFont"/>
              <a:ea typeface="AppleSystemUIFont"/>
            </a:endParaRPr>
          </a:p>
        </p:txBody>
      </p:sp>
      <p:pic>
        <p:nvPicPr>
          <p:cNvPr id="267" name="" descr=""/>
          <p:cNvPicPr/>
          <p:nvPr/>
        </p:nvPicPr>
        <p:blipFill>
          <a:blip r:embed="rId1"/>
          <a:stretch/>
        </p:blipFill>
        <p:spPr>
          <a:xfrm>
            <a:off x="108000" y="67320"/>
            <a:ext cx="1978200" cy="2200680"/>
          </a:xfrm>
          <a:prstGeom prst="rect">
            <a:avLst/>
          </a:prstGeom>
          <a:ln w="0">
            <a:noFill/>
          </a:ln>
        </p:spPr>
      </p:pic>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8" name="PlaceHolder 1"/>
          <p:cNvSpPr>
            <a:spLocks noGrp="1"/>
          </p:cNvSpPr>
          <p:nvPr>
            <p:ph type="title"/>
          </p:nvPr>
        </p:nvSpPr>
        <p:spPr>
          <a:xfrm>
            <a:off x="2160000" y="309600"/>
            <a:ext cx="8496000" cy="1310400"/>
          </a:xfrm>
          <a:prstGeom prst="rect">
            <a:avLst/>
          </a:prstGeom>
          <a:noFill/>
          <a:ln w="0">
            <a:noFill/>
          </a:ln>
        </p:spPr>
        <p:txBody>
          <a:bodyPr lIns="0" rIns="0" tIns="0" bIns="0" anchor="ctr">
            <a:noAutofit/>
          </a:bodyPr>
          <a:p>
            <a:pPr algn="just">
              <a:buNone/>
            </a:pPr>
            <a:r>
              <a:rPr b="1" lang="en-US" sz="3200" spc="-1" strike="noStrike">
                <a:solidFill>
                  <a:srgbClr val="8d281e"/>
                </a:solidFill>
                <a:latin typeface="Lato"/>
                <a:ea typeface="AppleSystemUIFont"/>
              </a:rPr>
              <a:t>Kagawaran ng Pagawaing Bayan at Lansangan o Department of Public Works and Highways (DPWH)</a:t>
            </a:r>
            <a:endParaRPr b="0" lang="en-PH" sz="3200" spc="-1" strike="noStrike">
              <a:latin typeface="AppleSystemUIFont"/>
              <a:ea typeface="AppleSystemUIFont"/>
            </a:endParaRPr>
          </a:p>
        </p:txBody>
      </p:sp>
      <p:sp>
        <p:nvSpPr>
          <p:cNvPr id="269" name="PlaceHolder 2"/>
          <p:cNvSpPr>
            <a:spLocks noGrp="1"/>
          </p:cNvSpPr>
          <p:nvPr>
            <p:ph/>
          </p:nvPr>
        </p:nvSpPr>
        <p:spPr>
          <a:xfrm>
            <a:off x="609480" y="1604520"/>
            <a:ext cx="10972080" cy="3976920"/>
          </a:xfrm>
          <a:prstGeom prst="rect">
            <a:avLst/>
          </a:prstGeom>
          <a:noFill/>
          <a:ln w="0">
            <a:noFill/>
          </a:ln>
        </p:spPr>
        <p:txBody>
          <a:bodyPr lIns="0" rIns="0" tIns="0" bIns="0" anchor="t">
            <a:normAutofit/>
          </a:bodyPr>
          <a:p>
            <a:pPr algn="just">
              <a:spcBef>
                <a:spcPts val="1417"/>
              </a:spcBef>
              <a:buNone/>
            </a:pPr>
            <a:endParaRPr b="0" lang="en-PH" sz="1200" spc="-1" strike="noStrike">
              <a:latin typeface="Lato"/>
              <a:ea typeface="AppleSystemUIFont"/>
            </a:endParaRPr>
          </a:p>
          <a:p>
            <a:pPr algn="just">
              <a:spcBef>
                <a:spcPts val="1417"/>
              </a:spcBef>
              <a:buNone/>
            </a:pPr>
            <a:endParaRPr b="0" lang="en-PH" sz="1200" spc="-1" strike="noStrike">
              <a:latin typeface="Lato"/>
              <a:ea typeface="AppleSystemUIFont"/>
            </a:endParaRPr>
          </a:p>
          <a:p>
            <a:pPr algn="just">
              <a:spcBef>
                <a:spcPts val="1417"/>
              </a:spcBef>
              <a:buNone/>
            </a:pPr>
            <a:r>
              <a:rPr b="0" lang="en-PH" sz="2000" spc="-1" strike="noStrike">
                <a:latin typeface="Lato"/>
                <a:ea typeface="AppleSystemUIFont"/>
              </a:rPr>
              <a:t>Ito ang nagsasaayos ng mga lansangan, daan, tulay, dike, at iba pang impraestruktura ng pamahalaan na nasisira kapag may baha o lindol.</a:t>
            </a:r>
            <a:endParaRPr b="0" lang="en-PH" sz="2000" spc="-1" strike="noStrike">
              <a:latin typeface="Lato"/>
              <a:ea typeface="AppleSystemUIFont"/>
            </a:endParaRPr>
          </a:p>
        </p:txBody>
      </p:sp>
      <p:pic>
        <p:nvPicPr>
          <p:cNvPr id="270" name="" descr=""/>
          <p:cNvPicPr/>
          <p:nvPr/>
        </p:nvPicPr>
        <p:blipFill>
          <a:blip r:embed="rId1"/>
          <a:stretch/>
        </p:blipFill>
        <p:spPr>
          <a:xfrm>
            <a:off x="108000" y="121680"/>
            <a:ext cx="1972080" cy="2218320"/>
          </a:xfrm>
          <a:prstGeom prst="rect">
            <a:avLst/>
          </a:prstGeom>
          <a:ln w="0">
            <a:noFill/>
          </a:ln>
        </p:spPr>
      </p:pic>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1" name="PlaceHolder 1"/>
          <p:cNvSpPr>
            <a:spLocks noGrp="1"/>
          </p:cNvSpPr>
          <p:nvPr>
            <p:ph type="title"/>
          </p:nvPr>
        </p:nvSpPr>
        <p:spPr>
          <a:xfrm>
            <a:off x="2160000" y="309600"/>
            <a:ext cx="8496000" cy="1310400"/>
          </a:xfrm>
          <a:prstGeom prst="rect">
            <a:avLst/>
          </a:prstGeom>
          <a:noFill/>
          <a:ln w="0">
            <a:noFill/>
          </a:ln>
        </p:spPr>
        <p:txBody>
          <a:bodyPr lIns="0" rIns="0" tIns="0" bIns="0" anchor="ctr">
            <a:noAutofit/>
          </a:bodyPr>
          <a:p>
            <a:pPr algn="just">
              <a:buNone/>
            </a:pPr>
            <a:r>
              <a:rPr b="1" lang="en-US" sz="3200" spc="-1" strike="noStrike">
                <a:solidFill>
                  <a:srgbClr val="8d281e"/>
                </a:solidFill>
                <a:latin typeface="Lato"/>
                <a:ea typeface="AppleSystemUIFont"/>
              </a:rPr>
              <a:t>Kagawaran ng Transportasyon o Department of Transportation (DOTr)</a:t>
            </a:r>
            <a:endParaRPr b="1" lang="en-PH" sz="3200" spc="-1" strike="noStrike">
              <a:latin typeface="Lato"/>
              <a:ea typeface="AppleSystemUIFont"/>
            </a:endParaRPr>
          </a:p>
        </p:txBody>
      </p:sp>
      <p:sp>
        <p:nvSpPr>
          <p:cNvPr id="272" name="PlaceHolder 2"/>
          <p:cNvSpPr>
            <a:spLocks noGrp="1"/>
          </p:cNvSpPr>
          <p:nvPr>
            <p:ph/>
          </p:nvPr>
        </p:nvSpPr>
        <p:spPr>
          <a:xfrm>
            <a:off x="609480" y="1604520"/>
            <a:ext cx="10972080" cy="3976920"/>
          </a:xfrm>
          <a:prstGeom prst="rect">
            <a:avLst/>
          </a:prstGeom>
          <a:noFill/>
          <a:ln w="0">
            <a:noFill/>
          </a:ln>
        </p:spPr>
        <p:txBody>
          <a:bodyPr lIns="0" rIns="0" tIns="0" bIns="0" anchor="t">
            <a:normAutofit/>
          </a:bodyPr>
          <a:p>
            <a:pPr algn="just">
              <a:spcBef>
                <a:spcPts val="1417"/>
              </a:spcBef>
              <a:buNone/>
            </a:pPr>
            <a:endParaRPr b="0" lang="en-PH" sz="2000" spc="-1" strike="noStrike">
              <a:latin typeface="Lato"/>
              <a:ea typeface="AppleSystemUIFont"/>
            </a:endParaRPr>
          </a:p>
          <a:p>
            <a:pPr algn="just">
              <a:spcBef>
                <a:spcPts val="1417"/>
              </a:spcBef>
              <a:buNone/>
            </a:pPr>
            <a:endParaRPr b="0" lang="en-PH" sz="2000" spc="-1" strike="noStrike">
              <a:latin typeface="Lato"/>
              <a:ea typeface="AppleSystemUIFont"/>
            </a:endParaRPr>
          </a:p>
          <a:p>
            <a:pPr algn="just">
              <a:spcBef>
                <a:spcPts val="1417"/>
              </a:spcBef>
              <a:buNone/>
            </a:pPr>
            <a:r>
              <a:rPr b="0" lang="en-PH" sz="2000" spc="-1" strike="noStrike">
                <a:latin typeface="Lato"/>
                <a:ea typeface="AppleSystemUIFont"/>
              </a:rPr>
              <a:t>Tinitiyak nito ang kaayusan at kaligtasan ng mga pangunahing terminal ng paliparan at daungan sa bansa upang matiyak ang kaligtasan ng mga biyahero habang may sakuna at matapos ang sakuna.</a:t>
            </a:r>
            <a:endParaRPr b="0" lang="en-PH" sz="2000" spc="-1" strike="noStrike">
              <a:latin typeface="Lato"/>
              <a:ea typeface="AppleSystemUIFont"/>
            </a:endParaRPr>
          </a:p>
        </p:txBody>
      </p:sp>
      <p:pic>
        <p:nvPicPr>
          <p:cNvPr id="273" name="" descr=""/>
          <p:cNvPicPr/>
          <p:nvPr/>
        </p:nvPicPr>
        <p:blipFill>
          <a:blip r:embed="rId1"/>
          <a:stretch/>
        </p:blipFill>
        <p:spPr>
          <a:xfrm>
            <a:off x="180000" y="140040"/>
            <a:ext cx="1865880" cy="2199960"/>
          </a:xfrm>
          <a:prstGeom prst="rect">
            <a:avLst/>
          </a:prstGeom>
          <a:ln w="0">
            <a:noFill/>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4" name="PlaceHolder 1"/>
          <p:cNvSpPr>
            <a:spLocks noGrp="1"/>
          </p:cNvSpPr>
          <p:nvPr>
            <p:ph type="title"/>
          </p:nvPr>
        </p:nvSpPr>
        <p:spPr>
          <a:xfrm>
            <a:off x="2160000" y="309600"/>
            <a:ext cx="8496000" cy="1310400"/>
          </a:xfrm>
          <a:prstGeom prst="rect">
            <a:avLst/>
          </a:prstGeom>
          <a:noFill/>
          <a:ln w="0">
            <a:noFill/>
          </a:ln>
        </p:spPr>
        <p:txBody>
          <a:bodyPr lIns="0" rIns="0" tIns="0" bIns="0" anchor="ctr">
            <a:noAutofit/>
          </a:bodyPr>
          <a:p>
            <a:pPr algn="just">
              <a:buNone/>
            </a:pPr>
            <a:r>
              <a:rPr b="1" lang="en-US" sz="3200" spc="-1" strike="noStrike">
                <a:solidFill>
                  <a:srgbClr val="8d281e"/>
                </a:solidFill>
                <a:latin typeface="Lato"/>
                <a:ea typeface="AppleSystemUIFont"/>
              </a:rPr>
              <a:t>Kagawaran ng Tanggulang Pambansa o Department of National Defense (DND)</a:t>
            </a:r>
            <a:endParaRPr b="0" lang="en-PH" sz="3200" spc="-1" strike="noStrike">
              <a:latin typeface="AppleSystemUIFont"/>
              <a:ea typeface="AppleSystemUIFont"/>
            </a:endParaRPr>
          </a:p>
        </p:txBody>
      </p:sp>
      <p:sp>
        <p:nvSpPr>
          <p:cNvPr id="275" name="PlaceHolder 2"/>
          <p:cNvSpPr>
            <a:spLocks noGrp="1"/>
          </p:cNvSpPr>
          <p:nvPr>
            <p:ph/>
          </p:nvPr>
        </p:nvSpPr>
        <p:spPr>
          <a:xfrm>
            <a:off x="609480" y="1604520"/>
            <a:ext cx="10972080" cy="3976920"/>
          </a:xfrm>
          <a:prstGeom prst="rect">
            <a:avLst/>
          </a:prstGeom>
          <a:noFill/>
          <a:ln w="0">
            <a:noFill/>
          </a:ln>
        </p:spPr>
        <p:txBody>
          <a:bodyPr lIns="0" rIns="0" tIns="0" bIns="0" anchor="t">
            <a:normAutofit/>
          </a:bodyPr>
          <a:p>
            <a:pPr algn="just">
              <a:spcBef>
                <a:spcPts val="1417"/>
              </a:spcBef>
              <a:buNone/>
            </a:pPr>
            <a:endParaRPr b="0" lang="en-PH" sz="1200" spc="-1" strike="noStrike">
              <a:latin typeface="AppleSystemUIFont"/>
              <a:ea typeface="AppleSystemUIFont"/>
            </a:endParaRPr>
          </a:p>
          <a:p>
            <a:pPr algn="just">
              <a:spcBef>
                <a:spcPts val="1417"/>
              </a:spcBef>
              <a:buNone/>
            </a:pPr>
            <a:endParaRPr b="0" lang="en-PH" sz="1200" spc="-1" strike="noStrike">
              <a:latin typeface="AppleSystemUIFont"/>
              <a:ea typeface="AppleSystemUIFont"/>
            </a:endParaRPr>
          </a:p>
          <a:p>
            <a:pPr algn="just">
              <a:spcBef>
                <a:spcPts val="1417"/>
              </a:spcBef>
              <a:buNone/>
            </a:pPr>
            <a:r>
              <a:rPr b="0" lang="en-PH" sz="2000" spc="-1" strike="noStrike">
                <a:latin typeface="Lato"/>
                <a:ea typeface="AppleSystemUIFont"/>
              </a:rPr>
              <a:t>Pinangangalagaan nito ang kapayapaan at kaayusan sa bansa. Pinangangalagaan din nito ang kaligtasan ng mga mamamayan laban sa iba’t ibang krimen tulad ng kidnapping, pagnanakaw, terorismo, at malawakang banta sa kaligtasan, kalayaan, at seguridad ng bansa. Tumutulong din ang ahensiyang ito sa paglilikas ng mga mamamayan kapag may kalamidad. Ang NDRRMC ay nasa ilalim na pangasiwaan ng ahensiyang ito sa pamamagitan ng Offi ce of Civil Defense.</a:t>
            </a:r>
            <a:endParaRPr b="0" lang="en-PH" sz="2000" spc="-1" strike="noStrike">
              <a:latin typeface="AppleSystemUIFont"/>
              <a:ea typeface="AppleSystemUIFont"/>
            </a:endParaRPr>
          </a:p>
        </p:txBody>
      </p:sp>
      <p:pic>
        <p:nvPicPr>
          <p:cNvPr id="276" name="" descr=""/>
          <p:cNvPicPr/>
          <p:nvPr/>
        </p:nvPicPr>
        <p:blipFill>
          <a:blip r:embed="rId1"/>
          <a:stretch/>
        </p:blipFill>
        <p:spPr>
          <a:xfrm>
            <a:off x="180000" y="121680"/>
            <a:ext cx="1837080" cy="2038320"/>
          </a:xfrm>
          <a:prstGeom prst="rect">
            <a:avLst/>
          </a:prstGeom>
          <a:ln w="0">
            <a:noFill/>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6481</TotalTime>
  <Application>LibreOffice/7.2.5.2$MacOSX_X86_64 LibreOffice_project/499f9727c189e6ef3471021d6132d4c694f357e5</Application>
  <AppVersion>15.0000</AppVersion>
  <Words>71</Words>
  <Paragraphs>6</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2019-04-16T02:10:14Z</dcterms:created>
  <dc:creator>Microsoft Office User</dc:creator>
  <dc:description/>
  <dc:language>en-PH</dc:language>
  <cp:lastModifiedBy/>
  <dcterms:modified xsi:type="dcterms:W3CDTF">2023-04-22T09:09:19Z</dcterms:modified>
  <cp:revision>3085</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Widescreen</vt:lpwstr>
  </property>
  <property fmtid="{D5CDD505-2E9C-101B-9397-08002B2CF9AE}" pid="3" name="Slides">
    <vt:i4>7</vt:i4>
  </property>
</Properties>
</file>