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4.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presProps.xml" ContentType="application/vnd.openxmlformats-officedocument.presentationml.presPro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0.xml.rels" ContentType="application/vnd.openxmlformats-package.relationships+xml"/>
  <Override PartName="/ppt/slideLayouts/_rels/slideLayout37.xml.rels" ContentType="application/vnd.openxmlformats-package.relationships+xml"/>
  <Override PartName="/ppt/slideLayouts/_rels/slideLayout36.xml.rels" ContentType="application/vnd.openxmlformats-package.relationships+xml"/>
  <Override PartName="/ppt/slideLayouts/_rels/slideLayout43.xml.rels" ContentType="application/vnd.openxmlformats-package.relationships+xml"/>
  <Override PartName="/ppt/slideLayouts/_rels/slideLayout8.xml.rels" ContentType="application/vnd.openxmlformats-package.relationships+xml"/>
  <Override PartName="/ppt/slideLayouts/_rels/slideLayout35.xml.rels" ContentType="application/vnd.openxmlformats-package.relationships+xml"/>
  <Override PartName="/ppt/slideLayouts/_rels/slideLayout42.xml.rels" ContentType="application/vnd.openxmlformats-package.relationships+xml"/>
  <Override PartName="/ppt/slideLayouts/_rels/slideLayout7.xml.rels" ContentType="application/vnd.openxmlformats-package.relationships+xml"/>
  <Override PartName="/ppt/slideLayouts/_rels/slideLayout34.xml.rels" ContentType="application/vnd.openxmlformats-package.relationships+xml"/>
  <Override PartName="/ppt/slideLayouts/_rels/slideLayout45.xml.rels" ContentType="application/vnd.openxmlformats-package.relationships+xml"/>
  <Override PartName="/ppt/slideLayouts/_rels/slideLayout41.xml.rels" ContentType="application/vnd.openxmlformats-package.relationships+xml"/>
  <Override PartName="/ppt/slideLayouts/_rels/slideLayout6.xml.rels" ContentType="application/vnd.openxmlformats-package.relationships+xml"/>
  <Override PartName="/ppt/slideLayouts/_rels/slideLayout33.xml.rels" ContentType="application/vnd.openxmlformats-package.relationships+xml"/>
  <Override PartName="/ppt/slideLayouts/_rels/slideLayout44.xml.rels" ContentType="application/vnd.openxmlformats-package.relationships+xml"/>
  <Override PartName="/ppt/slideLayouts/_rels/slideLayout9.xml.rels" ContentType="application/vnd.openxmlformats-package.relationships+xml"/>
  <Override PartName="/ppt/slideLayouts/_rels/slideLayout38.xml.rels" ContentType="application/vnd.openxmlformats-package.relationships+xml"/>
  <Override PartName="/ppt/slideLayouts/_rels/slideLayout25.xml.rels" ContentType="application/vnd.openxmlformats-package.relationships+xml"/>
  <Override PartName="/ppt/slideLayouts/_rels/slideLayout20.xml.rels" ContentType="application/vnd.openxmlformats-package.relationships+xml"/>
  <Override PartName="/ppt/slideLayouts/_rels/slideLayout3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8.xml.rels" ContentType="application/vnd.openxmlformats-package.relationships+xml"/>
  <Override PartName="/ppt/slideLayouts/_rels/slideLayout31.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48.xml.rels" ContentType="application/vnd.openxmlformats-package.relationships+xml"/>
  <Override PartName="/ppt/slideLayouts/_rels/slideLayout30.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10.xml.rels" ContentType="application/vnd.openxmlformats-package.relationships+xml"/>
  <Override PartName="/ppt/slideLayouts/_rels/slideLayout29.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48.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1.xml" ContentType="application/vnd.openxmlformats-officedocument.presentationml.slideLayout+xml"/>
  <Override PartName="/ppt/slideLayouts/slideLayout42.xml" ContentType="application/vnd.openxmlformats-officedocument.presentationml.slideLayout+xml"/>
  <Override PartName="/ppt/slideLayouts/slideLayout32.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43.xml" ContentType="application/vnd.openxmlformats-officedocument.presentationml.slideLayout+xml"/>
  <Override PartName="/ppt/slideLayouts/slideLayout33.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44.xml" ContentType="application/vnd.openxmlformats-officedocument.presentationml.slideLayout+xml"/>
  <Override PartName="/ppt/slideLayouts/slideLayout34.xml" ContentType="application/vnd.openxmlformats-officedocument.presentationml.slideLayout+xml"/>
  <Override PartName="/ppt/slideLayouts/slideLayout12.xml" ContentType="application/vnd.openxmlformats-officedocument.presentationml.slideLayout+xml"/>
  <Override PartName="/ppt/slideLayouts/slideLayout5.xml" ContentType="application/vnd.openxmlformats-officedocument.presentationml.slideLayout+xml"/>
  <Override PartName="/ppt/slideLayouts/slideLayout46.xml" ContentType="application/vnd.openxmlformats-officedocument.presentationml.slideLayout+xml"/>
  <Override PartName="/ppt/slideLayouts/slideLayout36.xml" ContentType="application/vnd.openxmlformats-officedocument.presentationml.slideLayout+xml"/>
  <Override PartName="/ppt/slideLayouts/slideLayout14.xml" ContentType="application/vnd.openxmlformats-officedocument.presentationml.slideLayout+xml"/>
  <Override PartName="/ppt/slideLayouts/slideLayout4.xml" ContentType="application/vnd.openxmlformats-officedocument.presentationml.slideLayout+xml"/>
  <Override PartName="/ppt/slideLayouts/slideLayout45.xml" ContentType="application/vnd.openxmlformats-officedocument.presentationml.slideLayout+xml"/>
  <Override PartName="/ppt/slideLayouts/slideLayout35.xml" ContentType="application/vnd.openxmlformats-officedocument.presentationml.slideLayout+xml"/>
  <Override PartName="/ppt/slideLayouts/slideLayout13.xml" ContentType="application/vnd.openxmlformats-officedocument.presentationml.slideLayout+xml"/>
  <Override PartName="/ppt/slideLayouts/slideLayout6.xml" ContentType="application/vnd.openxmlformats-officedocument.presentationml.slideLayout+xml"/>
  <Override PartName="/ppt/slideLayouts/slideLayout47.xml" ContentType="application/vnd.openxmlformats-officedocument.presentationml.slideLayout+xml"/>
  <Override PartName="/ppt/slideLayouts/slideLayout37.xml" ContentType="application/vnd.openxmlformats-officedocument.presentationml.slideLayout+xml"/>
  <Override PartName="/ppt/slideLayouts/slideLayout15.xml" ContentType="application/vnd.openxmlformats-officedocument.presentationml.slideLayout+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0.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Lst>
  <p:sldIdLst>
    <p:sldId id="256" r:id="rId6"/>
    <p:sldId id="257" r:id="rId7"/>
    <p:sldId id="258" r:id="rId8"/>
    <p:sldId id="259" r:id="rId9"/>
    <p:sldId id="260" r:id="rId10"/>
    <p:sldId id="261" r:id="rId11"/>
    <p:sldId id="262" r:id="rId12"/>
    <p:sldId id="263" r:id="rId13"/>
    <p:sldId id="264" r:id="rId14"/>
    <p:sldId id="265" r:id="rId15"/>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5"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7"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0"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2"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4"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22"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4"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5"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6"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7"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2"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4"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3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9"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4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5"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47"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1"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3"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4"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9"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1"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2"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3"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4"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5"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6"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7.png"/><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64760" cy="6830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 name="Picture 4" descr=""/>
          <p:cNvPicPr/>
          <p:nvPr/>
        </p:nvPicPr>
        <p:blipFill>
          <a:blip r:embed="rId3"/>
          <a:stretch/>
        </p:blipFill>
        <p:spPr>
          <a:xfrm>
            <a:off x="333000" y="1801080"/>
            <a:ext cx="2771640" cy="2771640"/>
          </a:xfrm>
          <a:prstGeom prst="rect">
            <a:avLst/>
          </a:prstGeom>
          <a:ln w="0">
            <a:noFill/>
          </a:ln>
        </p:spPr>
      </p:pic>
      <p:sp>
        <p:nvSpPr>
          <p:cNvPr id="2" name="Rectangle 5"/>
          <p:cNvSpPr/>
          <p:nvPr/>
        </p:nvSpPr>
        <p:spPr>
          <a:xfrm>
            <a:off x="3487320" y="1475280"/>
            <a:ext cx="8677080" cy="383508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sp>
        <p:nvSpPr>
          <p:cNvPr id="3" name="Rectangle 8"/>
          <p:cNvSpPr/>
          <p:nvPr/>
        </p:nvSpPr>
        <p:spPr>
          <a:xfrm>
            <a:off x="3487320" y="5337720"/>
            <a:ext cx="8677080" cy="35676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64760" cy="607680"/>
          </a:xfrm>
          <a:prstGeom prst="rect">
            <a:avLst/>
          </a:prstGeom>
          <a:ln w="0">
            <a:noFill/>
          </a:ln>
        </p:spPr>
      </p:pic>
      <p:sp>
        <p:nvSpPr>
          <p:cNvPr id="43" name="Rectangle 7"/>
          <p:cNvSpPr/>
          <p:nvPr/>
        </p:nvSpPr>
        <p:spPr>
          <a:xfrm>
            <a:off x="10868760" y="0"/>
            <a:ext cx="943200" cy="94320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44" name="Picture 10" descr=""/>
          <p:cNvPicPr/>
          <p:nvPr/>
        </p:nvPicPr>
        <p:blipFill>
          <a:blip r:embed="rId3"/>
          <a:stretch/>
        </p:blipFill>
        <p:spPr>
          <a:xfrm>
            <a:off x="10857240" y="-64440"/>
            <a:ext cx="1007280" cy="1007280"/>
          </a:xfrm>
          <a:prstGeom prst="rect">
            <a:avLst/>
          </a:prstGeom>
          <a:ln w="0">
            <a:noFill/>
          </a:ln>
        </p:spPr>
      </p:pic>
      <p:sp>
        <p:nvSpPr>
          <p:cNvPr id="45" name="TextBox 9"/>
          <p:cNvSpPr/>
          <p:nvPr/>
        </p:nvSpPr>
        <p:spPr>
          <a:xfrm>
            <a:off x="185400" y="6362280"/>
            <a:ext cx="46645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5959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Picture 18" descr=""/>
          <p:cNvPicPr/>
          <p:nvPr/>
        </p:nvPicPr>
        <p:blipFill>
          <a:blip r:embed="rId2"/>
          <a:stretch/>
        </p:blipFill>
        <p:spPr>
          <a:xfrm>
            <a:off x="0" y="6242760"/>
            <a:ext cx="12164760" cy="607680"/>
          </a:xfrm>
          <a:prstGeom prst="rect">
            <a:avLst/>
          </a:prstGeom>
          <a:ln w="0">
            <a:noFill/>
          </a:ln>
        </p:spPr>
      </p:pic>
      <p:sp>
        <p:nvSpPr>
          <p:cNvPr id="86" name="Rectangle 7"/>
          <p:cNvSpPr/>
          <p:nvPr/>
        </p:nvSpPr>
        <p:spPr>
          <a:xfrm>
            <a:off x="10868760" y="0"/>
            <a:ext cx="943200" cy="94320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87" name="Picture 10" descr=""/>
          <p:cNvPicPr/>
          <p:nvPr/>
        </p:nvPicPr>
        <p:blipFill>
          <a:blip r:embed="rId3"/>
          <a:stretch/>
        </p:blipFill>
        <p:spPr>
          <a:xfrm>
            <a:off x="10857240" y="-64440"/>
            <a:ext cx="1007280" cy="1007280"/>
          </a:xfrm>
          <a:prstGeom prst="rect">
            <a:avLst/>
          </a:prstGeom>
          <a:ln w="0">
            <a:noFill/>
          </a:ln>
        </p:spPr>
      </p:pic>
      <p:sp>
        <p:nvSpPr>
          <p:cNvPr id="88" name="TextBox 9"/>
          <p:cNvSpPr/>
          <p:nvPr/>
        </p:nvSpPr>
        <p:spPr>
          <a:xfrm>
            <a:off x="185400" y="6362280"/>
            <a:ext cx="46645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89" name="TextBox 11"/>
          <p:cNvSpPr/>
          <p:nvPr/>
        </p:nvSpPr>
        <p:spPr>
          <a:xfrm>
            <a:off x="9452520" y="6352200"/>
            <a:ext cx="25959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91"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28" name="New REX Education Mission Logo V.png" descr="New REX Education Mission Logo V.png"/>
          <p:cNvPicPr/>
          <p:nvPr/>
        </p:nvPicPr>
        <p:blipFill>
          <a:blip r:embed="rId2"/>
          <a:stretch/>
        </p:blipFill>
        <p:spPr>
          <a:xfrm>
            <a:off x="2755800" y="1508760"/>
            <a:ext cx="6589080" cy="3357360"/>
          </a:xfrm>
          <a:prstGeom prst="rect">
            <a:avLst/>
          </a:prstGeom>
          <a:ln w="12700">
            <a:noFill/>
          </a:ln>
        </p:spPr>
      </p:pic>
      <p:sp>
        <p:nvSpPr>
          <p:cNvPr id="12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130"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TextBox 7"/>
          <p:cNvSpPr/>
          <p:nvPr/>
        </p:nvSpPr>
        <p:spPr>
          <a:xfrm>
            <a:off x="4059360" y="2472840"/>
            <a:ext cx="7467840" cy="1918080"/>
          </a:xfrm>
          <a:prstGeom prst="rect">
            <a:avLst/>
          </a:prstGeom>
          <a:noFill/>
          <a:ln w="0">
            <a:noFill/>
          </a:ln>
        </p:spPr>
        <p:style>
          <a:lnRef idx="0"/>
          <a:fillRef idx="0"/>
          <a:effectRef idx="0"/>
          <a:fontRef idx="minor"/>
        </p:style>
        <p:txBody>
          <a:bodyPr lIns="90000" rIns="90000" tIns="45000" bIns="45000" anchor="t">
            <a:spAutoFit/>
          </a:bodyPr>
          <a:p>
            <a:pPr algn="ctr">
              <a:buNone/>
            </a:pPr>
            <a:r>
              <a:rPr b="1" lang="en-US" sz="4000" spc="-1" strike="noStrike">
                <a:solidFill>
                  <a:srgbClr val="ffffff"/>
                </a:solidFill>
                <a:latin typeface="Lato"/>
                <a:ea typeface="DejaVu Sans"/>
              </a:rPr>
              <a:t>Kahalagahan ng Pagpapakita ng Pagmamahal sa</a:t>
            </a:r>
            <a:endParaRPr b="0" lang="en-PH" sz="4000" spc="-1" strike="noStrike">
              <a:solidFill>
                <a:srgbClr val="5a5a5a"/>
              </a:solidFill>
              <a:latin typeface=""/>
              <a:ea typeface=""/>
            </a:endParaRPr>
          </a:p>
          <a:p>
            <a:pPr algn="ctr">
              <a:buNone/>
            </a:pPr>
            <a:r>
              <a:rPr b="1" lang="en-US" sz="4000" spc="-1" strike="noStrike">
                <a:solidFill>
                  <a:srgbClr val="ffffff"/>
                </a:solidFill>
                <a:latin typeface="Lato"/>
                <a:ea typeface="DejaVu Sans"/>
              </a:rPr>
              <a:t>Bayan sa Panahon ng Digmaan</a:t>
            </a:r>
            <a:endParaRPr b="0" lang="en-PH" sz="4000" spc="-1" strike="noStrike">
              <a:solidFill>
                <a:srgbClr val="5a5a5a"/>
              </a:solidFill>
              <a:latin typeface=""/>
              <a:ea typeface=""/>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PlaceHolder 1"/>
          <p:cNvSpPr>
            <a:spLocks noGrp="1"/>
          </p:cNvSpPr>
          <p:nvPr>
            <p:ph type="title"/>
          </p:nvPr>
        </p:nvSpPr>
        <p:spPr>
          <a:xfrm>
            <a:off x="609480" y="254520"/>
            <a:ext cx="10007640" cy="1001520"/>
          </a:xfrm>
          <a:prstGeom prst="rect">
            <a:avLst/>
          </a:prstGeom>
          <a:solidFill>
            <a:srgbClr val="e16173"/>
          </a:solidFill>
          <a:ln cap="rnd" w="76320">
            <a:solidFill>
              <a:srgbClr val="472702"/>
            </a:solidFill>
            <a:prstDash val="sysDashDot"/>
            <a:round/>
          </a:ln>
        </p:spPr>
        <p:txBody>
          <a:bodyPr lIns="38160" rIns="38160" tIns="38160" bIns="38160" anchor="ctr">
            <a:noAutofit/>
          </a:bodyPr>
          <a:p>
            <a:pPr algn="ctr">
              <a:lnSpc>
                <a:spcPct val="100000"/>
              </a:lnSpc>
              <a:buNone/>
            </a:pPr>
            <a:r>
              <a:rPr b="1" lang="en-US" sz="3000" spc="-1" strike="noStrike">
                <a:solidFill>
                  <a:srgbClr val="ffffff"/>
                </a:solidFill>
                <a:latin typeface="Lato"/>
                <a:ea typeface="DejaVu Sans"/>
              </a:rPr>
              <a:t>Kahalagahan ng Pagpapakita ng Pagmamahal sa</a:t>
            </a:r>
            <a:br/>
            <a:r>
              <a:rPr b="1" lang="en-US" sz="3000" spc="-1" strike="noStrike">
                <a:solidFill>
                  <a:srgbClr val="ffffff"/>
                </a:solidFill>
                <a:latin typeface="Lato"/>
                <a:ea typeface="DejaVu Sans"/>
              </a:rPr>
              <a:t>Bayan sa Panahon ng Digmaan</a:t>
            </a:r>
            <a:endParaRPr b="0" lang="en-PH" sz="3000" spc="-1" strike="noStrike">
              <a:latin typeface="Arial"/>
            </a:endParaRPr>
          </a:p>
        </p:txBody>
      </p:sp>
      <p:sp>
        <p:nvSpPr>
          <p:cNvPr id="169" name="PlaceHolder 2"/>
          <p:cNvSpPr>
            <a:spLocks noGrp="1"/>
          </p:cNvSpPr>
          <p:nvPr>
            <p:ph/>
          </p:nvPr>
        </p:nvSpPr>
        <p:spPr>
          <a:xfrm>
            <a:off x="609480" y="1440000"/>
            <a:ext cx="10962360" cy="2160000"/>
          </a:xfrm>
          <a:prstGeom prst="rect">
            <a:avLst/>
          </a:prstGeom>
          <a:noFill/>
          <a:ln w="76320">
            <a:noFill/>
          </a:ln>
        </p:spPr>
        <p:txBody>
          <a:bodyPr lIns="38160" rIns="38160" tIns="38160" bIns="38160" anchor="ctr">
            <a:normAutofit/>
          </a:bodyPr>
          <a:p>
            <a:pPr algn="just">
              <a:buNone/>
            </a:pPr>
            <a:r>
              <a:rPr b="1" lang="en-PH" sz="2000" spc="-1" strike="noStrike">
                <a:solidFill>
                  <a:srgbClr val="000000"/>
                </a:solidFill>
                <a:latin typeface="Lato"/>
              </a:rPr>
              <a:t>Ang pagmamahal sa bayan ay naglalarawan sa pagiging makabansa. Noong panahon ng digmaan, sinikap ng maraming Pilipino na makipaglaban sa mga dayuhang mananakop upang makamit ang kalayaan mula sa mga ito. Dito ay ipinakita nila ang mataas na pagpapahalaga sa Pilipinas bilang isang bansa. Sa araling ito ay matututuhan mo ang kahalagahan ng pagpapakita ng pagmamahal sa bayan upang mapagbuklod at mapagkaisa ang mga Pilipino na labanan ang mga Hapones.</a:t>
            </a:r>
            <a:endParaRPr b="0" lang="en-PH" sz="2000" spc="-1" strike="noStrike">
              <a:latin typeface=""/>
              <a:ea typeface=""/>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 name="PlaceHolder 1"/>
          <p:cNvSpPr>
            <a:spLocks noGrp="1"/>
          </p:cNvSpPr>
          <p:nvPr>
            <p:ph type="title"/>
          </p:nvPr>
        </p:nvSpPr>
        <p:spPr>
          <a:xfrm>
            <a:off x="609480" y="254520"/>
            <a:ext cx="10007640" cy="1001520"/>
          </a:xfrm>
          <a:prstGeom prst="rect">
            <a:avLst/>
          </a:prstGeom>
          <a:solidFill>
            <a:srgbClr val="e16173"/>
          </a:solidFill>
          <a:ln cap="rnd" w="76320">
            <a:solidFill>
              <a:srgbClr val="472702"/>
            </a:solidFill>
            <a:prstDash val="sysDashDot"/>
            <a:round/>
          </a:ln>
        </p:spPr>
        <p:txBody>
          <a:bodyPr lIns="38160" rIns="38160" tIns="38160" bIns="38160" anchor="ctr">
            <a:noAutofit/>
          </a:bodyPr>
          <a:p>
            <a:pPr algn="ctr">
              <a:lnSpc>
                <a:spcPct val="100000"/>
              </a:lnSpc>
              <a:buNone/>
            </a:pPr>
            <a:r>
              <a:rPr b="1" lang="en-US" sz="3000" spc="-1" strike="noStrike">
                <a:solidFill>
                  <a:srgbClr val="ffffff"/>
                </a:solidFill>
                <a:latin typeface="Lato"/>
                <a:ea typeface="DejaVu Sans"/>
              </a:rPr>
              <a:t>Kahalagahan ng Pagpapakita ng Pagmamahal sa</a:t>
            </a:r>
            <a:br/>
            <a:r>
              <a:rPr b="1" lang="en-US" sz="3000" spc="-1" strike="noStrike">
                <a:solidFill>
                  <a:srgbClr val="ffffff"/>
                </a:solidFill>
                <a:latin typeface="Lato"/>
                <a:ea typeface="DejaVu Sans"/>
              </a:rPr>
              <a:t>Bayan sa Panahon ng Digmaan</a:t>
            </a:r>
            <a:endParaRPr b="0" lang="en-PH" sz="3000" spc="-1" strike="noStrike">
              <a:latin typeface="Arial"/>
            </a:endParaRPr>
          </a:p>
        </p:txBody>
      </p:sp>
      <p:sp>
        <p:nvSpPr>
          <p:cNvPr id="171" name="PlaceHolder 2"/>
          <p:cNvSpPr>
            <a:spLocks noGrp="1"/>
          </p:cNvSpPr>
          <p:nvPr>
            <p:ph/>
          </p:nvPr>
        </p:nvSpPr>
        <p:spPr>
          <a:xfrm>
            <a:off x="609480" y="1980000"/>
            <a:ext cx="10962360" cy="2160000"/>
          </a:xfrm>
          <a:prstGeom prst="rect">
            <a:avLst/>
          </a:prstGeom>
          <a:noFill/>
          <a:ln w="76320">
            <a:noFill/>
          </a:ln>
        </p:spPr>
        <p:txBody>
          <a:bodyPr lIns="38160" rIns="38160" tIns="38160" bIns="38160" anchor="ctr">
            <a:normAutofit/>
          </a:bodyPr>
          <a:p>
            <a:pPr algn="just">
              <a:buNone/>
            </a:pPr>
            <a:r>
              <a:rPr b="1" lang="en-PH" sz="2000" spc="-1" strike="noStrike">
                <a:latin typeface="Lato"/>
                <a:ea typeface=""/>
              </a:rPr>
              <a:t>Maraming paghihirap ang naranasan ng mga Pilipino sa ilalim ng pananakop ng mga Hapones. Gayunpaman, nanatili ang kanilang pagpapahalaga sa sariling bansa at sa kanilang kalayaan. Tinatawag na nasyonalismo ang damdaming tumutukoy o naglalarawan sa pagmamahal sa sariling bayan o bansa. Sapagkat nagkaroon ng mahuhusay na pinuno ang mga kilusan laban sa mga Hapones, sila ay naging daan upang magkaisa at magsagawa ng mga pagkilos sa iba’t ibang panig ng bansa.</a:t>
            </a:r>
            <a:endParaRPr b="1" lang="en-PH" sz="2000" spc="-1" strike="noStrike">
              <a:latin typeface="Lato"/>
              <a:ea typeface=""/>
            </a:endParaRPr>
          </a:p>
        </p:txBody>
      </p:sp>
      <p:sp>
        <p:nvSpPr>
          <p:cNvPr id="172" name=""/>
          <p:cNvSpPr/>
          <p:nvPr/>
        </p:nvSpPr>
        <p:spPr>
          <a:xfrm>
            <a:off x="720000" y="1440000"/>
            <a:ext cx="7560000" cy="540000"/>
          </a:xfrm>
          <a:custGeom>
            <a:avLst/>
            <a:gdLst/>
            <a:ahLst/>
            <a:rect l="0" t="0" r="r" b="b"/>
            <a:pathLst>
              <a:path w="21002" h="1502">
                <a:moveTo>
                  <a:pt x="250" y="0"/>
                </a:moveTo>
                <a:lnTo>
                  <a:pt x="250" y="0"/>
                </a:lnTo>
                <a:cubicBezTo>
                  <a:pt x="206" y="0"/>
                  <a:pt x="163" y="12"/>
                  <a:pt x="125" y="34"/>
                </a:cubicBezTo>
                <a:cubicBezTo>
                  <a:pt x="87" y="55"/>
                  <a:pt x="55" y="87"/>
                  <a:pt x="34" y="125"/>
                </a:cubicBezTo>
                <a:cubicBezTo>
                  <a:pt x="12" y="163"/>
                  <a:pt x="0" y="206"/>
                  <a:pt x="0" y="250"/>
                </a:cubicBezTo>
                <a:lnTo>
                  <a:pt x="0" y="1250"/>
                </a:lnTo>
                <a:lnTo>
                  <a:pt x="0" y="1251"/>
                </a:lnTo>
                <a:cubicBezTo>
                  <a:pt x="0" y="1295"/>
                  <a:pt x="12" y="1338"/>
                  <a:pt x="34" y="1376"/>
                </a:cubicBezTo>
                <a:cubicBezTo>
                  <a:pt x="55" y="1414"/>
                  <a:pt x="87" y="1446"/>
                  <a:pt x="125" y="1467"/>
                </a:cubicBezTo>
                <a:cubicBezTo>
                  <a:pt x="163" y="1489"/>
                  <a:pt x="206" y="1501"/>
                  <a:pt x="250" y="1501"/>
                </a:cubicBezTo>
                <a:lnTo>
                  <a:pt x="20750" y="1501"/>
                </a:lnTo>
                <a:lnTo>
                  <a:pt x="20751" y="1501"/>
                </a:lnTo>
                <a:cubicBezTo>
                  <a:pt x="20795" y="1501"/>
                  <a:pt x="20838" y="1489"/>
                  <a:pt x="20876" y="1467"/>
                </a:cubicBezTo>
                <a:cubicBezTo>
                  <a:pt x="20914" y="1446"/>
                  <a:pt x="20946" y="1414"/>
                  <a:pt x="20967" y="1376"/>
                </a:cubicBezTo>
                <a:cubicBezTo>
                  <a:pt x="20989" y="1338"/>
                  <a:pt x="21001" y="1295"/>
                  <a:pt x="21001" y="1251"/>
                </a:cubicBezTo>
                <a:lnTo>
                  <a:pt x="21000" y="250"/>
                </a:lnTo>
                <a:lnTo>
                  <a:pt x="21001" y="250"/>
                </a:lnTo>
                <a:lnTo>
                  <a:pt x="21001" y="250"/>
                </a:lnTo>
                <a:cubicBezTo>
                  <a:pt x="21001" y="206"/>
                  <a:pt x="20989" y="163"/>
                  <a:pt x="20967" y="125"/>
                </a:cubicBezTo>
                <a:cubicBezTo>
                  <a:pt x="20946" y="87"/>
                  <a:pt x="20914" y="55"/>
                  <a:pt x="20876" y="34"/>
                </a:cubicBezTo>
                <a:cubicBezTo>
                  <a:pt x="20838" y="12"/>
                  <a:pt x="20795" y="0"/>
                  <a:pt x="20751" y="0"/>
                </a:cubicBezTo>
                <a:lnTo>
                  <a:pt x="250" y="0"/>
                </a:lnTo>
              </a:path>
            </a:pathLst>
          </a:custGeom>
          <a:solidFill>
            <a:srgbClr val="472702"/>
          </a:solidFill>
          <a:ln w="57240">
            <a:solidFill>
              <a:srgbClr val="e16173"/>
            </a:solidFill>
            <a:round/>
          </a:ln>
        </p:spPr>
        <p:style>
          <a:lnRef idx="0"/>
          <a:fillRef idx="0"/>
          <a:effectRef idx="0"/>
          <a:fontRef idx="minor"/>
        </p:style>
        <p:txBody>
          <a:bodyPr lIns="118440" rIns="118440" tIns="73440" bIns="73440" anchor="ctr">
            <a:noAutofit/>
          </a:bodyPr>
          <a:p>
            <a:pPr algn="ctr">
              <a:buNone/>
            </a:pPr>
            <a:r>
              <a:rPr b="1" lang="en-PH" sz="2000" spc="-1" strike="noStrike">
                <a:latin typeface="Lato"/>
                <a:ea typeface=""/>
              </a:rPr>
              <a:t>Kahalagahan ng Damdaming Makabansa sa Panahon ng Digmaan</a:t>
            </a:r>
            <a:endParaRPr b="0" lang="en-PH" sz="2000" spc="-1" strike="noStrike">
              <a:latin typeface=""/>
              <a:ea typeface=""/>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3" name="PlaceHolder 1"/>
          <p:cNvSpPr>
            <a:spLocks noGrp="1"/>
          </p:cNvSpPr>
          <p:nvPr>
            <p:ph type="title"/>
          </p:nvPr>
        </p:nvSpPr>
        <p:spPr>
          <a:xfrm>
            <a:off x="609480" y="254520"/>
            <a:ext cx="10007640" cy="1001520"/>
          </a:xfrm>
          <a:prstGeom prst="rect">
            <a:avLst/>
          </a:prstGeom>
          <a:solidFill>
            <a:srgbClr val="e16173"/>
          </a:solidFill>
          <a:ln cap="rnd" w="76320">
            <a:solidFill>
              <a:srgbClr val="472702"/>
            </a:solidFill>
            <a:prstDash val="sysDashDot"/>
            <a:round/>
          </a:ln>
        </p:spPr>
        <p:txBody>
          <a:bodyPr lIns="38160" rIns="38160" tIns="38160" bIns="38160" anchor="ctr">
            <a:noAutofit/>
          </a:bodyPr>
          <a:p>
            <a:pPr algn="ctr">
              <a:lnSpc>
                <a:spcPct val="100000"/>
              </a:lnSpc>
              <a:buNone/>
            </a:pPr>
            <a:r>
              <a:rPr b="1" lang="en-US" sz="3000" spc="-1" strike="noStrike">
                <a:solidFill>
                  <a:srgbClr val="ffffff"/>
                </a:solidFill>
                <a:latin typeface="Lato"/>
                <a:ea typeface="DejaVu Sans"/>
              </a:rPr>
              <a:t>Kahalagahan ng Pagpapakita ng Pagmamahal sa</a:t>
            </a:r>
            <a:br/>
            <a:r>
              <a:rPr b="1" lang="en-US" sz="3000" spc="-1" strike="noStrike">
                <a:solidFill>
                  <a:srgbClr val="ffffff"/>
                </a:solidFill>
                <a:latin typeface="Lato"/>
                <a:ea typeface="DejaVu Sans"/>
              </a:rPr>
              <a:t>Bayan sa Panahon ng Digmaan</a:t>
            </a:r>
            <a:endParaRPr b="0" lang="en-PH" sz="3000" spc="-1" strike="noStrike">
              <a:latin typeface="Arial"/>
            </a:endParaRPr>
          </a:p>
        </p:txBody>
      </p:sp>
      <p:sp>
        <p:nvSpPr>
          <p:cNvPr id="174" name="PlaceHolder 2"/>
          <p:cNvSpPr>
            <a:spLocks noGrp="1"/>
          </p:cNvSpPr>
          <p:nvPr>
            <p:ph/>
          </p:nvPr>
        </p:nvSpPr>
        <p:spPr>
          <a:xfrm>
            <a:off x="609480" y="2160000"/>
            <a:ext cx="10962360" cy="720000"/>
          </a:xfrm>
          <a:prstGeom prst="rect">
            <a:avLst/>
          </a:prstGeom>
          <a:noFill/>
          <a:ln w="76320">
            <a:noFill/>
          </a:ln>
        </p:spPr>
        <p:txBody>
          <a:bodyPr lIns="38160" rIns="38160" tIns="38160" bIns="38160" anchor="t">
            <a:normAutofit/>
          </a:bodyPr>
          <a:p>
            <a:pPr algn="just">
              <a:spcBef>
                <a:spcPts val="1417"/>
              </a:spcBef>
              <a:buNone/>
            </a:pPr>
            <a:r>
              <a:rPr b="1" lang="en-PH" sz="2000" spc="-1" strike="noStrike">
                <a:latin typeface="Lato"/>
                <a:ea typeface=""/>
              </a:rPr>
              <a:t>Narito ang ilang kahalagahan at naging implikasyon o resulta ng pagpapakita ng damdaming nasyonalismo noong Ikalawang Digmaang Pandaigdig:</a:t>
            </a:r>
            <a:endParaRPr b="0" lang="en-PH" sz="2000" spc="-1" strike="noStrike">
              <a:latin typeface=""/>
              <a:ea typeface=""/>
            </a:endParaRPr>
          </a:p>
        </p:txBody>
      </p:sp>
      <p:sp>
        <p:nvSpPr>
          <p:cNvPr id="175" name=""/>
          <p:cNvSpPr/>
          <p:nvPr/>
        </p:nvSpPr>
        <p:spPr>
          <a:xfrm>
            <a:off x="720000" y="1440000"/>
            <a:ext cx="7560000" cy="540000"/>
          </a:xfrm>
          <a:custGeom>
            <a:avLst/>
            <a:gdLst/>
            <a:ahLst/>
            <a:rect l="0" t="0" r="r" b="b"/>
            <a:pathLst>
              <a:path w="21002" h="1502">
                <a:moveTo>
                  <a:pt x="250" y="0"/>
                </a:moveTo>
                <a:lnTo>
                  <a:pt x="250" y="0"/>
                </a:lnTo>
                <a:cubicBezTo>
                  <a:pt x="206" y="0"/>
                  <a:pt x="163" y="12"/>
                  <a:pt x="125" y="34"/>
                </a:cubicBezTo>
                <a:cubicBezTo>
                  <a:pt x="87" y="55"/>
                  <a:pt x="55" y="87"/>
                  <a:pt x="34" y="125"/>
                </a:cubicBezTo>
                <a:cubicBezTo>
                  <a:pt x="12" y="163"/>
                  <a:pt x="0" y="206"/>
                  <a:pt x="0" y="250"/>
                </a:cubicBezTo>
                <a:lnTo>
                  <a:pt x="0" y="1250"/>
                </a:lnTo>
                <a:lnTo>
                  <a:pt x="0" y="1251"/>
                </a:lnTo>
                <a:cubicBezTo>
                  <a:pt x="0" y="1295"/>
                  <a:pt x="12" y="1338"/>
                  <a:pt x="34" y="1376"/>
                </a:cubicBezTo>
                <a:cubicBezTo>
                  <a:pt x="55" y="1414"/>
                  <a:pt x="87" y="1446"/>
                  <a:pt x="125" y="1467"/>
                </a:cubicBezTo>
                <a:cubicBezTo>
                  <a:pt x="163" y="1489"/>
                  <a:pt x="206" y="1501"/>
                  <a:pt x="250" y="1501"/>
                </a:cubicBezTo>
                <a:lnTo>
                  <a:pt x="20750" y="1501"/>
                </a:lnTo>
                <a:lnTo>
                  <a:pt x="20751" y="1501"/>
                </a:lnTo>
                <a:cubicBezTo>
                  <a:pt x="20795" y="1501"/>
                  <a:pt x="20838" y="1489"/>
                  <a:pt x="20876" y="1467"/>
                </a:cubicBezTo>
                <a:cubicBezTo>
                  <a:pt x="20914" y="1446"/>
                  <a:pt x="20946" y="1414"/>
                  <a:pt x="20967" y="1376"/>
                </a:cubicBezTo>
                <a:cubicBezTo>
                  <a:pt x="20989" y="1338"/>
                  <a:pt x="21001" y="1295"/>
                  <a:pt x="21001" y="1251"/>
                </a:cubicBezTo>
                <a:lnTo>
                  <a:pt x="21000" y="250"/>
                </a:lnTo>
                <a:lnTo>
                  <a:pt x="21001" y="250"/>
                </a:lnTo>
                <a:lnTo>
                  <a:pt x="21001" y="250"/>
                </a:lnTo>
                <a:cubicBezTo>
                  <a:pt x="21001" y="206"/>
                  <a:pt x="20989" y="163"/>
                  <a:pt x="20967" y="125"/>
                </a:cubicBezTo>
                <a:cubicBezTo>
                  <a:pt x="20946" y="87"/>
                  <a:pt x="20914" y="55"/>
                  <a:pt x="20876" y="34"/>
                </a:cubicBezTo>
                <a:cubicBezTo>
                  <a:pt x="20838" y="12"/>
                  <a:pt x="20795" y="0"/>
                  <a:pt x="20751" y="0"/>
                </a:cubicBezTo>
                <a:lnTo>
                  <a:pt x="250" y="0"/>
                </a:lnTo>
              </a:path>
            </a:pathLst>
          </a:custGeom>
          <a:solidFill>
            <a:srgbClr val="472702"/>
          </a:solidFill>
          <a:ln w="57240">
            <a:solidFill>
              <a:srgbClr val="e16173"/>
            </a:solidFill>
            <a:round/>
          </a:ln>
        </p:spPr>
        <p:style>
          <a:lnRef idx="0"/>
          <a:fillRef idx="0"/>
          <a:effectRef idx="0"/>
          <a:fontRef idx="minor"/>
        </p:style>
        <p:txBody>
          <a:bodyPr lIns="118440" rIns="118440" tIns="73440" bIns="73440" anchor="ctr">
            <a:noAutofit/>
          </a:bodyPr>
          <a:p>
            <a:pPr algn="ctr">
              <a:buNone/>
            </a:pPr>
            <a:r>
              <a:rPr b="1" lang="en-PH" sz="2000" spc="-1" strike="noStrike">
                <a:latin typeface="Lato"/>
                <a:ea typeface=""/>
              </a:rPr>
              <a:t>Kahalagahan ng Damdaming Makabansa sa Panahon ng Digmaan</a:t>
            </a:r>
            <a:endParaRPr b="0" lang="en-PH" sz="2000" spc="-1" strike="noStrike">
              <a:latin typeface=""/>
              <a:ea typeface=""/>
            </a:endParaRPr>
          </a:p>
        </p:txBody>
      </p:sp>
      <p:sp>
        <p:nvSpPr>
          <p:cNvPr id="176" name=""/>
          <p:cNvSpPr/>
          <p:nvPr/>
        </p:nvSpPr>
        <p:spPr>
          <a:xfrm>
            <a:off x="972000" y="3060000"/>
            <a:ext cx="10548000" cy="684000"/>
          </a:xfrm>
          <a:custGeom>
            <a:avLst/>
            <a:gdLst/>
            <a:ahLst/>
            <a:rect l="0" t="0" r="r" b="b"/>
            <a:pathLst>
              <a:path w="29302" h="1902">
                <a:moveTo>
                  <a:pt x="316" y="0"/>
                </a:moveTo>
                <a:lnTo>
                  <a:pt x="317" y="0"/>
                </a:lnTo>
                <a:cubicBezTo>
                  <a:pt x="261" y="0"/>
                  <a:pt x="207" y="15"/>
                  <a:pt x="158" y="42"/>
                </a:cubicBezTo>
                <a:cubicBezTo>
                  <a:pt x="110" y="70"/>
                  <a:pt x="70" y="110"/>
                  <a:pt x="42" y="158"/>
                </a:cubicBezTo>
                <a:cubicBezTo>
                  <a:pt x="15" y="207"/>
                  <a:pt x="0" y="261"/>
                  <a:pt x="0" y="317"/>
                </a:cubicBezTo>
                <a:lnTo>
                  <a:pt x="0" y="1584"/>
                </a:lnTo>
                <a:lnTo>
                  <a:pt x="0" y="1584"/>
                </a:lnTo>
                <a:cubicBezTo>
                  <a:pt x="0" y="1640"/>
                  <a:pt x="15" y="1694"/>
                  <a:pt x="42" y="1743"/>
                </a:cubicBezTo>
                <a:cubicBezTo>
                  <a:pt x="70" y="1791"/>
                  <a:pt x="110" y="1831"/>
                  <a:pt x="158" y="1859"/>
                </a:cubicBezTo>
                <a:cubicBezTo>
                  <a:pt x="207" y="1886"/>
                  <a:pt x="261" y="1901"/>
                  <a:pt x="317" y="1901"/>
                </a:cubicBezTo>
                <a:lnTo>
                  <a:pt x="28984" y="1901"/>
                </a:lnTo>
                <a:lnTo>
                  <a:pt x="28984" y="1901"/>
                </a:lnTo>
                <a:cubicBezTo>
                  <a:pt x="29040" y="1901"/>
                  <a:pt x="29094" y="1886"/>
                  <a:pt x="29143" y="1859"/>
                </a:cubicBezTo>
                <a:cubicBezTo>
                  <a:pt x="29191" y="1831"/>
                  <a:pt x="29231" y="1791"/>
                  <a:pt x="29259" y="1743"/>
                </a:cubicBezTo>
                <a:cubicBezTo>
                  <a:pt x="29286" y="1694"/>
                  <a:pt x="29301" y="1640"/>
                  <a:pt x="29301" y="1584"/>
                </a:cubicBezTo>
                <a:lnTo>
                  <a:pt x="29301" y="316"/>
                </a:lnTo>
                <a:lnTo>
                  <a:pt x="29301" y="317"/>
                </a:lnTo>
                <a:lnTo>
                  <a:pt x="29301" y="317"/>
                </a:lnTo>
                <a:cubicBezTo>
                  <a:pt x="29301" y="261"/>
                  <a:pt x="29286" y="207"/>
                  <a:pt x="29259" y="158"/>
                </a:cubicBezTo>
                <a:cubicBezTo>
                  <a:pt x="29231" y="110"/>
                  <a:pt x="29191" y="70"/>
                  <a:pt x="29143" y="42"/>
                </a:cubicBezTo>
                <a:cubicBezTo>
                  <a:pt x="29094" y="15"/>
                  <a:pt x="29040" y="0"/>
                  <a:pt x="28984" y="0"/>
                </a:cubicBezTo>
                <a:lnTo>
                  <a:pt x="316" y="0"/>
                </a:lnTo>
              </a:path>
            </a:pathLst>
          </a:custGeom>
          <a:solidFill>
            <a:srgbClr val="28471f"/>
          </a:solidFill>
          <a:ln w="29160">
            <a:solidFill>
              <a:srgbClr val="81d41a"/>
            </a:solidFill>
            <a:round/>
          </a:ln>
        </p:spPr>
        <p:style>
          <a:lnRef idx="0"/>
          <a:fillRef idx="0"/>
          <a:effectRef idx="0"/>
          <a:fontRef idx="minor"/>
        </p:style>
        <p:txBody>
          <a:bodyPr lIns="104760" rIns="104760" tIns="59760" bIns="59760" anchor="ctr">
            <a:noAutofit/>
          </a:bodyPr>
          <a:p>
            <a:r>
              <a:rPr b="1" lang="en-PH" sz="1800" spc="-1" strike="noStrike">
                <a:latin typeface="Lato"/>
              </a:rPr>
              <a:t>Ang pagmamahal sa bayan ay naging sanhi upang mapagkaisa at mapagbuklod ang mga Pilipino sa iba’t ibang bahagi ng bansa.</a:t>
            </a:r>
            <a:endParaRPr b="1" lang="en-PH" sz="1800" spc="-1" strike="noStrike">
              <a:latin typeface="Lato"/>
              <a:ea typeface=""/>
            </a:endParaRPr>
          </a:p>
        </p:txBody>
      </p:sp>
      <p:sp>
        <p:nvSpPr>
          <p:cNvPr id="177" name=""/>
          <p:cNvSpPr/>
          <p:nvPr/>
        </p:nvSpPr>
        <p:spPr>
          <a:xfrm>
            <a:off x="720000" y="3348000"/>
            <a:ext cx="180000" cy="180000"/>
          </a:xfrm>
          <a:prstGeom prst="ellipse">
            <a:avLst/>
          </a:prstGeom>
          <a:solidFill>
            <a:srgbClr val="28471f"/>
          </a:solidFill>
          <a:ln w="29160">
            <a:solidFill>
              <a:srgbClr val="81d41a"/>
            </a:solidFill>
            <a:round/>
          </a:ln>
        </p:spPr>
        <p:style>
          <a:lnRef idx="0"/>
          <a:fillRef idx="0"/>
          <a:effectRef idx="0"/>
          <a:fontRef idx="minor"/>
        </p:style>
      </p:sp>
      <p:sp>
        <p:nvSpPr>
          <p:cNvPr id="178" name=""/>
          <p:cNvSpPr/>
          <p:nvPr/>
        </p:nvSpPr>
        <p:spPr>
          <a:xfrm>
            <a:off x="720000" y="3888000"/>
            <a:ext cx="11160000" cy="1656000"/>
          </a:xfrm>
          <a:custGeom>
            <a:avLst/>
            <a:gdLst/>
            <a:ahLst/>
            <a:rect l="0" t="0" r="r" b="b"/>
            <a:pathLst>
              <a:path w="31002" h="4602">
                <a:moveTo>
                  <a:pt x="766" y="0"/>
                </a:moveTo>
                <a:lnTo>
                  <a:pt x="767" y="0"/>
                </a:lnTo>
                <a:cubicBezTo>
                  <a:pt x="632" y="0"/>
                  <a:pt x="500" y="35"/>
                  <a:pt x="383" y="103"/>
                </a:cubicBezTo>
                <a:cubicBezTo>
                  <a:pt x="267" y="170"/>
                  <a:pt x="170" y="267"/>
                  <a:pt x="103" y="383"/>
                </a:cubicBezTo>
                <a:cubicBezTo>
                  <a:pt x="35" y="500"/>
                  <a:pt x="0" y="632"/>
                  <a:pt x="0" y="767"/>
                </a:cubicBezTo>
                <a:lnTo>
                  <a:pt x="0" y="3834"/>
                </a:lnTo>
                <a:lnTo>
                  <a:pt x="0" y="3834"/>
                </a:lnTo>
                <a:cubicBezTo>
                  <a:pt x="0" y="3969"/>
                  <a:pt x="35" y="4101"/>
                  <a:pt x="103" y="4218"/>
                </a:cubicBezTo>
                <a:cubicBezTo>
                  <a:pt x="170" y="4334"/>
                  <a:pt x="267" y="4431"/>
                  <a:pt x="383" y="4498"/>
                </a:cubicBezTo>
                <a:cubicBezTo>
                  <a:pt x="500" y="4566"/>
                  <a:pt x="632" y="4601"/>
                  <a:pt x="767" y="4601"/>
                </a:cubicBezTo>
                <a:lnTo>
                  <a:pt x="30234" y="4601"/>
                </a:lnTo>
                <a:lnTo>
                  <a:pt x="30234" y="4601"/>
                </a:lnTo>
                <a:cubicBezTo>
                  <a:pt x="30369" y="4601"/>
                  <a:pt x="30501" y="4566"/>
                  <a:pt x="30618" y="4498"/>
                </a:cubicBezTo>
                <a:cubicBezTo>
                  <a:pt x="30734" y="4431"/>
                  <a:pt x="30831" y="4334"/>
                  <a:pt x="30898" y="4218"/>
                </a:cubicBezTo>
                <a:cubicBezTo>
                  <a:pt x="30966" y="4101"/>
                  <a:pt x="31001" y="3969"/>
                  <a:pt x="31001" y="3834"/>
                </a:cubicBezTo>
                <a:lnTo>
                  <a:pt x="31001" y="766"/>
                </a:lnTo>
                <a:lnTo>
                  <a:pt x="31001" y="767"/>
                </a:lnTo>
                <a:lnTo>
                  <a:pt x="31001" y="767"/>
                </a:lnTo>
                <a:cubicBezTo>
                  <a:pt x="31001" y="632"/>
                  <a:pt x="30966" y="500"/>
                  <a:pt x="30898" y="383"/>
                </a:cubicBezTo>
                <a:cubicBezTo>
                  <a:pt x="30831" y="267"/>
                  <a:pt x="30734" y="170"/>
                  <a:pt x="30618" y="103"/>
                </a:cubicBezTo>
                <a:cubicBezTo>
                  <a:pt x="30501" y="35"/>
                  <a:pt x="30369" y="0"/>
                  <a:pt x="30234" y="0"/>
                </a:cubicBezTo>
                <a:lnTo>
                  <a:pt x="766" y="0"/>
                </a:lnTo>
              </a:path>
            </a:pathLst>
          </a:custGeom>
          <a:solidFill>
            <a:srgbClr val="ffe994"/>
          </a:solidFill>
          <a:ln w="57240">
            <a:solidFill>
              <a:srgbClr val="472702"/>
            </a:solidFill>
            <a:round/>
          </a:ln>
        </p:spPr>
        <p:style>
          <a:lnRef idx="0"/>
          <a:fillRef idx="0"/>
          <a:effectRef idx="0"/>
          <a:fontRef idx="minor"/>
        </p:style>
        <p:txBody>
          <a:bodyPr lIns="118440" rIns="118440" tIns="73440" bIns="73440" anchor="t">
            <a:noAutofit/>
          </a:bodyPr>
          <a:p>
            <a:pPr algn="just">
              <a:buNone/>
            </a:pPr>
            <a:r>
              <a:rPr b="1" lang="en-PH" sz="1800" spc="-1" strike="noStrike">
                <a:solidFill>
                  <a:srgbClr val="000000"/>
                </a:solidFill>
                <a:latin typeface="Lato"/>
              </a:rPr>
              <a:t>Dahil sa iisang layuning lumaban sa mga Hapones, nahikayat ang mga mamamayan na makiisa sa paglaban sa mga dayuhan. Nakatulong ito upang mapatibay ang lakas at puwersa ng mga Pilipinong lumalaban sa mga Hapones. Maraming lalawigan at bayan ang nagkaroon ng lakas ng loob na magtatag ng maliliit na kilusan upang maipakita ang pagnanais na palayain ang bayan mula sa mga dayuhang nagpapahirap sa kanila. Ang ilan sa mga ito ay nagsanib ng puwersa upang masigurong maipanalo ang bawat labanan.</a:t>
            </a:r>
            <a:endParaRPr b="1" lang="en-PH" sz="1800" spc="-1" strike="noStrike">
              <a:solidFill>
                <a:srgbClr val="000000"/>
              </a:solidFill>
              <a:latin typeface=""/>
              <a:ea typeface=""/>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9" name="PlaceHolder 1"/>
          <p:cNvSpPr>
            <a:spLocks noGrp="1"/>
          </p:cNvSpPr>
          <p:nvPr>
            <p:ph type="title"/>
          </p:nvPr>
        </p:nvSpPr>
        <p:spPr>
          <a:xfrm>
            <a:off x="609480" y="254520"/>
            <a:ext cx="10007640" cy="1001520"/>
          </a:xfrm>
          <a:prstGeom prst="rect">
            <a:avLst/>
          </a:prstGeom>
          <a:solidFill>
            <a:srgbClr val="e16173"/>
          </a:solidFill>
          <a:ln cap="rnd" w="76320">
            <a:solidFill>
              <a:srgbClr val="472702"/>
            </a:solidFill>
            <a:prstDash val="sysDashDot"/>
            <a:round/>
          </a:ln>
        </p:spPr>
        <p:txBody>
          <a:bodyPr lIns="38160" rIns="38160" tIns="38160" bIns="38160" anchor="ctr">
            <a:noAutofit/>
          </a:bodyPr>
          <a:p>
            <a:pPr algn="ctr">
              <a:lnSpc>
                <a:spcPct val="100000"/>
              </a:lnSpc>
              <a:buNone/>
            </a:pPr>
            <a:r>
              <a:rPr b="1" lang="en-US" sz="3000" spc="-1" strike="noStrike">
                <a:solidFill>
                  <a:srgbClr val="ffffff"/>
                </a:solidFill>
                <a:latin typeface="Lato"/>
                <a:ea typeface="DejaVu Sans"/>
              </a:rPr>
              <a:t>Kahalagahan ng Pagpapakita ng Pagmamahal sa</a:t>
            </a:r>
            <a:br/>
            <a:r>
              <a:rPr b="1" lang="en-US" sz="3000" spc="-1" strike="noStrike">
                <a:solidFill>
                  <a:srgbClr val="ffffff"/>
                </a:solidFill>
                <a:latin typeface="Lato"/>
                <a:ea typeface="DejaVu Sans"/>
              </a:rPr>
              <a:t>Bayan sa Panahon ng Digmaan</a:t>
            </a:r>
            <a:endParaRPr b="0" lang="en-PH" sz="3000" spc="-1" strike="noStrike">
              <a:latin typeface="Arial"/>
            </a:endParaRPr>
          </a:p>
        </p:txBody>
      </p:sp>
      <p:sp>
        <p:nvSpPr>
          <p:cNvPr id="180" name=""/>
          <p:cNvSpPr/>
          <p:nvPr/>
        </p:nvSpPr>
        <p:spPr>
          <a:xfrm>
            <a:off x="720000" y="1440000"/>
            <a:ext cx="7560000" cy="540000"/>
          </a:xfrm>
          <a:custGeom>
            <a:avLst/>
            <a:gdLst/>
            <a:ahLst/>
            <a:rect l="0" t="0" r="r" b="b"/>
            <a:pathLst>
              <a:path w="21002" h="1502">
                <a:moveTo>
                  <a:pt x="250" y="0"/>
                </a:moveTo>
                <a:lnTo>
                  <a:pt x="250" y="0"/>
                </a:lnTo>
                <a:cubicBezTo>
                  <a:pt x="206" y="0"/>
                  <a:pt x="163" y="12"/>
                  <a:pt x="125" y="34"/>
                </a:cubicBezTo>
                <a:cubicBezTo>
                  <a:pt x="87" y="55"/>
                  <a:pt x="55" y="87"/>
                  <a:pt x="34" y="125"/>
                </a:cubicBezTo>
                <a:cubicBezTo>
                  <a:pt x="12" y="163"/>
                  <a:pt x="0" y="206"/>
                  <a:pt x="0" y="250"/>
                </a:cubicBezTo>
                <a:lnTo>
                  <a:pt x="0" y="1250"/>
                </a:lnTo>
                <a:lnTo>
                  <a:pt x="0" y="1251"/>
                </a:lnTo>
                <a:cubicBezTo>
                  <a:pt x="0" y="1295"/>
                  <a:pt x="12" y="1338"/>
                  <a:pt x="34" y="1376"/>
                </a:cubicBezTo>
                <a:cubicBezTo>
                  <a:pt x="55" y="1414"/>
                  <a:pt x="87" y="1446"/>
                  <a:pt x="125" y="1467"/>
                </a:cubicBezTo>
                <a:cubicBezTo>
                  <a:pt x="163" y="1489"/>
                  <a:pt x="206" y="1501"/>
                  <a:pt x="250" y="1501"/>
                </a:cubicBezTo>
                <a:lnTo>
                  <a:pt x="20750" y="1501"/>
                </a:lnTo>
                <a:lnTo>
                  <a:pt x="20751" y="1501"/>
                </a:lnTo>
                <a:cubicBezTo>
                  <a:pt x="20795" y="1501"/>
                  <a:pt x="20838" y="1489"/>
                  <a:pt x="20876" y="1467"/>
                </a:cubicBezTo>
                <a:cubicBezTo>
                  <a:pt x="20914" y="1446"/>
                  <a:pt x="20946" y="1414"/>
                  <a:pt x="20967" y="1376"/>
                </a:cubicBezTo>
                <a:cubicBezTo>
                  <a:pt x="20989" y="1338"/>
                  <a:pt x="21001" y="1295"/>
                  <a:pt x="21001" y="1251"/>
                </a:cubicBezTo>
                <a:lnTo>
                  <a:pt x="21000" y="250"/>
                </a:lnTo>
                <a:lnTo>
                  <a:pt x="21001" y="250"/>
                </a:lnTo>
                <a:lnTo>
                  <a:pt x="21001" y="250"/>
                </a:lnTo>
                <a:cubicBezTo>
                  <a:pt x="21001" y="206"/>
                  <a:pt x="20989" y="163"/>
                  <a:pt x="20967" y="125"/>
                </a:cubicBezTo>
                <a:cubicBezTo>
                  <a:pt x="20946" y="87"/>
                  <a:pt x="20914" y="55"/>
                  <a:pt x="20876" y="34"/>
                </a:cubicBezTo>
                <a:cubicBezTo>
                  <a:pt x="20838" y="12"/>
                  <a:pt x="20795" y="0"/>
                  <a:pt x="20751" y="0"/>
                </a:cubicBezTo>
                <a:lnTo>
                  <a:pt x="250" y="0"/>
                </a:lnTo>
              </a:path>
            </a:pathLst>
          </a:custGeom>
          <a:solidFill>
            <a:srgbClr val="472702"/>
          </a:solidFill>
          <a:ln w="57240">
            <a:solidFill>
              <a:srgbClr val="e16173"/>
            </a:solidFill>
            <a:round/>
          </a:ln>
        </p:spPr>
        <p:style>
          <a:lnRef idx="0"/>
          <a:fillRef idx="0"/>
          <a:effectRef idx="0"/>
          <a:fontRef idx="minor"/>
        </p:style>
        <p:txBody>
          <a:bodyPr lIns="118440" rIns="118440" tIns="73440" bIns="73440" anchor="ctr">
            <a:noAutofit/>
          </a:bodyPr>
          <a:p>
            <a:pPr algn="ctr">
              <a:buNone/>
            </a:pPr>
            <a:r>
              <a:rPr b="1" lang="en-PH" sz="2000" spc="-1" strike="noStrike">
                <a:latin typeface="Lato"/>
                <a:ea typeface=""/>
              </a:rPr>
              <a:t>Kahalagahan ng Damdaming Makabansa sa Panahon ng Digmaan</a:t>
            </a:r>
            <a:endParaRPr b="0" lang="en-PH" sz="2000" spc="-1" strike="noStrike">
              <a:latin typeface=""/>
              <a:ea typeface=""/>
            </a:endParaRPr>
          </a:p>
        </p:txBody>
      </p:sp>
      <p:sp>
        <p:nvSpPr>
          <p:cNvPr id="181" name=""/>
          <p:cNvSpPr/>
          <p:nvPr/>
        </p:nvSpPr>
        <p:spPr>
          <a:xfrm>
            <a:off x="972000" y="2160000"/>
            <a:ext cx="10188000" cy="684000"/>
          </a:xfrm>
          <a:custGeom>
            <a:avLst/>
            <a:gdLst/>
            <a:ahLst/>
            <a:rect l="0" t="0" r="r" b="b"/>
            <a:pathLst>
              <a:path w="28302" h="1902">
                <a:moveTo>
                  <a:pt x="316" y="0"/>
                </a:moveTo>
                <a:lnTo>
                  <a:pt x="317" y="0"/>
                </a:lnTo>
                <a:cubicBezTo>
                  <a:pt x="261" y="0"/>
                  <a:pt x="207" y="15"/>
                  <a:pt x="158" y="42"/>
                </a:cubicBezTo>
                <a:cubicBezTo>
                  <a:pt x="110" y="70"/>
                  <a:pt x="70" y="110"/>
                  <a:pt x="42" y="158"/>
                </a:cubicBezTo>
                <a:cubicBezTo>
                  <a:pt x="15" y="207"/>
                  <a:pt x="0" y="261"/>
                  <a:pt x="0" y="317"/>
                </a:cubicBezTo>
                <a:lnTo>
                  <a:pt x="0" y="1584"/>
                </a:lnTo>
                <a:lnTo>
                  <a:pt x="0" y="1584"/>
                </a:lnTo>
                <a:cubicBezTo>
                  <a:pt x="0" y="1640"/>
                  <a:pt x="15" y="1694"/>
                  <a:pt x="42" y="1743"/>
                </a:cubicBezTo>
                <a:cubicBezTo>
                  <a:pt x="70" y="1791"/>
                  <a:pt x="110" y="1831"/>
                  <a:pt x="158" y="1859"/>
                </a:cubicBezTo>
                <a:cubicBezTo>
                  <a:pt x="207" y="1886"/>
                  <a:pt x="261" y="1901"/>
                  <a:pt x="317" y="1901"/>
                </a:cubicBezTo>
                <a:lnTo>
                  <a:pt x="27984" y="1901"/>
                </a:lnTo>
                <a:lnTo>
                  <a:pt x="27984" y="1901"/>
                </a:lnTo>
                <a:cubicBezTo>
                  <a:pt x="28040" y="1901"/>
                  <a:pt x="28094" y="1886"/>
                  <a:pt x="28143" y="1859"/>
                </a:cubicBezTo>
                <a:cubicBezTo>
                  <a:pt x="28191" y="1831"/>
                  <a:pt x="28231" y="1791"/>
                  <a:pt x="28259" y="1743"/>
                </a:cubicBezTo>
                <a:cubicBezTo>
                  <a:pt x="28286" y="1694"/>
                  <a:pt x="28301" y="1640"/>
                  <a:pt x="28301" y="1584"/>
                </a:cubicBezTo>
                <a:lnTo>
                  <a:pt x="28301" y="316"/>
                </a:lnTo>
                <a:lnTo>
                  <a:pt x="28301" y="317"/>
                </a:lnTo>
                <a:lnTo>
                  <a:pt x="28301" y="317"/>
                </a:lnTo>
                <a:cubicBezTo>
                  <a:pt x="28301" y="261"/>
                  <a:pt x="28286" y="207"/>
                  <a:pt x="28259" y="158"/>
                </a:cubicBezTo>
                <a:cubicBezTo>
                  <a:pt x="28231" y="110"/>
                  <a:pt x="28191" y="70"/>
                  <a:pt x="28143" y="42"/>
                </a:cubicBezTo>
                <a:cubicBezTo>
                  <a:pt x="28094" y="15"/>
                  <a:pt x="28040" y="0"/>
                  <a:pt x="27984" y="0"/>
                </a:cubicBezTo>
                <a:lnTo>
                  <a:pt x="316" y="0"/>
                </a:lnTo>
              </a:path>
            </a:pathLst>
          </a:custGeom>
          <a:solidFill>
            <a:srgbClr val="28471f"/>
          </a:solidFill>
          <a:ln w="29160">
            <a:solidFill>
              <a:srgbClr val="81d41a"/>
            </a:solidFill>
            <a:round/>
          </a:ln>
        </p:spPr>
        <p:style>
          <a:lnRef idx="0"/>
          <a:fillRef idx="0"/>
          <a:effectRef idx="0"/>
          <a:fontRef idx="minor"/>
        </p:style>
        <p:txBody>
          <a:bodyPr lIns="104760" rIns="104760" tIns="59760" bIns="59760" anchor="ctr">
            <a:noAutofit/>
          </a:bodyPr>
          <a:p>
            <a:r>
              <a:rPr b="1" lang="en-PH" sz="2000" spc="-1" strike="noStrike">
                <a:latin typeface="Lato"/>
                <a:ea typeface=""/>
              </a:rPr>
              <a:t>Ang pagmamahal sa bayan ay nagpalutang sa indibidwal na kabayanihan ng mga Pilipino.</a:t>
            </a:r>
            <a:endParaRPr b="0" lang="en-PH" sz="2000" spc="-1" strike="noStrike">
              <a:latin typeface=""/>
              <a:ea typeface=""/>
            </a:endParaRPr>
          </a:p>
        </p:txBody>
      </p:sp>
      <p:sp>
        <p:nvSpPr>
          <p:cNvPr id="182" name=""/>
          <p:cNvSpPr/>
          <p:nvPr/>
        </p:nvSpPr>
        <p:spPr>
          <a:xfrm>
            <a:off x="720000" y="2448000"/>
            <a:ext cx="180000" cy="180000"/>
          </a:xfrm>
          <a:prstGeom prst="ellipse">
            <a:avLst/>
          </a:prstGeom>
          <a:solidFill>
            <a:srgbClr val="28471f"/>
          </a:solidFill>
          <a:ln w="29160">
            <a:solidFill>
              <a:srgbClr val="81d41a"/>
            </a:solidFill>
            <a:round/>
          </a:ln>
        </p:spPr>
        <p:style>
          <a:lnRef idx="0"/>
          <a:fillRef idx="0"/>
          <a:effectRef idx="0"/>
          <a:fontRef idx="minor"/>
        </p:style>
      </p:sp>
      <p:sp>
        <p:nvSpPr>
          <p:cNvPr id="183" name=""/>
          <p:cNvSpPr/>
          <p:nvPr/>
        </p:nvSpPr>
        <p:spPr>
          <a:xfrm>
            <a:off x="720000" y="2988000"/>
            <a:ext cx="11160000" cy="1656000"/>
          </a:xfrm>
          <a:custGeom>
            <a:avLst/>
            <a:gdLst/>
            <a:ahLst/>
            <a:rect l="0" t="0" r="r" b="b"/>
            <a:pathLst>
              <a:path w="31002" h="4602">
                <a:moveTo>
                  <a:pt x="766" y="0"/>
                </a:moveTo>
                <a:lnTo>
                  <a:pt x="767" y="0"/>
                </a:lnTo>
                <a:cubicBezTo>
                  <a:pt x="632" y="0"/>
                  <a:pt x="500" y="35"/>
                  <a:pt x="383" y="103"/>
                </a:cubicBezTo>
                <a:cubicBezTo>
                  <a:pt x="267" y="170"/>
                  <a:pt x="170" y="267"/>
                  <a:pt x="103" y="383"/>
                </a:cubicBezTo>
                <a:cubicBezTo>
                  <a:pt x="35" y="500"/>
                  <a:pt x="0" y="632"/>
                  <a:pt x="0" y="767"/>
                </a:cubicBezTo>
                <a:lnTo>
                  <a:pt x="0" y="3834"/>
                </a:lnTo>
                <a:lnTo>
                  <a:pt x="0" y="3834"/>
                </a:lnTo>
                <a:cubicBezTo>
                  <a:pt x="0" y="3969"/>
                  <a:pt x="35" y="4101"/>
                  <a:pt x="103" y="4218"/>
                </a:cubicBezTo>
                <a:cubicBezTo>
                  <a:pt x="170" y="4334"/>
                  <a:pt x="267" y="4431"/>
                  <a:pt x="383" y="4498"/>
                </a:cubicBezTo>
                <a:cubicBezTo>
                  <a:pt x="500" y="4566"/>
                  <a:pt x="632" y="4601"/>
                  <a:pt x="767" y="4601"/>
                </a:cubicBezTo>
                <a:lnTo>
                  <a:pt x="30234" y="4601"/>
                </a:lnTo>
                <a:lnTo>
                  <a:pt x="30234" y="4601"/>
                </a:lnTo>
                <a:cubicBezTo>
                  <a:pt x="30369" y="4601"/>
                  <a:pt x="30501" y="4566"/>
                  <a:pt x="30618" y="4498"/>
                </a:cubicBezTo>
                <a:cubicBezTo>
                  <a:pt x="30734" y="4431"/>
                  <a:pt x="30831" y="4334"/>
                  <a:pt x="30898" y="4218"/>
                </a:cubicBezTo>
                <a:cubicBezTo>
                  <a:pt x="30966" y="4101"/>
                  <a:pt x="31001" y="3969"/>
                  <a:pt x="31001" y="3834"/>
                </a:cubicBezTo>
                <a:lnTo>
                  <a:pt x="31001" y="766"/>
                </a:lnTo>
                <a:lnTo>
                  <a:pt x="31001" y="767"/>
                </a:lnTo>
                <a:lnTo>
                  <a:pt x="31001" y="767"/>
                </a:lnTo>
                <a:cubicBezTo>
                  <a:pt x="31001" y="632"/>
                  <a:pt x="30966" y="500"/>
                  <a:pt x="30898" y="383"/>
                </a:cubicBezTo>
                <a:cubicBezTo>
                  <a:pt x="30831" y="267"/>
                  <a:pt x="30734" y="170"/>
                  <a:pt x="30618" y="103"/>
                </a:cubicBezTo>
                <a:cubicBezTo>
                  <a:pt x="30501" y="35"/>
                  <a:pt x="30369" y="0"/>
                  <a:pt x="30234" y="0"/>
                </a:cubicBezTo>
                <a:lnTo>
                  <a:pt x="766" y="0"/>
                </a:lnTo>
              </a:path>
            </a:pathLst>
          </a:custGeom>
          <a:solidFill>
            <a:srgbClr val="ffe994"/>
          </a:solidFill>
          <a:ln w="57240">
            <a:solidFill>
              <a:srgbClr val="472702"/>
            </a:solidFill>
            <a:round/>
          </a:ln>
        </p:spPr>
        <p:style>
          <a:lnRef idx="0"/>
          <a:fillRef idx="0"/>
          <a:effectRef idx="0"/>
          <a:fontRef idx="minor"/>
        </p:style>
        <p:txBody>
          <a:bodyPr lIns="118440" rIns="118440" tIns="73440" bIns="73440" anchor="t">
            <a:noAutofit/>
          </a:bodyPr>
          <a:p>
            <a:pPr algn="just">
              <a:buNone/>
            </a:pPr>
            <a:r>
              <a:rPr b="1" lang="en-PH" sz="1800" spc="-1" strike="noStrike">
                <a:solidFill>
                  <a:srgbClr val="000000"/>
                </a:solidFill>
                <a:latin typeface="Lato"/>
                <a:ea typeface=""/>
              </a:rPr>
              <a:t>May mga Pilipinong katulad ni Josefa Llanes Escoda na nagpakita rin ng pagmamahal sa bayan sa pamamagitan ng pagtulong at pag-aalaga sa mga sundalong nasugatan sa labanan. Ang iba naman ay nagbigay ng kalinga para sa mga naging biktima ng pagmamalupit at pang-aabuso ng mga Hapones. Mayroon ding nagpakita ng pagmamalasakit sa pamamagitan ng pag-alaga sa mga maysakit, mga batang naulila, at matatanda habang patuloy ang labanan.</a:t>
            </a:r>
            <a:endParaRPr b="0" lang="en-PH" sz="1800" spc="-1" strike="noStrike">
              <a:latin typeface="Lato"/>
              <a:ea typeface=""/>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4" name="PlaceHolder 1"/>
          <p:cNvSpPr>
            <a:spLocks noGrp="1"/>
          </p:cNvSpPr>
          <p:nvPr>
            <p:ph type="title"/>
          </p:nvPr>
        </p:nvSpPr>
        <p:spPr>
          <a:xfrm>
            <a:off x="609480" y="254520"/>
            <a:ext cx="10007640" cy="1001520"/>
          </a:xfrm>
          <a:prstGeom prst="rect">
            <a:avLst/>
          </a:prstGeom>
          <a:solidFill>
            <a:srgbClr val="e16173"/>
          </a:solidFill>
          <a:ln cap="rnd" w="76320">
            <a:solidFill>
              <a:srgbClr val="472702"/>
            </a:solidFill>
            <a:prstDash val="sysDashDot"/>
            <a:round/>
          </a:ln>
        </p:spPr>
        <p:txBody>
          <a:bodyPr lIns="38160" rIns="38160" tIns="38160" bIns="38160" anchor="ctr">
            <a:noAutofit/>
          </a:bodyPr>
          <a:p>
            <a:pPr algn="ctr">
              <a:lnSpc>
                <a:spcPct val="100000"/>
              </a:lnSpc>
              <a:buNone/>
            </a:pPr>
            <a:r>
              <a:rPr b="1" lang="en-US" sz="3000" spc="-1" strike="noStrike">
                <a:solidFill>
                  <a:srgbClr val="ffffff"/>
                </a:solidFill>
                <a:latin typeface="Lato"/>
                <a:ea typeface="DejaVu Sans"/>
              </a:rPr>
              <a:t>Kahalagahan ng Pagpapakita ng Pagmamahal sa</a:t>
            </a:r>
            <a:br/>
            <a:r>
              <a:rPr b="1" lang="en-US" sz="3000" spc="-1" strike="noStrike">
                <a:solidFill>
                  <a:srgbClr val="ffffff"/>
                </a:solidFill>
                <a:latin typeface="Lato"/>
                <a:ea typeface="DejaVu Sans"/>
              </a:rPr>
              <a:t>Bayan sa Panahon ng Digmaan</a:t>
            </a:r>
            <a:endParaRPr b="0" lang="en-PH" sz="3000" spc="-1" strike="noStrike">
              <a:latin typeface="Arial"/>
            </a:endParaRPr>
          </a:p>
        </p:txBody>
      </p:sp>
      <p:sp>
        <p:nvSpPr>
          <p:cNvPr id="185" name=""/>
          <p:cNvSpPr/>
          <p:nvPr/>
        </p:nvSpPr>
        <p:spPr>
          <a:xfrm>
            <a:off x="720000" y="1440000"/>
            <a:ext cx="7560000" cy="540000"/>
          </a:xfrm>
          <a:custGeom>
            <a:avLst/>
            <a:gdLst/>
            <a:ahLst/>
            <a:rect l="0" t="0" r="r" b="b"/>
            <a:pathLst>
              <a:path w="21002" h="1502">
                <a:moveTo>
                  <a:pt x="250" y="0"/>
                </a:moveTo>
                <a:lnTo>
                  <a:pt x="250" y="0"/>
                </a:lnTo>
                <a:cubicBezTo>
                  <a:pt x="206" y="0"/>
                  <a:pt x="163" y="12"/>
                  <a:pt x="125" y="34"/>
                </a:cubicBezTo>
                <a:cubicBezTo>
                  <a:pt x="87" y="55"/>
                  <a:pt x="55" y="87"/>
                  <a:pt x="34" y="125"/>
                </a:cubicBezTo>
                <a:cubicBezTo>
                  <a:pt x="12" y="163"/>
                  <a:pt x="0" y="206"/>
                  <a:pt x="0" y="250"/>
                </a:cubicBezTo>
                <a:lnTo>
                  <a:pt x="0" y="1250"/>
                </a:lnTo>
                <a:lnTo>
                  <a:pt x="0" y="1251"/>
                </a:lnTo>
                <a:cubicBezTo>
                  <a:pt x="0" y="1295"/>
                  <a:pt x="12" y="1338"/>
                  <a:pt x="34" y="1376"/>
                </a:cubicBezTo>
                <a:cubicBezTo>
                  <a:pt x="55" y="1414"/>
                  <a:pt x="87" y="1446"/>
                  <a:pt x="125" y="1467"/>
                </a:cubicBezTo>
                <a:cubicBezTo>
                  <a:pt x="163" y="1489"/>
                  <a:pt x="206" y="1501"/>
                  <a:pt x="250" y="1501"/>
                </a:cubicBezTo>
                <a:lnTo>
                  <a:pt x="20750" y="1501"/>
                </a:lnTo>
                <a:lnTo>
                  <a:pt x="20751" y="1501"/>
                </a:lnTo>
                <a:cubicBezTo>
                  <a:pt x="20795" y="1501"/>
                  <a:pt x="20838" y="1489"/>
                  <a:pt x="20876" y="1467"/>
                </a:cubicBezTo>
                <a:cubicBezTo>
                  <a:pt x="20914" y="1446"/>
                  <a:pt x="20946" y="1414"/>
                  <a:pt x="20967" y="1376"/>
                </a:cubicBezTo>
                <a:cubicBezTo>
                  <a:pt x="20989" y="1338"/>
                  <a:pt x="21001" y="1295"/>
                  <a:pt x="21001" y="1251"/>
                </a:cubicBezTo>
                <a:lnTo>
                  <a:pt x="21000" y="250"/>
                </a:lnTo>
                <a:lnTo>
                  <a:pt x="21001" y="250"/>
                </a:lnTo>
                <a:lnTo>
                  <a:pt x="21001" y="250"/>
                </a:lnTo>
                <a:cubicBezTo>
                  <a:pt x="21001" y="206"/>
                  <a:pt x="20989" y="163"/>
                  <a:pt x="20967" y="125"/>
                </a:cubicBezTo>
                <a:cubicBezTo>
                  <a:pt x="20946" y="87"/>
                  <a:pt x="20914" y="55"/>
                  <a:pt x="20876" y="34"/>
                </a:cubicBezTo>
                <a:cubicBezTo>
                  <a:pt x="20838" y="12"/>
                  <a:pt x="20795" y="0"/>
                  <a:pt x="20751" y="0"/>
                </a:cubicBezTo>
                <a:lnTo>
                  <a:pt x="250" y="0"/>
                </a:lnTo>
              </a:path>
            </a:pathLst>
          </a:custGeom>
          <a:solidFill>
            <a:srgbClr val="472702"/>
          </a:solidFill>
          <a:ln w="57240">
            <a:solidFill>
              <a:srgbClr val="e16173"/>
            </a:solidFill>
            <a:round/>
          </a:ln>
        </p:spPr>
        <p:style>
          <a:lnRef idx="0"/>
          <a:fillRef idx="0"/>
          <a:effectRef idx="0"/>
          <a:fontRef idx="minor"/>
        </p:style>
        <p:txBody>
          <a:bodyPr lIns="118440" rIns="118440" tIns="73440" bIns="73440" anchor="ctr">
            <a:noAutofit/>
          </a:bodyPr>
          <a:p>
            <a:pPr algn="ctr">
              <a:buNone/>
            </a:pPr>
            <a:r>
              <a:rPr b="1" lang="en-PH" sz="2000" spc="-1" strike="noStrike">
                <a:latin typeface="Lato"/>
                <a:ea typeface=""/>
              </a:rPr>
              <a:t>Kahalagahan ng Damdaming Makabansa sa Panahon ng Digmaan</a:t>
            </a:r>
            <a:endParaRPr b="0" lang="en-PH" sz="2000" spc="-1" strike="noStrike">
              <a:latin typeface=""/>
              <a:ea typeface=""/>
            </a:endParaRPr>
          </a:p>
        </p:txBody>
      </p:sp>
      <p:sp>
        <p:nvSpPr>
          <p:cNvPr id="186" name=""/>
          <p:cNvSpPr/>
          <p:nvPr/>
        </p:nvSpPr>
        <p:spPr>
          <a:xfrm>
            <a:off x="972000" y="2160000"/>
            <a:ext cx="10188000" cy="684000"/>
          </a:xfrm>
          <a:custGeom>
            <a:avLst/>
            <a:gdLst/>
            <a:ahLst/>
            <a:rect l="0" t="0" r="r" b="b"/>
            <a:pathLst>
              <a:path w="28302" h="1902">
                <a:moveTo>
                  <a:pt x="316" y="0"/>
                </a:moveTo>
                <a:lnTo>
                  <a:pt x="317" y="0"/>
                </a:lnTo>
                <a:cubicBezTo>
                  <a:pt x="261" y="0"/>
                  <a:pt x="207" y="15"/>
                  <a:pt x="158" y="42"/>
                </a:cubicBezTo>
                <a:cubicBezTo>
                  <a:pt x="110" y="70"/>
                  <a:pt x="70" y="110"/>
                  <a:pt x="42" y="158"/>
                </a:cubicBezTo>
                <a:cubicBezTo>
                  <a:pt x="15" y="207"/>
                  <a:pt x="0" y="261"/>
                  <a:pt x="0" y="317"/>
                </a:cubicBezTo>
                <a:lnTo>
                  <a:pt x="0" y="1584"/>
                </a:lnTo>
                <a:lnTo>
                  <a:pt x="0" y="1584"/>
                </a:lnTo>
                <a:cubicBezTo>
                  <a:pt x="0" y="1640"/>
                  <a:pt x="15" y="1694"/>
                  <a:pt x="42" y="1743"/>
                </a:cubicBezTo>
                <a:cubicBezTo>
                  <a:pt x="70" y="1791"/>
                  <a:pt x="110" y="1831"/>
                  <a:pt x="158" y="1859"/>
                </a:cubicBezTo>
                <a:cubicBezTo>
                  <a:pt x="207" y="1886"/>
                  <a:pt x="261" y="1901"/>
                  <a:pt x="317" y="1901"/>
                </a:cubicBezTo>
                <a:lnTo>
                  <a:pt x="27984" y="1901"/>
                </a:lnTo>
                <a:lnTo>
                  <a:pt x="27984" y="1901"/>
                </a:lnTo>
                <a:cubicBezTo>
                  <a:pt x="28040" y="1901"/>
                  <a:pt x="28094" y="1886"/>
                  <a:pt x="28143" y="1859"/>
                </a:cubicBezTo>
                <a:cubicBezTo>
                  <a:pt x="28191" y="1831"/>
                  <a:pt x="28231" y="1791"/>
                  <a:pt x="28259" y="1743"/>
                </a:cubicBezTo>
                <a:cubicBezTo>
                  <a:pt x="28286" y="1694"/>
                  <a:pt x="28301" y="1640"/>
                  <a:pt x="28301" y="1584"/>
                </a:cubicBezTo>
                <a:lnTo>
                  <a:pt x="28301" y="316"/>
                </a:lnTo>
                <a:lnTo>
                  <a:pt x="28301" y="317"/>
                </a:lnTo>
                <a:lnTo>
                  <a:pt x="28301" y="317"/>
                </a:lnTo>
                <a:cubicBezTo>
                  <a:pt x="28301" y="261"/>
                  <a:pt x="28286" y="207"/>
                  <a:pt x="28259" y="158"/>
                </a:cubicBezTo>
                <a:cubicBezTo>
                  <a:pt x="28231" y="110"/>
                  <a:pt x="28191" y="70"/>
                  <a:pt x="28143" y="42"/>
                </a:cubicBezTo>
                <a:cubicBezTo>
                  <a:pt x="28094" y="15"/>
                  <a:pt x="28040" y="0"/>
                  <a:pt x="27984" y="0"/>
                </a:cubicBezTo>
                <a:lnTo>
                  <a:pt x="316" y="0"/>
                </a:lnTo>
              </a:path>
            </a:pathLst>
          </a:custGeom>
          <a:solidFill>
            <a:srgbClr val="28471f"/>
          </a:solidFill>
          <a:ln w="29160">
            <a:solidFill>
              <a:srgbClr val="81d41a"/>
            </a:solidFill>
            <a:round/>
          </a:ln>
        </p:spPr>
        <p:style>
          <a:lnRef idx="0"/>
          <a:fillRef idx="0"/>
          <a:effectRef idx="0"/>
          <a:fontRef idx="minor"/>
        </p:style>
        <p:txBody>
          <a:bodyPr lIns="104760" rIns="104760" tIns="59760" bIns="59760" anchor="ctr">
            <a:noAutofit/>
          </a:bodyPr>
          <a:p>
            <a:r>
              <a:rPr b="1" lang="en-PH" sz="2000" spc="-1" strike="noStrike">
                <a:latin typeface="Lato"/>
                <a:ea typeface=""/>
              </a:rPr>
              <a:t>Ang pagmamahal sa bayan ay nagbigay-daan sa pagtatatag ng mga organisadong gerilya.</a:t>
            </a:r>
            <a:endParaRPr b="0" lang="en-PH" sz="2000" spc="-1" strike="noStrike">
              <a:latin typeface="Lato"/>
              <a:ea typeface=""/>
            </a:endParaRPr>
          </a:p>
        </p:txBody>
      </p:sp>
      <p:sp>
        <p:nvSpPr>
          <p:cNvPr id="187" name=""/>
          <p:cNvSpPr/>
          <p:nvPr/>
        </p:nvSpPr>
        <p:spPr>
          <a:xfrm>
            <a:off x="720000" y="2448000"/>
            <a:ext cx="180000" cy="180000"/>
          </a:xfrm>
          <a:prstGeom prst="ellipse">
            <a:avLst/>
          </a:prstGeom>
          <a:solidFill>
            <a:srgbClr val="28471f"/>
          </a:solidFill>
          <a:ln w="29160">
            <a:solidFill>
              <a:srgbClr val="81d41a"/>
            </a:solidFill>
            <a:round/>
          </a:ln>
        </p:spPr>
        <p:style>
          <a:lnRef idx="0"/>
          <a:fillRef idx="0"/>
          <a:effectRef idx="0"/>
          <a:fontRef idx="minor"/>
        </p:style>
      </p:sp>
      <p:sp>
        <p:nvSpPr>
          <p:cNvPr id="188" name=""/>
          <p:cNvSpPr/>
          <p:nvPr/>
        </p:nvSpPr>
        <p:spPr>
          <a:xfrm>
            <a:off x="720000" y="2988000"/>
            <a:ext cx="11160000" cy="1656000"/>
          </a:xfrm>
          <a:custGeom>
            <a:avLst/>
            <a:gdLst/>
            <a:ahLst/>
            <a:rect l="0" t="0" r="r" b="b"/>
            <a:pathLst>
              <a:path w="31002" h="4602">
                <a:moveTo>
                  <a:pt x="766" y="0"/>
                </a:moveTo>
                <a:lnTo>
                  <a:pt x="767" y="0"/>
                </a:lnTo>
                <a:cubicBezTo>
                  <a:pt x="632" y="0"/>
                  <a:pt x="500" y="35"/>
                  <a:pt x="383" y="103"/>
                </a:cubicBezTo>
                <a:cubicBezTo>
                  <a:pt x="267" y="170"/>
                  <a:pt x="170" y="267"/>
                  <a:pt x="103" y="383"/>
                </a:cubicBezTo>
                <a:cubicBezTo>
                  <a:pt x="35" y="500"/>
                  <a:pt x="0" y="632"/>
                  <a:pt x="0" y="767"/>
                </a:cubicBezTo>
                <a:lnTo>
                  <a:pt x="0" y="3834"/>
                </a:lnTo>
                <a:lnTo>
                  <a:pt x="0" y="3834"/>
                </a:lnTo>
                <a:cubicBezTo>
                  <a:pt x="0" y="3969"/>
                  <a:pt x="35" y="4101"/>
                  <a:pt x="103" y="4218"/>
                </a:cubicBezTo>
                <a:cubicBezTo>
                  <a:pt x="170" y="4334"/>
                  <a:pt x="267" y="4431"/>
                  <a:pt x="383" y="4498"/>
                </a:cubicBezTo>
                <a:cubicBezTo>
                  <a:pt x="500" y="4566"/>
                  <a:pt x="632" y="4601"/>
                  <a:pt x="767" y="4601"/>
                </a:cubicBezTo>
                <a:lnTo>
                  <a:pt x="30234" y="4601"/>
                </a:lnTo>
                <a:lnTo>
                  <a:pt x="30234" y="4601"/>
                </a:lnTo>
                <a:cubicBezTo>
                  <a:pt x="30369" y="4601"/>
                  <a:pt x="30501" y="4566"/>
                  <a:pt x="30618" y="4498"/>
                </a:cubicBezTo>
                <a:cubicBezTo>
                  <a:pt x="30734" y="4431"/>
                  <a:pt x="30831" y="4334"/>
                  <a:pt x="30898" y="4218"/>
                </a:cubicBezTo>
                <a:cubicBezTo>
                  <a:pt x="30966" y="4101"/>
                  <a:pt x="31001" y="3969"/>
                  <a:pt x="31001" y="3834"/>
                </a:cubicBezTo>
                <a:lnTo>
                  <a:pt x="31001" y="766"/>
                </a:lnTo>
                <a:lnTo>
                  <a:pt x="31001" y="767"/>
                </a:lnTo>
                <a:lnTo>
                  <a:pt x="31001" y="767"/>
                </a:lnTo>
                <a:cubicBezTo>
                  <a:pt x="31001" y="632"/>
                  <a:pt x="30966" y="500"/>
                  <a:pt x="30898" y="383"/>
                </a:cubicBezTo>
                <a:cubicBezTo>
                  <a:pt x="30831" y="267"/>
                  <a:pt x="30734" y="170"/>
                  <a:pt x="30618" y="103"/>
                </a:cubicBezTo>
                <a:cubicBezTo>
                  <a:pt x="30501" y="35"/>
                  <a:pt x="30369" y="0"/>
                  <a:pt x="30234" y="0"/>
                </a:cubicBezTo>
                <a:lnTo>
                  <a:pt x="766" y="0"/>
                </a:lnTo>
              </a:path>
            </a:pathLst>
          </a:custGeom>
          <a:solidFill>
            <a:srgbClr val="ffe994"/>
          </a:solidFill>
          <a:ln w="57240">
            <a:solidFill>
              <a:srgbClr val="472702"/>
            </a:solidFill>
            <a:round/>
          </a:ln>
        </p:spPr>
        <p:style>
          <a:lnRef idx="0"/>
          <a:fillRef idx="0"/>
          <a:effectRef idx="0"/>
          <a:fontRef idx="minor"/>
        </p:style>
        <p:txBody>
          <a:bodyPr lIns="118440" rIns="118440" tIns="73440" bIns="73440" anchor="t">
            <a:noAutofit/>
          </a:bodyPr>
          <a:p>
            <a:pPr algn="just">
              <a:buNone/>
            </a:pPr>
            <a:r>
              <a:rPr b="1" lang="en-PH" sz="1800" spc="-1" strike="noStrike">
                <a:solidFill>
                  <a:srgbClr val="000000"/>
                </a:solidFill>
                <a:latin typeface="Lato"/>
                <a:ea typeface=""/>
              </a:rPr>
              <a:t>Ang nasyonalismo ay naging daan upang lumutang ang kabayanihan ng magigiting at matatapang na mga Pilipino. Ipinakita ito ng mga pangunahing lider ng mga gerilya tulad nina Eleuterio Adevoso, Luis Taruc, Nieves Fernandez, at iba pa nang sila ay nanguna sa pagtatatag ng mga kilusan at namuno sa mga labanan. Dahil sa pagdami ng mga kilusan, nahirapan ang mga Hapones na sugpuin ang paglaban ng mga Pilipino sa kanilang pananakop.</a:t>
            </a:r>
            <a:endParaRPr b="0" lang="en-PH" sz="1800" spc="-1" strike="noStrike">
              <a:latin typeface=""/>
              <a:ea typeface=""/>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9" name="PlaceHolder 1"/>
          <p:cNvSpPr>
            <a:spLocks noGrp="1"/>
          </p:cNvSpPr>
          <p:nvPr>
            <p:ph type="title"/>
          </p:nvPr>
        </p:nvSpPr>
        <p:spPr>
          <a:xfrm>
            <a:off x="609480" y="254520"/>
            <a:ext cx="10007640" cy="1001520"/>
          </a:xfrm>
          <a:prstGeom prst="rect">
            <a:avLst/>
          </a:prstGeom>
          <a:solidFill>
            <a:srgbClr val="e16173"/>
          </a:solidFill>
          <a:ln cap="rnd" w="76320">
            <a:solidFill>
              <a:srgbClr val="472702"/>
            </a:solidFill>
            <a:prstDash val="sysDashDot"/>
            <a:round/>
          </a:ln>
        </p:spPr>
        <p:txBody>
          <a:bodyPr lIns="38160" rIns="38160" tIns="38160" bIns="38160" anchor="ctr">
            <a:noAutofit/>
          </a:bodyPr>
          <a:p>
            <a:pPr algn="ctr">
              <a:lnSpc>
                <a:spcPct val="100000"/>
              </a:lnSpc>
              <a:buNone/>
            </a:pPr>
            <a:r>
              <a:rPr b="1" lang="en-US" sz="3000" spc="-1" strike="noStrike">
                <a:solidFill>
                  <a:srgbClr val="ffffff"/>
                </a:solidFill>
                <a:latin typeface="Lato"/>
                <a:ea typeface="DejaVu Sans"/>
              </a:rPr>
              <a:t>Kahalagahan ng Pagpapakita ng Pagmamahal sa</a:t>
            </a:r>
            <a:br/>
            <a:r>
              <a:rPr b="1" lang="en-US" sz="3000" spc="-1" strike="noStrike">
                <a:solidFill>
                  <a:srgbClr val="ffffff"/>
                </a:solidFill>
                <a:latin typeface="Lato"/>
                <a:ea typeface="DejaVu Sans"/>
              </a:rPr>
              <a:t>Bayan sa Panahon ng Digmaan</a:t>
            </a:r>
            <a:endParaRPr b="0" lang="en-PH" sz="3000" spc="-1" strike="noStrike">
              <a:latin typeface="Arial"/>
            </a:endParaRPr>
          </a:p>
        </p:txBody>
      </p:sp>
      <p:sp>
        <p:nvSpPr>
          <p:cNvPr id="190" name=""/>
          <p:cNvSpPr/>
          <p:nvPr/>
        </p:nvSpPr>
        <p:spPr>
          <a:xfrm>
            <a:off x="720000" y="1440000"/>
            <a:ext cx="7560000" cy="540000"/>
          </a:xfrm>
          <a:custGeom>
            <a:avLst/>
            <a:gdLst/>
            <a:ahLst/>
            <a:rect l="0" t="0" r="r" b="b"/>
            <a:pathLst>
              <a:path w="21002" h="1502">
                <a:moveTo>
                  <a:pt x="250" y="0"/>
                </a:moveTo>
                <a:lnTo>
                  <a:pt x="250" y="0"/>
                </a:lnTo>
                <a:cubicBezTo>
                  <a:pt x="206" y="0"/>
                  <a:pt x="163" y="12"/>
                  <a:pt x="125" y="34"/>
                </a:cubicBezTo>
                <a:cubicBezTo>
                  <a:pt x="87" y="55"/>
                  <a:pt x="55" y="87"/>
                  <a:pt x="34" y="125"/>
                </a:cubicBezTo>
                <a:cubicBezTo>
                  <a:pt x="12" y="163"/>
                  <a:pt x="0" y="206"/>
                  <a:pt x="0" y="250"/>
                </a:cubicBezTo>
                <a:lnTo>
                  <a:pt x="0" y="1250"/>
                </a:lnTo>
                <a:lnTo>
                  <a:pt x="0" y="1251"/>
                </a:lnTo>
                <a:cubicBezTo>
                  <a:pt x="0" y="1295"/>
                  <a:pt x="12" y="1338"/>
                  <a:pt x="34" y="1376"/>
                </a:cubicBezTo>
                <a:cubicBezTo>
                  <a:pt x="55" y="1414"/>
                  <a:pt x="87" y="1446"/>
                  <a:pt x="125" y="1467"/>
                </a:cubicBezTo>
                <a:cubicBezTo>
                  <a:pt x="163" y="1489"/>
                  <a:pt x="206" y="1501"/>
                  <a:pt x="250" y="1501"/>
                </a:cubicBezTo>
                <a:lnTo>
                  <a:pt x="20750" y="1501"/>
                </a:lnTo>
                <a:lnTo>
                  <a:pt x="20751" y="1501"/>
                </a:lnTo>
                <a:cubicBezTo>
                  <a:pt x="20795" y="1501"/>
                  <a:pt x="20838" y="1489"/>
                  <a:pt x="20876" y="1467"/>
                </a:cubicBezTo>
                <a:cubicBezTo>
                  <a:pt x="20914" y="1446"/>
                  <a:pt x="20946" y="1414"/>
                  <a:pt x="20967" y="1376"/>
                </a:cubicBezTo>
                <a:cubicBezTo>
                  <a:pt x="20989" y="1338"/>
                  <a:pt x="21001" y="1295"/>
                  <a:pt x="21001" y="1251"/>
                </a:cubicBezTo>
                <a:lnTo>
                  <a:pt x="21000" y="250"/>
                </a:lnTo>
                <a:lnTo>
                  <a:pt x="21001" y="250"/>
                </a:lnTo>
                <a:lnTo>
                  <a:pt x="21001" y="250"/>
                </a:lnTo>
                <a:cubicBezTo>
                  <a:pt x="21001" y="206"/>
                  <a:pt x="20989" y="163"/>
                  <a:pt x="20967" y="125"/>
                </a:cubicBezTo>
                <a:cubicBezTo>
                  <a:pt x="20946" y="87"/>
                  <a:pt x="20914" y="55"/>
                  <a:pt x="20876" y="34"/>
                </a:cubicBezTo>
                <a:cubicBezTo>
                  <a:pt x="20838" y="12"/>
                  <a:pt x="20795" y="0"/>
                  <a:pt x="20751" y="0"/>
                </a:cubicBezTo>
                <a:lnTo>
                  <a:pt x="250" y="0"/>
                </a:lnTo>
              </a:path>
            </a:pathLst>
          </a:custGeom>
          <a:solidFill>
            <a:srgbClr val="472702"/>
          </a:solidFill>
          <a:ln w="57240">
            <a:solidFill>
              <a:srgbClr val="e16173"/>
            </a:solidFill>
            <a:round/>
          </a:ln>
        </p:spPr>
        <p:style>
          <a:lnRef idx="0"/>
          <a:fillRef idx="0"/>
          <a:effectRef idx="0"/>
          <a:fontRef idx="minor"/>
        </p:style>
        <p:txBody>
          <a:bodyPr lIns="118440" rIns="118440" tIns="73440" bIns="73440" anchor="ctr">
            <a:noAutofit/>
          </a:bodyPr>
          <a:p>
            <a:pPr algn="ctr">
              <a:buNone/>
            </a:pPr>
            <a:r>
              <a:rPr b="1" lang="en-PH" sz="2000" spc="-1" strike="noStrike">
                <a:latin typeface="Lato"/>
                <a:ea typeface=""/>
              </a:rPr>
              <a:t>Kahalagahan ng Damdaming Makabansa sa Panahon ng Digmaan</a:t>
            </a:r>
            <a:endParaRPr b="0" lang="en-PH" sz="2000" spc="-1" strike="noStrike">
              <a:latin typeface=""/>
              <a:ea typeface=""/>
            </a:endParaRPr>
          </a:p>
        </p:txBody>
      </p:sp>
      <p:sp>
        <p:nvSpPr>
          <p:cNvPr id="191" name=""/>
          <p:cNvSpPr/>
          <p:nvPr/>
        </p:nvSpPr>
        <p:spPr>
          <a:xfrm>
            <a:off x="972000" y="2160000"/>
            <a:ext cx="10548000" cy="684000"/>
          </a:xfrm>
          <a:custGeom>
            <a:avLst/>
            <a:gdLst/>
            <a:ahLst/>
            <a:rect l="0" t="0" r="r" b="b"/>
            <a:pathLst>
              <a:path w="29302" h="1902">
                <a:moveTo>
                  <a:pt x="316" y="0"/>
                </a:moveTo>
                <a:lnTo>
                  <a:pt x="317" y="0"/>
                </a:lnTo>
                <a:cubicBezTo>
                  <a:pt x="261" y="0"/>
                  <a:pt x="207" y="15"/>
                  <a:pt x="158" y="42"/>
                </a:cubicBezTo>
                <a:cubicBezTo>
                  <a:pt x="110" y="70"/>
                  <a:pt x="70" y="110"/>
                  <a:pt x="42" y="158"/>
                </a:cubicBezTo>
                <a:cubicBezTo>
                  <a:pt x="15" y="207"/>
                  <a:pt x="0" y="261"/>
                  <a:pt x="0" y="317"/>
                </a:cubicBezTo>
                <a:lnTo>
                  <a:pt x="0" y="1584"/>
                </a:lnTo>
                <a:lnTo>
                  <a:pt x="0" y="1584"/>
                </a:lnTo>
                <a:cubicBezTo>
                  <a:pt x="0" y="1640"/>
                  <a:pt x="15" y="1694"/>
                  <a:pt x="42" y="1743"/>
                </a:cubicBezTo>
                <a:cubicBezTo>
                  <a:pt x="70" y="1791"/>
                  <a:pt x="110" y="1831"/>
                  <a:pt x="158" y="1859"/>
                </a:cubicBezTo>
                <a:cubicBezTo>
                  <a:pt x="207" y="1886"/>
                  <a:pt x="261" y="1901"/>
                  <a:pt x="317" y="1901"/>
                </a:cubicBezTo>
                <a:lnTo>
                  <a:pt x="28984" y="1901"/>
                </a:lnTo>
                <a:lnTo>
                  <a:pt x="28984" y="1901"/>
                </a:lnTo>
                <a:cubicBezTo>
                  <a:pt x="29040" y="1901"/>
                  <a:pt x="29094" y="1886"/>
                  <a:pt x="29143" y="1859"/>
                </a:cubicBezTo>
                <a:cubicBezTo>
                  <a:pt x="29191" y="1831"/>
                  <a:pt x="29231" y="1791"/>
                  <a:pt x="29259" y="1743"/>
                </a:cubicBezTo>
                <a:cubicBezTo>
                  <a:pt x="29286" y="1694"/>
                  <a:pt x="29301" y="1640"/>
                  <a:pt x="29301" y="1584"/>
                </a:cubicBezTo>
                <a:lnTo>
                  <a:pt x="29301" y="316"/>
                </a:lnTo>
                <a:lnTo>
                  <a:pt x="29301" y="317"/>
                </a:lnTo>
                <a:lnTo>
                  <a:pt x="29301" y="317"/>
                </a:lnTo>
                <a:cubicBezTo>
                  <a:pt x="29301" y="261"/>
                  <a:pt x="29286" y="207"/>
                  <a:pt x="29259" y="158"/>
                </a:cubicBezTo>
                <a:cubicBezTo>
                  <a:pt x="29231" y="110"/>
                  <a:pt x="29191" y="70"/>
                  <a:pt x="29143" y="42"/>
                </a:cubicBezTo>
                <a:cubicBezTo>
                  <a:pt x="29094" y="15"/>
                  <a:pt x="29040" y="0"/>
                  <a:pt x="28984" y="0"/>
                </a:cubicBezTo>
                <a:lnTo>
                  <a:pt x="316" y="0"/>
                </a:lnTo>
              </a:path>
            </a:pathLst>
          </a:custGeom>
          <a:solidFill>
            <a:srgbClr val="28471f"/>
          </a:solidFill>
          <a:ln w="29160">
            <a:solidFill>
              <a:srgbClr val="81d41a"/>
            </a:solidFill>
            <a:round/>
          </a:ln>
        </p:spPr>
        <p:style>
          <a:lnRef idx="0"/>
          <a:fillRef idx="0"/>
          <a:effectRef idx="0"/>
          <a:fontRef idx="minor"/>
        </p:style>
        <p:txBody>
          <a:bodyPr lIns="104760" rIns="104760" tIns="59760" bIns="59760" anchor="ctr">
            <a:noAutofit/>
          </a:bodyPr>
          <a:p>
            <a:pPr algn="just">
              <a:buNone/>
            </a:pPr>
            <a:r>
              <a:rPr b="1" lang="en-PH" sz="2000" spc="-1" strike="noStrike">
                <a:latin typeface="Lato"/>
                <a:ea typeface=""/>
              </a:rPr>
              <a:t>Ang pagmamahal sa bayan ay nagbigay ng pag-asa sa mga mamamayan at nagpatibay sa kanilang pagnanais na makalaya sa mga Hapones.</a:t>
            </a:r>
            <a:endParaRPr b="0" lang="en-PH" sz="2000" spc="-1" strike="noStrike">
              <a:latin typeface="Lato"/>
              <a:ea typeface=""/>
            </a:endParaRPr>
          </a:p>
        </p:txBody>
      </p:sp>
      <p:sp>
        <p:nvSpPr>
          <p:cNvPr id="192" name=""/>
          <p:cNvSpPr/>
          <p:nvPr/>
        </p:nvSpPr>
        <p:spPr>
          <a:xfrm>
            <a:off x="720000" y="2448000"/>
            <a:ext cx="180000" cy="180000"/>
          </a:xfrm>
          <a:prstGeom prst="ellipse">
            <a:avLst/>
          </a:prstGeom>
          <a:solidFill>
            <a:srgbClr val="28471f"/>
          </a:solidFill>
          <a:ln w="29160">
            <a:solidFill>
              <a:srgbClr val="81d41a"/>
            </a:solidFill>
            <a:round/>
          </a:ln>
        </p:spPr>
        <p:style>
          <a:lnRef idx="0"/>
          <a:fillRef idx="0"/>
          <a:effectRef idx="0"/>
          <a:fontRef idx="minor"/>
        </p:style>
      </p:sp>
      <p:sp>
        <p:nvSpPr>
          <p:cNvPr id="193" name=""/>
          <p:cNvSpPr/>
          <p:nvPr/>
        </p:nvSpPr>
        <p:spPr>
          <a:xfrm>
            <a:off x="720000" y="2988000"/>
            <a:ext cx="11160000" cy="1872000"/>
          </a:xfrm>
          <a:custGeom>
            <a:avLst/>
            <a:gdLst/>
            <a:ahLst/>
            <a:rect l="0" t="0" r="r" b="b"/>
            <a:pathLst>
              <a:path w="31002" h="5202">
                <a:moveTo>
                  <a:pt x="866" y="0"/>
                </a:moveTo>
                <a:lnTo>
                  <a:pt x="867" y="0"/>
                </a:lnTo>
                <a:cubicBezTo>
                  <a:pt x="715" y="0"/>
                  <a:pt x="565" y="40"/>
                  <a:pt x="433" y="116"/>
                </a:cubicBezTo>
                <a:cubicBezTo>
                  <a:pt x="302" y="192"/>
                  <a:pt x="192" y="302"/>
                  <a:pt x="116" y="433"/>
                </a:cubicBezTo>
                <a:cubicBezTo>
                  <a:pt x="40" y="565"/>
                  <a:pt x="0" y="715"/>
                  <a:pt x="0" y="867"/>
                </a:cubicBezTo>
                <a:lnTo>
                  <a:pt x="0" y="4334"/>
                </a:lnTo>
                <a:lnTo>
                  <a:pt x="0" y="4334"/>
                </a:lnTo>
                <a:cubicBezTo>
                  <a:pt x="0" y="4486"/>
                  <a:pt x="40" y="4636"/>
                  <a:pt x="116" y="4768"/>
                </a:cubicBezTo>
                <a:cubicBezTo>
                  <a:pt x="192" y="4899"/>
                  <a:pt x="302" y="5009"/>
                  <a:pt x="433" y="5085"/>
                </a:cubicBezTo>
                <a:cubicBezTo>
                  <a:pt x="565" y="5161"/>
                  <a:pt x="715" y="5201"/>
                  <a:pt x="867" y="5201"/>
                </a:cubicBezTo>
                <a:lnTo>
                  <a:pt x="30134" y="5201"/>
                </a:lnTo>
                <a:lnTo>
                  <a:pt x="30134" y="5201"/>
                </a:lnTo>
                <a:cubicBezTo>
                  <a:pt x="30286" y="5201"/>
                  <a:pt x="30436" y="5161"/>
                  <a:pt x="30568" y="5085"/>
                </a:cubicBezTo>
                <a:cubicBezTo>
                  <a:pt x="30699" y="5009"/>
                  <a:pt x="30809" y="4899"/>
                  <a:pt x="30885" y="4768"/>
                </a:cubicBezTo>
                <a:cubicBezTo>
                  <a:pt x="30961" y="4636"/>
                  <a:pt x="31001" y="4486"/>
                  <a:pt x="31001" y="4334"/>
                </a:cubicBezTo>
                <a:lnTo>
                  <a:pt x="31001" y="866"/>
                </a:lnTo>
                <a:lnTo>
                  <a:pt x="31001" y="867"/>
                </a:lnTo>
                <a:lnTo>
                  <a:pt x="31001" y="867"/>
                </a:lnTo>
                <a:cubicBezTo>
                  <a:pt x="31001" y="715"/>
                  <a:pt x="30961" y="565"/>
                  <a:pt x="30885" y="433"/>
                </a:cubicBezTo>
                <a:cubicBezTo>
                  <a:pt x="30809" y="302"/>
                  <a:pt x="30699" y="192"/>
                  <a:pt x="30568" y="116"/>
                </a:cubicBezTo>
                <a:cubicBezTo>
                  <a:pt x="30436" y="40"/>
                  <a:pt x="30286" y="0"/>
                  <a:pt x="30134" y="0"/>
                </a:cubicBezTo>
                <a:lnTo>
                  <a:pt x="866" y="0"/>
                </a:lnTo>
              </a:path>
            </a:pathLst>
          </a:custGeom>
          <a:solidFill>
            <a:srgbClr val="ffe994"/>
          </a:solidFill>
          <a:ln w="57240">
            <a:solidFill>
              <a:srgbClr val="472702"/>
            </a:solidFill>
            <a:round/>
          </a:ln>
        </p:spPr>
        <p:style>
          <a:lnRef idx="0"/>
          <a:fillRef idx="0"/>
          <a:effectRef idx="0"/>
          <a:fontRef idx="minor"/>
        </p:style>
        <p:txBody>
          <a:bodyPr lIns="118440" rIns="118440" tIns="73440" bIns="73440" anchor="ctr">
            <a:noAutofit/>
          </a:bodyPr>
          <a:p>
            <a:pPr algn="just">
              <a:buNone/>
            </a:pPr>
            <a:r>
              <a:rPr b="1" lang="en-PH" sz="1800" spc="-1" strike="noStrike">
                <a:solidFill>
                  <a:srgbClr val="000000"/>
                </a:solidFill>
                <a:latin typeface="Lato"/>
                <a:ea typeface=""/>
              </a:rPr>
              <a:t>Sapagkat nakikita ang pagmamahal ng kapuwa Pilipino sa sariling bansa at sa mga mamamayan, nagkaroon ng pag-asa ang mga Pilipino na makamit ang hinahangad na kalayaan. Nakatulong ito upang tumibay ang kanilang paniniwala sa kakayahan ng mga kilusang nabuo upang wakasan ang pangaabuso at pagmamalupit ng mga dayuhan. Lalong namulat ang mga Pilipino sa kahalagahan ng pagkakaisa upang makamit ang kalayaan ng bansa. Dahil dito, lalong tumindi ang kanilang pagsuporta sa mga pagkilos ng mga gerilya laban sa Hapon.</a:t>
            </a:r>
            <a:endParaRPr b="0" lang="en-PH" sz="1800" spc="-1" strike="noStrike">
              <a:latin typeface="Lato"/>
              <a:ea typeface=""/>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4" name="PlaceHolder 1"/>
          <p:cNvSpPr>
            <a:spLocks noGrp="1"/>
          </p:cNvSpPr>
          <p:nvPr>
            <p:ph type="title"/>
          </p:nvPr>
        </p:nvSpPr>
        <p:spPr>
          <a:xfrm>
            <a:off x="609480" y="273600"/>
            <a:ext cx="10961640" cy="1134000"/>
          </a:xfrm>
          <a:prstGeom prst="rect">
            <a:avLst/>
          </a:prstGeom>
          <a:noFill/>
          <a:ln w="0">
            <a:noFill/>
          </a:ln>
        </p:spPr>
        <p:txBody>
          <a:bodyPr lIns="0" rIns="0" tIns="0" bIns="0" anchor="ctr">
            <a:noAutofit/>
          </a:bodyPr>
          <a:p>
            <a:pPr>
              <a:lnSpc>
                <a:spcPct val="100000"/>
              </a:lnSpc>
              <a:buNone/>
            </a:pPr>
            <a:r>
              <a:rPr b="1" lang="en-PH" sz="3800" spc="-1" strike="noStrike">
                <a:latin typeface="Lato"/>
              </a:rPr>
              <a:t>PAGSASANAY</a:t>
            </a:r>
            <a:endParaRPr b="0" lang="en-PH" sz="3800" spc="-1" strike="noStrike">
              <a:latin typeface="Arial"/>
            </a:endParaRPr>
          </a:p>
        </p:txBody>
      </p:sp>
      <p:sp>
        <p:nvSpPr>
          <p:cNvPr id="195" name="PlaceHolder 2"/>
          <p:cNvSpPr>
            <a:spLocks noGrp="1"/>
          </p:cNvSpPr>
          <p:nvPr>
            <p:ph/>
          </p:nvPr>
        </p:nvSpPr>
        <p:spPr>
          <a:xfrm>
            <a:off x="609480" y="1604520"/>
            <a:ext cx="10961640" cy="3966480"/>
          </a:xfrm>
          <a:prstGeom prst="rect">
            <a:avLst/>
          </a:prstGeom>
          <a:noFill/>
          <a:ln w="0">
            <a:noFill/>
          </a:ln>
        </p:spPr>
        <p:txBody>
          <a:bodyPr lIns="0" rIns="0" tIns="0" bIns="0" anchor="t">
            <a:normAutofit/>
          </a:bodyPr>
          <a:p>
            <a:pPr algn="just">
              <a:buNone/>
            </a:pPr>
            <a:r>
              <a:rPr b="0" lang="en-PH" sz="1800" spc="-1" strike="noStrike">
                <a:solidFill>
                  <a:srgbClr val="000000"/>
                </a:solidFill>
                <a:latin typeface="Lato"/>
                <a:ea typeface="Arial Black;Arial Black"/>
              </a:rPr>
              <a:t>Suriin ang bawat sitwasyon. Alin ang nagpapakita ng pagmamahal sa bayan noong panahon ng digmaan? Ipaliwanag ang sagot sa pamamagitan ng pagsulat ng isang talata na may tatlo hanggang limang pangungusap sa iyong sagutang papel o kuwaderno.</a:t>
            </a:r>
            <a:endParaRPr b="0" lang="en-PH" sz="1800" spc="-1" strike="noStrike">
              <a:latin typeface=""/>
              <a:ea typeface=""/>
            </a:endParaRPr>
          </a:p>
          <a:p>
            <a:pPr algn="just">
              <a:buNone/>
            </a:pPr>
            <a:endParaRPr b="0" lang="en-PH" sz="1800" spc="-1" strike="noStrike">
              <a:latin typeface=""/>
              <a:ea typeface=""/>
            </a:endParaRPr>
          </a:p>
          <a:p>
            <a:pPr algn="just">
              <a:buNone/>
            </a:pPr>
            <a:endParaRPr b="0" lang="en-PH" sz="1800" spc="-1" strike="noStrike">
              <a:latin typeface=""/>
              <a:ea typeface=""/>
            </a:endParaRPr>
          </a:p>
        </p:txBody>
      </p:sp>
      <p:graphicFrame>
        <p:nvGraphicFramePr>
          <p:cNvPr id="196" name=""/>
          <p:cNvGraphicFramePr/>
          <p:nvPr/>
        </p:nvGraphicFramePr>
        <p:xfrm>
          <a:off x="751680" y="2549160"/>
          <a:ext cx="10767960" cy="3570480"/>
        </p:xfrm>
        <a:graphic>
          <a:graphicData uri="http://schemas.openxmlformats.org/drawingml/2006/table">
            <a:tbl>
              <a:tblPr/>
              <a:tblGrid>
                <a:gridCol w="5383440"/>
                <a:gridCol w="5384880"/>
              </a:tblGrid>
              <a:tr h="3570840">
                <a:tc>
                  <a:txBody>
                    <a:bodyPr lIns="90000" rIns="90000" tIns="46800" bIns="46800" anchor="t">
                      <a:noAutofit/>
                    </a:bodyPr>
                    <a:p>
                      <a:pPr algn="just">
                        <a:buNone/>
                      </a:pPr>
                      <a:r>
                        <a:rPr b="1" lang="en-PH" sz="2000" spc="-1" strike="noStrike">
                          <a:latin typeface="Lato"/>
                        </a:rPr>
                        <a:t>Sitwasyon 1:</a:t>
                      </a:r>
                      <a:endParaRPr b="1" lang="en-PH" sz="2000" spc="-1" strike="noStrike">
                        <a:latin typeface="Lato"/>
                      </a:endParaRPr>
                    </a:p>
                    <a:p>
                      <a:pPr algn="just">
                        <a:buNone/>
                      </a:pPr>
                      <a:endParaRPr b="1" lang="en-PH" sz="2000" spc="-1" strike="noStrike">
                        <a:latin typeface="Lato"/>
                      </a:endParaRPr>
                    </a:p>
                    <a:p>
                      <a:pPr algn="just">
                        <a:buNone/>
                      </a:pPr>
                      <a:r>
                        <a:rPr b="1" lang="en-PH" sz="2000" spc="-1" strike="noStrike">
                          <a:latin typeface="Lato"/>
                        </a:rPr>
                        <a:t>Si Mang Pablo ay nahikayat na sumali sa kilusang gerilya. Dahil sa husay niya sa pag-eespiya, natalo ng kanilang samahan ang mga Hapones at napabagsak ang kuta nito sa kanilang lugar.</a:t>
                      </a:r>
                      <a:endParaRPr b="1" lang="en-PH" sz="2000" spc="-1" strike="noStrike">
                        <a:latin typeface="Lato"/>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ff"/>
                    </a:solidFill>
                  </a:tcPr>
                </a:tc>
                <a:tc>
                  <a:txBody>
                    <a:bodyPr lIns="90000" rIns="90000" tIns="46800" bIns="46800" anchor="t">
                      <a:noAutofit/>
                    </a:bodyPr>
                    <a:p>
                      <a:pPr algn="just">
                        <a:buNone/>
                      </a:pPr>
                      <a:r>
                        <a:rPr b="1" lang="en-PH" sz="2000" spc="-1" strike="noStrike">
                          <a:latin typeface="Lato"/>
                        </a:rPr>
                        <a:t>Sitwasyon 2:</a:t>
                      </a:r>
                      <a:endParaRPr b="1" lang="en-PH" sz="2000" spc="-1" strike="noStrike">
                        <a:latin typeface="Lato"/>
                      </a:endParaRPr>
                    </a:p>
                    <a:p>
                      <a:pPr algn="just">
                        <a:buNone/>
                      </a:pPr>
                      <a:endParaRPr b="1" lang="en-PH" sz="2000" spc="-1" strike="noStrike">
                        <a:latin typeface="Lato"/>
                      </a:endParaRPr>
                    </a:p>
                    <a:p>
                      <a:pPr algn="just">
                        <a:buNone/>
                      </a:pPr>
                      <a:r>
                        <a:rPr b="1" lang="en-PH" sz="2000" spc="-1" strike="noStrike">
                          <a:latin typeface="Lato"/>
                        </a:rPr>
                        <a:t>Si Aling Maria ay may-ari ng maliit na kainan sa kanilang nayon. Nang sumiklab ang labanan sa pagitan ng mga gerilya at sundalong Hapones, lagi niyang ipinaghahanda ng pagkain at pinatutuloy ang mga gerilya sa kaniyang tahanan.</a:t>
                      </a:r>
                      <a:endParaRPr b="1" lang="en-PH" sz="2000" spc="-1" strike="noStrike">
                        <a:latin typeface="Lato"/>
                      </a:endParaRPr>
                    </a:p>
                    <a:p>
                      <a:pPr algn="just">
                        <a:buNone/>
                      </a:pPr>
                      <a:endParaRPr b="1" lang="en-PH" sz="2000" spc="-1" strike="noStrike">
                        <a:latin typeface="Lato"/>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ff"/>
                    </a:solidFill>
                  </a:tcPr>
                </a:tc>
              </a:tr>
            </a:tbl>
          </a:graphicData>
        </a:graphic>
      </p:graphicFrame>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7" name="PlaceHolder 1"/>
          <p:cNvSpPr>
            <a:spLocks noGrp="1"/>
          </p:cNvSpPr>
          <p:nvPr>
            <p:ph type="title"/>
          </p:nvPr>
        </p:nvSpPr>
        <p:spPr>
          <a:xfrm>
            <a:off x="609480" y="273600"/>
            <a:ext cx="10961640" cy="1134000"/>
          </a:xfrm>
          <a:prstGeom prst="rect">
            <a:avLst/>
          </a:prstGeom>
          <a:noFill/>
          <a:ln w="0">
            <a:noFill/>
          </a:ln>
        </p:spPr>
        <p:txBody>
          <a:bodyPr lIns="0" rIns="0" tIns="0" bIns="0" anchor="ctr">
            <a:noAutofit/>
          </a:bodyPr>
          <a:p>
            <a:pPr>
              <a:lnSpc>
                <a:spcPct val="100000"/>
              </a:lnSpc>
              <a:buNone/>
            </a:pPr>
            <a:r>
              <a:rPr b="1" lang="en-PH" sz="3800" spc="-1" strike="noStrike">
                <a:latin typeface="Lato"/>
              </a:rPr>
              <a:t>SUSI SA PAGWAWASTO</a:t>
            </a:r>
            <a:endParaRPr b="0" lang="en-PH" sz="3800" spc="-1" strike="noStrike">
              <a:latin typeface="Arial"/>
            </a:endParaRPr>
          </a:p>
        </p:txBody>
      </p:sp>
      <p:sp>
        <p:nvSpPr>
          <p:cNvPr id="198" name="PlaceHolder 2"/>
          <p:cNvSpPr>
            <a:spLocks noGrp="1"/>
          </p:cNvSpPr>
          <p:nvPr>
            <p:ph/>
          </p:nvPr>
        </p:nvSpPr>
        <p:spPr>
          <a:xfrm>
            <a:off x="609480" y="1604520"/>
            <a:ext cx="10961640" cy="3966480"/>
          </a:xfrm>
          <a:prstGeom prst="rect">
            <a:avLst/>
          </a:prstGeom>
          <a:noFill/>
          <a:ln w="0">
            <a:noFill/>
          </a:ln>
        </p:spPr>
        <p:txBody>
          <a:bodyPr lIns="0" rIns="0" tIns="0" bIns="0" anchor="t">
            <a:normAutofit/>
          </a:bodyPr>
          <a:p>
            <a:r>
              <a:rPr b="0" lang="en-PH" sz="1800" spc="-1" strike="noStrike">
                <a:latin typeface="Lato"/>
              </a:rPr>
              <a:t>Ang sagot ay batay sa pangangatwiran ng mag-aaral.</a:t>
            </a:r>
            <a:endParaRPr b="0" lang="en-PH" sz="1800" spc="-1" strike="noStrike">
              <a:latin typeface=""/>
              <a:ea typeface=""/>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5219</TotalTime>
  <Application>LibreOffice/7.2.5.2$MacOSX_X86_64 LibreOffice_project/499f9727c189e6ef3471021d6132d4c694f357e5</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2023-03-28T14:13:15Z</dcterms:modified>
  <cp:revision>2517</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7</vt:i4>
  </property>
</Properties>
</file>