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8160" cy="6854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5040" cy="2795040"/>
          </a:xfrm>
          <a:prstGeom prst="rect">
            <a:avLst/>
          </a:prstGeom>
          <a:ln w="0">
            <a:noFill/>
          </a:ln>
        </p:spPr>
      </p:pic>
      <p:sp>
        <p:nvSpPr>
          <p:cNvPr id="2" name="Rectangle 5"/>
          <p:cNvSpPr/>
          <p:nvPr/>
        </p:nvSpPr>
        <p:spPr>
          <a:xfrm>
            <a:off x="3487320" y="1475280"/>
            <a:ext cx="8700480" cy="38584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700480" cy="3801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8160" cy="631080"/>
          </a:xfrm>
          <a:prstGeom prst="rect">
            <a:avLst/>
          </a:prstGeom>
          <a:ln w="0">
            <a:noFill/>
          </a:ln>
        </p:spPr>
      </p:pic>
      <p:sp>
        <p:nvSpPr>
          <p:cNvPr id="43" name="Rectangle 7"/>
          <p:cNvSpPr/>
          <p:nvPr/>
        </p:nvSpPr>
        <p:spPr>
          <a:xfrm>
            <a:off x="10868760" y="0"/>
            <a:ext cx="966600" cy="96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30680" cy="1030680"/>
          </a:xfrm>
          <a:prstGeom prst="rect">
            <a:avLst/>
          </a:prstGeom>
          <a:ln w="0">
            <a:noFill/>
          </a:ln>
        </p:spPr>
      </p:pic>
      <p:sp>
        <p:nvSpPr>
          <p:cNvPr id="45" name="TextBox 9"/>
          <p:cNvSpPr/>
          <p:nvPr/>
        </p:nvSpPr>
        <p:spPr>
          <a:xfrm>
            <a:off x="185400" y="6362280"/>
            <a:ext cx="4687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9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2480" cy="338076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953080"/>
            <a:ext cx="8097480" cy="63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601"/>
              </a:spcBef>
              <a:spcAft>
                <a:spcPts val="300"/>
              </a:spcAft>
              <a:buNone/>
            </a:pPr>
            <a:r>
              <a:rPr b="0" lang="en-US" sz="3600" spc="-1" strike="noStrike">
                <a:solidFill>
                  <a:srgbClr val="ffffff"/>
                </a:solidFill>
                <a:latin typeface="Montserrat medium"/>
                <a:ea typeface="Arial;Arial"/>
              </a:rPr>
              <a:t>Pagsulat ng Talata Tungkol sa Sarili</a:t>
            </a:r>
            <a:endParaRPr b="0" lang="en-PH" sz="3600" spc="-1" strike="noStrike">
              <a:latin typeface="Montserrat medium"/>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0" y="5040"/>
            <a:ext cx="8279640" cy="1074600"/>
          </a:xfrm>
          <a:prstGeom prst="rect">
            <a:avLst/>
          </a:prstGeom>
          <a:noFill/>
          <a:ln w="0">
            <a:noFill/>
          </a:ln>
        </p:spPr>
        <p:txBody>
          <a:bodyPr lIns="90000" rIns="90000" tIns="45000" bIns="45000" anchor="ctr">
            <a:normAutofit/>
          </a:bodyPr>
          <a:p>
            <a:pPr>
              <a:lnSpc>
                <a:spcPct val="100000"/>
              </a:lnSpc>
              <a:spcBef>
                <a:spcPts val="601"/>
              </a:spcBef>
              <a:spcAft>
                <a:spcPts val="300"/>
              </a:spcAft>
              <a:buNone/>
            </a:pPr>
            <a:r>
              <a:rPr b="0" lang="en-US" sz="4000" spc="-1" strike="noStrike">
                <a:solidFill>
                  <a:srgbClr val="000000"/>
                </a:solidFill>
                <a:latin typeface="Arial"/>
                <a:ea typeface="Arial;Arial"/>
              </a:rPr>
              <a:t>Pagsulat ng Talata Tungkol sa Sarili</a:t>
            </a:r>
            <a:endParaRPr b="0" lang="en-PH" sz="4000" spc="-1" strike="noStrike">
              <a:latin typeface="Arial"/>
            </a:endParaRPr>
          </a:p>
        </p:txBody>
      </p:sp>
      <p:sp>
        <p:nvSpPr>
          <p:cNvPr id="126" name=""/>
          <p:cNvSpPr/>
          <p:nvPr/>
        </p:nvSpPr>
        <p:spPr>
          <a:xfrm>
            <a:off x="360000" y="972000"/>
            <a:ext cx="11519640" cy="50277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latin typeface="Lato"/>
              </a:rPr>
              <a:t>             </a:t>
            </a:r>
            <a:r>
              <a:rPr b="0" lang="en-PH" sz="1800" spc="-1" strike="noStrike">
                <a:latin typeface="Lato"/>
              </a:rPr>
              <a:t>Ang</a:t>
            </a:r>
            <a:r>
              <a:rPr b="1" lang="en-PH" sz="1800" spc="-1" strike="noStrike">
                <a:latin typeface="Lato"/>
              </a:rPr>
              <a:t> talata </a:t>
            </a:r>
            <a:r>
              <a:rPr b="0" lang="en-PH" sz="1800" spc="-1" strike="noStrike">
                <a:latin typeface="Lato"/>
              </a:rPr>
              <a:t>ay binubuo ng isang pangungusap o pangkat ng mga magkakaugnay na pangungusap tungkol sa paksang diwa. </a:t>
            </a:r>
            <a:endParaRPr b="0" lang="en-PH" sz="1800" spc="-1" strike="noStrike">
              <a:latin typeface="Arial"/>
            </a:endParaRPr>
          </a:p>
          <a:p>
            <a:pPr>
              <a:lnSpc>
                <a:spcPct val="150000"/>
              </a:lnSpc>
              <a:buNone/>
            </a:pPr>
            <a:r>
              <a:rPr b="0" lang="en-PH" sz="1800" spc="-1" strike="noStrike">
                <a:latin typeface="Lato"/>
              </a:rPr>
              <a:t>• </a:t>
            </a:r>
            <a:r>
              <a:rPr b="1" lang="en-PH" sz="1800" spc="-1" strike="noStrike">
                <a:latin typeface="Lato"/>
              </a:rPr>
              <a:t>Sa pagsulat ng talata</a:t>
            </a:r>
            <a:r>
              <a:rPr b="0" lang="en-PH" sz="1800" spc="-1" strike="noStrike">
                <a:latin typeface="Lato"/>
              </a:rPr>
              <a:t>, dapat tandaan ang mga gabay sa </a:t>
            </a:r>
            <a:r>
              <a:rPr b="1" lang="en-PH" sz="1800" spc="-1" strike="noStrike">
                <a:latin typeface="Lato"/>
              </a:rPr>
              <a:t>paggamit ng mga bantas at malalaking letra</a:t>
            </a:r>
            <a:r>
              <a:rPr b="0" lang="en-PH" sz="1800" spc="-1" strike="noStrike">
                <a:latin typeface="Lato"/>
              </a:rPr>
              <a:t>. </a:t>
            </a:r>
            <a:r>
              <a:rPr b="0" lang="en-PH" sz="1800" spc="-1" strike="noStrike">
                <a:solidFill>
                  <a:srgbClr val="000000"/>
                </a:solidFill>
                <a:latin typeface="Lato"/>
                <a:ea typeface="Arial;Arial"/>
              </a:rPr>
              <a:t>Dapat ding sundin ang panuntunan sa </a:t>
            </a:r>
            <a:r>
              <a:rPr b="1" lang="en-PH" sz="1800" spc="-1" strike="noStrike">
                <a:solidFill>
                  <a:srgbClr val="000000"/>
                </a:solidFill>
                <a:latin typeface="Lato"/>
                <a:ea typeface="Arial;Arial"/>
              </a:rPr>
              <a:t>wastong palugit at indensiyon ng unang salita</a:t>
            </a:r>
            <a:r>
              <a:rPr b="0" lang="en-PH" sz="1800" spc="-1" strike="noStrike">
                <a:solidFill>
                  <a:srgbClr val="000000"/>
                </a:solidFill>
                <a:latin typeface="Lato"/>
                <a:ea typeface="Arial;Arial"/>
              </a:rPr>
              <a:t> sa bawat talata.</a:t>
            </a:r>
            <a:endParaRPr b="0" lang="en-PH" sz="1800" spc="-1" strike="noStrike">
              <a:latin typeface="Arial"/>
            </a:endParaRPr>
          </a:p>
          <a:p>
            <a:pPr>
              <a:lnSpc>
                <a:spcPct val="150000"/>
              </a:lnSpc>
              <a:buNone/>
            </a:pPr>
            <a:r>
              <a:rPr b="1" lang="en-PH" sz="1800" spc="-1" strike="noStrike">
                <a:solidFill>
                  <a:srgbClr val="000000"/>
                </a:solidFill>
                <a:latin typeface="Lato"/>
                <a:ea typeface="Arial;Arial"/>
              </a:rPr>
              <a:t>	</a:t>
            </a:r>
            <a:r>
              <a:rPr b="1" lang="en-PH" sz="1800" spc="-1" strike="noStrike">
                <a:solidFill>
                  <a:srgbClr val="000000"/>
                </a:solidFill>
                <a:latin typeface="Lato"/>
                <a:ea typeface="Arial;Arial"/>
              </a:rPr>
              <a:t>Pagsulat ng Talata</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Sa pagsulat ng talata, isaalang-alang ang mga patnubay sa wastong pagsulat:</a:t>
            </a:r>
            <a:endParaRPr b="0" lang="en-PH" sz="1800" spc="-1" strike="noStrike">
              <a:latin typeface="Arial"/>
            </a:endParaRPr>
          </a:p>
          <a:p>
            <a:pPr lvl="1" marL="432000" indent="-216000">
              <a:lnSpc>
                <a:spcPct val="150000"/>
              </a:lnSpc>
              <a:buClr>
                <a:srgbClr val="000000"/>
              </a:buClr>
              <a:buSzPct val="45000"/>
              <a:buFont typeface="Symbol"/>
              <a:buChar char=""/>
            </a:pPr>
            <a:r>
              <a:rPr b="0" lang="en-PH" sz="1800" spc="-1" strike="noStrike">
                <a:solidFill>
                  <a:srgbClr val="000000"/>
                </a:solidFill>
                <a:latin typeface="Lato"/>
                <a:ea typeface="Arial;Arial"/>
              </a:rPr>
              <a:t>- wastong pagbaybay</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wastong gamit ng mga bantas at malaking letra</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wastong pagpapantig ng salita</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wastong pag-iindensiyon</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angkop ang nilalaman sa paksa</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magkakaugnay ang kaisipan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4"/>
          <p:cNvSpPr/>
          <p:nvPr/>
        </p:nvSpPr>
        <p:spPr>
          <a:xfrm>
            <a:off x="825840" y="1195920"/>
            <a:ext cx="10511640" cy="1141560"/>
          </a:xfrm>
          <a:prstGeom prst="rect">
            <a:avLst/>
          </a:prstGeom>
          <a:noFill/>
          <a:ln w="0">
            <a:noFill/>
          </a:ln>
        </p:spPr>
        <p:style>
          <a:lnRef idx="0"/>
          <a:fillRef idx="0"/>
          <a:effectRef idx="0"/>
          <a:fontRef idx="minor"/>
        </p:style>
      </p:sp>
      <p:sp>
        <p:nvSpPr>
          <p:cNvPr id="128" name="PlaceHolder 3"/>
          <p:cNvSpPr/>
          <p:nvPr/>
        </p:nvSpPr>
        <p:spPr>
          <a:xfrm>
            <a:off x="900000" y="2340000"/>
            <a:ext cx="10798920" cy="3418920"/>
          </a:xfrm>
          <a:prstGeom prst="rect">
            <a:avLst/>
          </a:prstGeom>
          <a:noFill/>
          <a:ln w="0">
            <a:noFill/>
          </a:ln>
        </p:spPr>
        <p:style>
          <a:lnRef idx="0"/>
          <a:fillRef idx="0"/>
          <a:effectRef idx="0"/>
          <a:fontRef idx="minor"/>
        </p:style>
      </p:sp>
      <p:sp>
        <p:nvSpPr>
          <p:cNvPr id="129" name="PlaceHolder 6"/>
          <p:cNvSpPr/>
          <p:nvPr/>
        </p:nvSpPr>
        <p:spPr>
          <a:xfrm>
            <a:off x="0" y="5040"/>
            <a:ext cx="6901200" cy="714240"/>
          </a:xfrm>
          <a:prstGeom prst="rect">
            <a:avLst/>
          </a:prstGeom>
          <a:noFill/>
          <a:ln w="0">
            <a:noFill/>
          </a:ln>
        </p:spPr>
        <p:style>
          <a:lnRef idx="0"/>
          <a:fillRef idx="0"/>
          <a:effectRef idx="0"/>
          <a:fontRef idx="minor"/>
        </p:style>
        <p:txBody>
          <a:bodyPr lIns="90000" rIns="90000" tIns="45000" bIns="45000" anchor="ctr">
            <a:normAutofit fontScale="83000"/>
          </a:bodyPr>
          <a:p>
            <a:pPr>
              <a:lnSpc>
                <a:spcPct val="100000"/>
              </a:lnSpc>
              <a:spcBef>
                <a:spcPts val="601"/>
              </a:spcBef>
              <a:spcAft>
                <a:spcPts val="300"/>
              </a:spcAft>
              <a:buNone/>
            </a:pPr>
            <a:r>
              <a:rPr b="0" lang="en-US" sz="4000" spc="-1" strike="noStrike">
                <a:solidFill>
                  <a:srgbClr val="000000"/>
                </a:solidFill>
                <a:latin typeface="Arial"/>
                <a:ea typeface="Arial;Arial"/>
              </a:rPr>
              <a:t>Pagsulat ng Talata Tungkol sa Sarili</a:t>
            </a:r>
            <a:endParaRPr b="0" lang="en-PH" sz="4000" spc="-1" strike="noStrike">
              <a:latin typeface="Arial"/>
            </a:endParaRPr>
          </a:p>
        </p:txBody>
      </p:sp>
      <p:sp>
        <p:nvSpPr>
          <p:cNvPr id="130" name=""/>
          <p:cNvSpPr/>
          <p:nvPr/>
        </p:nvSpPr>
        <p:spPr>
          <a:xfrm>
            <a:off x="376560" y="1029960"/>
            <a:ext cx="11323080" cy="4416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1800" spc="-1" strike="noStrike">
                <a:solidFill>
                  <a:srgbClr val="000000"/>
                </a:solidFill>
                <a:latin typeface="Lato"/>
                <a:ea typeface="Arial;Arial"/>
              </a:rPr>
              <a:t>Panuto</a:t>
            </a:r>
            <a:r>
              <a:rPr b="0" lang="en-US" sz="1800" spc="-1" strike="noStrike">
                <a:solidFill>
                  <a:srgbClr val="000000"/>
                </a:solidFill>
                <a:latin typeface="Lato"/>
                <a:ea typeface="Arial;Arial"/>
              </a:rPr>
              <a:t>: Basahin at unawaing mabuti ang nilalaman ng teksto.</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Araw ng Sabado. Maaga akong gumising. Mahalaga ang araw na ito. Ngayon ay ikasiyam kong kaarawan!</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Ako si Miel Ramos. Ipinanganak ako noong ika-25 ng Setyembre 2012 sa Lungsod ng Valenzuela. Ang aking magulang ay sina Gng. Liza at G. Romy Ramos. Tatlo kaming magkakapatid. Lahat kami ay lalaki.</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Nasa ikaapat na baitang na ako ngayon sa isang pribadong paaralan sa aming lungsod. Sabik na akong pumasok sa paaralan. Gusto ko nang makita ang aking mga kaklase ngunit hindi pa maaari dahil sa </a:t>
            </a:r>
            <a:r>
              <a:rPr b="0" i="1" lang="en-US" sz="1800" spc="-1" strike="noStrike">
                <a:solidFill>
                  <a:srgbClr val="000000"/>
                </a:solidFill>
                <a:latin typeface="Lato"/>
                <a:ea typeface="Arial;Arial"/>
              </a:rPr>
              <a:t>virus. </a:t>
            </a:r>
            <a:r>
              <a:rPr b="0" lang="en-US" sz="1800" spc="-1" strike="noStrike">
                <a:solidFill>
                  <a:srgbClr val="000000"/>
                </a:solidFill>
                <a:latin typeface="Lato"/>
                <a:ea typeface="Arial;Arial"/>
              </a:rPr>
              <a:t>Sana sa susunod na pasukan ay puwede na kaming magkita-kitang magkakaklase.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7"/>
          <p:cNvSpPr/>
          <p:nvPr/>
        </p:nvSpPr>
        <p:spPr>
          <a:xfrm>
            <a:off x="180360" y="945360"/>
            <a:ext cx="11698920" cy="1461240"/>
          </a:xfrm>
          <a:prstGeom prst="rect">
            <a:avLst/>
          </a:prstGeom>
          <a:solidFill>
            <a:srgbClr val="ffffff"/>
          </a:solidFill>
          <a:ln w="0">
            <a:solidFill>
              <a:srgbClr val="ffffff"/>
            </a:solid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Pagsasanay</a:t>
            </a:r>
            <a:endParaRPr b="0" lang="en-PH" sz="1800" spc="-1" strike="noStrike">
              <a:latin typeface="Arial"/>
            </a:endParaRPr>
          </a:p>
          <a:p>
            <a:pPr>
              <a:lnSpc>
                <a:spcPct val="100000"/>
              </a:lnSpc>
              <a:buNone/>
            </a:pPr>
            <a:b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Tukuyin ang mahahalagang impormasyon sa binasang teksto. Gamiting gabay ang talahanayan. Isulat ang sagot sa nakalaang patlang.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graphicFrame>
        <p:nvGraphicFramePr>
          <p:cNvPr id="132" name=""/>
          <p:cNvGraphicFramePr/>
          <p:nvPr/>
        </p:nvGraphicFramePr>
        <p:xfrm>
          <a:off x="720000" y="2406600"/>
          <a:ext cx="11159640" cy="3333600"/>
        </p:xfrm>
        <a:graphic>
          <a:graphicData uri="http://schemas.openxmlformats.org/drawingml/2006/table">
            <a:tbl>
              <a:tblPr/>
              <a:tblGrid>
                <a:gridCol w="6064920"/>
                <a:gridCol w="5095080"/>
              </a:tblGrid>
              <a:tr h="555480">
                <a:tc>
                  <a:txBody>
                    <a:bodyPr lIns="90000" rIns="90000" anchor="t">
                      <a:noAutofit/>
                    </a:bodyPr>
                    <a:p>
                      <a:pPr algn="ctr">
                        <a:lnSpc>
                          <a:spcPct val="100000"/>
                        </a:lnSpc>
                        <a:spcBef>
                          <a:spcPts val="283"/>
                        </a:spcBef>
                        <a:spcAft>
                          <a:spcPts val="283"/>
                        </a:spcAft>
                        <a:buNone/>
                      </a:pPr>
                      <a:r>
                        <a:rPr b="1" lang="en-PH" sz="1800" spc="-1" strike="noStrike">
                          <a:latin typeface="Lato"/>
                        </a:rPr>
                        <a:t>Gabay sa Pagtukoy ng Impormasyon</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a:txBody>
                    <a:bodyPr lIns="90000" rIns="90000" anchor="t">
                      <a:noAutofit/>
                    </a:bodyPr>
                    <a:p>
                      <a:pPr algn="ctr">
                        <a:lnSpc>
                          <a:spcPct val="100000"/>
                        </a:lnSpc>
                        <a:buNone/>
                      </a:pPr>
                      <a:r>
                        <a:rPr b="1" lang="en-PH" sz="1800" spc="-1" strike="noStrike">
                          <a:solidFill>
                            <a:srgbClr val="000000"/>
                          </a:solidFill>
                          <a:latin typeface="Lato"/>
                          <a:ea typeface="Arial;Arial"/>
                        </a:rPr>
                        <a:t>Mga Impormasyong Nalaman sa Binasang Teksto</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r>
              <a:tr h="555480">
                <a:tc>
                  <a:txBody>
                    <a:bodyPr lIns="90000" rIns="90000" anchor="t">
                      <a:noAutofit/>
                    </a:bodyPr>
                    <a:p>
                      <a:pPr>
                        <a:lnSpc>
                          <a:spcPct val="100000"/>
                        </a:lnSpc>
                        <a:buNone/>
                      </a:pPr>
                      <a:r>
                        <a:rPr b="0" lang="en-PH" sz="1800" spc="-1" strike="noStrike">
                          <a:latin typeface="Lato"/>
                        </a:rPr>
                        <a:t>1.  </a:t>
                      </a:r>
                      <a:r>
                        <a:rPr b="0" lang="en-PH" sz="1800" spc="-1" strike="noStrike">
                          <a:solidFill>
                            <a:srgbClr val="000000"/>
                          </a:solidFill>
                          <a:latin typeface="Lato"/>
                          <a:ea typeface="Arial;Arial"/>
                        </a:rPr>
                        <a:t>Buong pangalan ng nagsasalita sa binasang   teksto. </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a:txBody>
                    <a:bodyPr lIns="90000" rIns="90000" anchor="b">
                      <a:noAutofit/>
                    </a:bodyPr>
                    <a:p>
                      <a:pPr>
                        <a:lnSpc>
                          <a:spcPct val="100000"/>
                        </a:lnSpc>
                        <a:buNone/>
                      </a:pPr>
                      <a:r>
                        <a:rPr b="0" lang="en-PH" sz="1800" spc="-1" strike="noStrike">
                          <a:latin typeface="Lato"/>
                        </a:rPr>
                        <a:t>__________________________________________</a:t>
                      </a:r>
                      <a:endParaRPr b="0" lang="en-PH" sz="1800" spc="-1" strike="noStrike">
                        <a:latin typeface="Arial"/>
                      </a:endParaRPr>
                    </a:p>
                  </a:txBody>
                  <a:tcPr anchor="b"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r>
              <a:tr h="555480">
                <a:tc>
                  <a:txBody>
                    <a:bodyPr lIns="90000" rIns="90000" anchor="t">
                      <a:noAutofit/>
                    </a:bodyPr>
                    <a:p>
                      <a:pPr>
                        <a:lnSpc>
                          <a:spcPct val="100000"/>
                        </a:lnSpc>
                        <a:buNone/>
                      </a:pPr>
                      <a:r>
                        <a:rPr b="0" lang="en-PH" sz="1800" spc="-1" strike="noStrike">
                          <a:latin typeface="Lato"/>
                        </a:rPr>
                        <a:t>2. </a:t>
                      </a:r>
                      <a:r>
                        <a:rPr b="0" lang="en-PH" sz="1800" spc="-1" strike="noStrike">
                          <a:solidFill>
                            <a:srgbClr val="000000"/>
                          </a:solidFill>
                          <a:latin typeface="Lato"/>
                          <a:ea typeface="Arial;Arial"/>
                        </a:rPr>
                        <a:t>Edad</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a:txBody>
                    <a:bodyPr lIns="90000" rIns="90000" anchor="b">
                      <a:noAutofit/>
                    </a:bodyPr>
                    <a:p>
                      <a:pPr>
                        <a:lnSpc>
                          <a:spcPct val="100000"/>
                        </a:lnSpc>
                        <a:buNone/>
                      </a:pPr>
                      <a:r>
                        <a:rPr b="0" lang="en-PH" sz="1800" spc="-1" strike="noStrike">
                          <a:latin typeface="Lato"/>
                        </a:rPr>
                        <a:t>__________________________________________</a:t>
                      </a:r>
                      <a:endParaRPr b="0" lang="en-PH" sz="1800" spc="-1" strike="noStrike">
                        <a:latin typeface="Arial"/>
                      </a:endParaRPr>
                    </a:p>
                  </a:txBody>
                  <a:tcPr anchor="b"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r>
              <a:tr h="555480">
                <a:tc>
                  <a:txBody>
                    <a:bodyPr lIns="90000" rIns="90000" anchor="t">
                      <a:noAutofit/>
                    </a:bodyPr>
                    <a:p>
                      <a:pPr>
                        <a:lnSpc>
                          <a:spcPct val="100000"/>
                        </a:lnSpc>
                        <a:buNone/>
                      </a:pPr>
                      <a:r>
                        <a:rPr b="0" lang="en-PH" sz="1800" spc="-1" strike="noStrike">
                          <a:latin typeface="Lato"/>
                        </a:rPr>
                        <a:t>3. </a:t>
                      </a:r>
                      <a:r>
                        <a:rPr b="0" lang="en-PH" sz="1800" spc="-1" strike="noStrike">
                          <a:solidFill>
                            <a:srgbClr val="000000"/>
                          </a:solidFill>
                          <a:latin typeface="Lato"/>
                          <a:ea typeface="Arial;Arial"/>
                        </a:rPr>
                        <a:t>Petsa ng kapanganakan </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a:txBody>
                    <a:bodyPr lIns="90000" rIns="90000" anchor="b">
                      <a:noAutofit/>
                    </a:bodyPr>
                    <a:p>
                      <a:pPr>
                        <a:lnSpc>
                          <a:spcPct val="100000"/>
                        </a:lnSpc>
                        <a:buNone/>
                      </a:pPr>
                      <a:r>
                        <a:rPr b="0" lang="en-PH" sz="1800" spc="-1" strike="noStrike">
                          <a:latin typeface="Lato"/>
                        </a:rPr>
                        <a:t>__________________________________________</a:t>
                      </a:r>
                      <a:endParaRPr b="0" lang="en-PH" sz="1800" spc="-1" strike="noStrike">
                        <a:latin typeface="Arial"/>
                      </a:endParaRPr>
                    </a:p>
                  </a:txBody>
                  <a:tcPr anchor="b"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r>
              <a:tr h="555480">
                <a:tc>
                  <a:txBody>
                    <a:bodyPr lIns="90000" rIns="90000" anchor="t">
                      <a:noAutofit/>
                    </a:bodyPr>
                    <a:p>
                      <a:pPr>
                        <a:lnSpc>
                          <a:spcPct val="100000"/>
                        </a:lnSpc>
                        <a:buNone/>
                      </a:pPr>
                      <a:r>
                        <a:rPr b="0" lang="en-PH" sz="1800" spc="-1" strike="noStrike">
                          <a:latin typeface="Lato"/>
                        </a:rPr>
                        <a:t>4. </a:t>
                      </a:r>
                      <a:r>
                        <a:rPr b="0" lang="en-PH" sz="1800" spc="-1" strike="noStrike">
                          <a:solidFill>
                            <a:srgbClr val="000000"/>
                          </a:solidFill>
                          <a:latin typeface="Lato"/>
                          <a:ea typeface="Arial;Arial"/>
                        </a:rPr>
                        <a:t>Lugar kung saan ipinanganak</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a:txBody>
                    <a:bodyPr lIns="90000" rIns="90000" anchor="b">
                      <a:noAutofit/>
                    </a:bodyPr>
                    <a:p>
                      <a:pPr>
                        <a:lnSpc>
                          <a:spcPct val="100000"/>
                        </a:lnSpc>
                        <a:buNone/>
                      </a:pPr>
                      <a:r>
                        <a:rPr b="0" lang="en-PH" sz="1800" spc="-1" strike="noStrike">
                          <a:latin typeface="Lato"/>
                        </a:rPr>
                        <a:t>__________________________________________</a:t>
                      </a:r>
                      <a:endParaRPr b="0" lang="en-PH" sz="1800" spc="-1" strike="noStrike">
                        <a:latin typeface="Arial"/>
                      </a:endParaRPr>
                    </a:p>
                  </a:txBody>
                  <a:tcPr anchor="b"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r>
              <a:tr h="556560">
                <a:tc>
                  <a:txBody>
                    <a:bodyPr lIns="90000" rIns="90000" anchor="t">
                      <a:noAutofit/>
                    </a:bodyPr>
                    <a:p>
                      <a:pPr>
                        <a:lnSpc>
                          <a:spcPct val="100000"/>
                        </a:lnSpc>
                        <a:buNone/>
                      </a:pPr>
                      <a:r>
                        <a:rPr b="0" lang="en-PH" sz="1800" spc="-1" strike="noStrike">
                          <a:latin typeface="Lato"/>
                        </a:rPr>
                        <a:t>5. </a:t>
                      </a:r>
                      <a:r>
                        <a:rPr b="0" lang="en-PH" sz="1800" spc="-1" strike="noStrike">
                          <a:solidFill>
                            <a:srgbClr val="000000"/>
                          </a:solidFill>
                          <a:latin typeface="Lato"/>
                          <a:ea typeface="Arial;Arial"/>
                        </a:rPr>
                        <a:t>Pangalan ng mga magulang</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a:txBody>
                    <a:bodyPr lIns="90000" rIns="90000" anchor="b">
                      <a:noAutofit/>
                    </a:bodyPr>
                    <a:p>
                      <a:pPr>
                        <a:lnSpc>
                          <a:spcPct val="100000"/>
                        </a:lnSpc>
                        <a:buNone/>
                      </a:pPr>
                      <a:r>
                        <a:rPr b="0" lang="en-PH" sz="1800" spc="-1" strike="noStrike">
                          <a:latin typeface="Lato"/>
                        </a:rPr>
                        <a:t>__________________________________________</a:t>
                      </a:r>
                      <a:endParaRPr b="0" lang="en-PH" sz="1800" spc="-1" strike="noStrike">
                        <a:latin typeface="Arial"/>
                      </a:endParaRPr>
                    </a:p>
                  </a:txBody>
                  <a:tcPr anchor="b"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r>
            </a:tbl>
          </a:graphicData>
        </a:graphic>
      </p:graphicFrame>
      <p:sp>
        <p:nvSpPr>
          <p:cNvPr id="133" name="PlaceHolder 8"/>
          <p:cNvSpPr/>
          <p:nvPr/>
        </p:nvSpPr>
        <p:spPr>
          <a:xfrm>
            <a:off x="0" y="5040"/>
            <a:ext cx="6901200" cy="714240"/>
          </a:xfrm>
          <a:prstGeom prst="rect">
            <a:avLst/>
          </a:prstGeom>
          <a:noFill/>
          <a:ln w="0">
            <a:noFill/>
          </a:ln>
        </p:spPr>
        <p:style>
          <a:lnRef idx="0"/>
          <a:fillRef idx="0"/>
          <a:effectRef idx="0"/>
          <a:fontRef idx="minor"/>
        </p:style>
        <p:txBody>
          <a:bodyPr lIns="90000" rIns="90000" tIns="45000" bIns="45000" anchor="ctr">
            <a:normAutofit fontScale="83000"/>
          </a:bodyPr>
          <a:p>
            <a:pPr>
              <a:lnSpc>
                <a:spcPct val="100000"/>
              </a:lnSpc>
              <a:spcBef>
                <a:spcPts val="601"/>
              </a:spcBef>
              <a:spcAft>
                <a:spcPts val="300"/>
              </a:spcAft>
              <a:buNone/>
            </a:pPr>
            <a:r>
              <a:rPr b="0" lang="en-US" sz="4000" spc="-1" strike="noStrike">
                <a:solidFill>
                  <a:srgbClr val="000000"/>
                </a:solidFill>
                <a:latin typeface="Arial"/>
                <a:ea typeface="Arial;Arial"/>
              </a:rPr>
              <a:t>Pagsulat ng Talata Tungkol sa Sarili</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p:nvPr>
        </p:nvSpPr>
        <p:spPr>
          <a:xfrm>
            <a:off x="181440" y="721440"/>
            <a:ext cx="3598200" cy="538200"/>
          </a:xfrm>
          <a:prstGeom prst="rect">
            <a:avLst/>
          </a:prstGeom>
          <a:noFill/>
          <a:ln w="0">
            <a:noFill/>
          </a:ln>
        </p:spPr>
        <p:txBody>
          <a:bodyPr lIns="90000" rIns="90000" tIns="45000" bIns="45000" anchor="t">
            <a:noAutofit/>
          </a:bodyPr>
          <a:p>
            <a:pPr algn="just">
              <a:lnSpc>
                <a:spcPct val="100000"/>
              </a:lnSpc>
              <a:spcAft>
                <a:spcPts val="601"/>
              </a:spcAft>
              <a:buNone/>
            </a:pPr>
            <a:r>
              <a:rPr b="0"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35" name="PlaceHolder 9"/>
          <p:cNvSpPr/>
          <p:nvPr/>
        </p:nvSpPr>
        <p:spPr>
          <a:xfrm>
            <a:off x="0" y="5040"/>
            <a:ext cx="6901200" cy="714240"/>
          </a:xfrm>
          <a:prstGeom prst="rect">
            <a:avLst/>
          </a:prstGeom>
          <a:noFill/>
          <a:ln w="0">
            <a:noFill/>
          </a:ln>
        </p:spPr>
        <p:style>
          <a:lnRef idx="0"/>
          <a:fillRef idx="0"/>
          <a:effectRef idx="0"/>
          <a:fontRef idx="minor"/>
        </p:style>
        <p:txBody>
          <a:bodyPr lIns="90000" rIns="90000" tIns="45000" bIns="45000" anchor="ctr">
            <a:normAutofit fontScale="83000"/>
          </a:bodyPr>
          <a:p>
            <a:pPr>
              <a:lnSpc>
                <a:spcPct val="100000"/>
              </a:lnSpc>
              <a:spcBef>
                <a:spcPts val="601"/>
              </a:spcBef>
              <a:spcAft>
                <a:spcPts val="300"/>
              </a:spcAft>
              <a:buNone/>
            </a:pPr>
            <a:r>
              <a:rPr b="0" lang="en-US" sz="4000" spc="-1" strike="noStrike">
                <a:solidFill>
                  <a:srgbClr val="000000"/>
                </a:solidFill>
                <a:latin typeface="Arial"/>
                <a:ea typeface="Arial;Arial"/>
              </a:rPr>
              <a:t>Pagsulat ng Talata Tungkol sa Sarili</a:t>
            </a:r>
            <a:endParaRPr b="0" lang="en-PH" sz="4000" spc="-1" strike="noStrike">
              <a:latin typeface="Arial"/>
            </a:endParaRPr>
          </a:p>
        </p:txBody>
      </p:sp>
      <p:graphicFrame>
        <p:nvGraphicFramePr>
          <p:cNvPr id="136" name=""/>
          <p:cNvGraphicFramePr/>
          <p:nvPr/>
        </p:nvGraphicFramePr>
        <p:xfrm>
          <a:off x="488520" y="1576440"/>
          <a:ext cx="11031120" cy="4055040"/>
        </p:xfrm>
        <a:graphic>
          <a:graphicData uri="http://schemas.openxmlformats.org/drawingml/2006/table">
            <a:tbl>
              <a:tblPr/>
              <a:tblGrid>
                <a:gridCol w="5386320"/>
                <a:gridCol w="5645160"/>
              </a:tblGrid>
              <a:tr h="455400">
                <a:tc>
                  <a:txBody>
                    <a:bodyPr lIns="90000" rIns="90000" anchor="t">
                      <a:noAutofit/>
                    </a:bodyPr>
                    <a:p>
                      <a:pPr algn="ctr">
                        <a:lnSpc>
                          <a:spcPct val="100000"/>
                        </a:lnSpc>
                        <a:buNone/>
                      </a:pPr>
                      <a:r>
                        <a:rPr b="1" lang="en-PH" sz="1800" spc="-1" strike="noStrike">
                          <a:latin typeface="Lato"/>
                        </a:rPr>
                        <a:t>Gabay sa Pagtukoy ng Impormasyon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1" lang="en-PH" sz="1800" spc="-1" strike="noStrike">
                          <a:latin typeface="Lato"/>
                        </a:rPr>
                        <a:t>Mga Impormasyong Nalaman sa Binasang Teksto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719640">
                <a:tc>
                  <a:txBody>
                    <a:bodyPr lIns="90000" rIns="90000" anchor="ctr">
                      <a:noAutofit/>
                    </a:bodyPr>
                    <a:p>
                      <a:pPr>
                        <a:lnSpc>
                          <a:spcPct val="100000"/>
                        </a:lnSpc>
                        <a:buNone/>
                      </a:pPr>
                      <a:r>
                        <a:rPr b="0" lang="en-PH" sz="1800" spc="-1" strike="noStrike">
                          <a:latin typeface="Lato"/>
                        </a:rPr>
                        <a:t>Buong Panglan ng nagsasalita sa binasang teksto</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Miel Ramos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19640">
                <a:tc>
                  <a:txBody>
                    <a:bodyPr lIns="90000" rIns="90000" anchor="ctr">
                      <a:noAutofit/>
                    </a:bodyPr>
                    <a:p>
                      <a:pPr>
                        <a:lnSpc>
                          <a:spcPct val="100000"/>
                        </a:lnSpc>
                        <a:buNone/>
                      </a:pPr>
                      <a:r>
                        <a:rPr b="0" lang="en-PH" sz="1800" spc="-1" strike="noStrike">
                          <a:latin typeface="Lato"/>
                        </a:rPr>
                        <a:t>Edad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siyam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19640">
                <a:tc>
                  <a:txBody>
                    <a:bodyPr lIns="90000" rIns="90000" anchor="ctr">
                      <a:noAutofit/>
                    </a:bodyPr>
                    <a:p>
                      <a:pPr>
                        <a:lnSpc>
                          <a:spcPct val="100000"/>
                        </a:lnSpc>
                        <a:buNone/>
                      </a:pPr>
                      <a:r>
                        <a:rPr b="0" lang="en-PH" sz="1800" spc="-1" strike="noStrike">
                          <a:latin typeface="Lato"/>
                        </a:rPr>
                        <a:t>Petsa kung kailan ipinanganak</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Ika-25 Setyembre, 2012</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19640">
                <a:tc>
                  <a:txBody>
                    <a:bodyPr lIns="90000" rIns="90000" anchor="ctr">
                      <a:noAutofit/>
                    </a:bodyPr>
                    <a:p>
                      <a:pPr>
                        <a:lnSpc>
                          <a:spcPct val="100000"/>
                        </a:lnSpc>
                        <a:buNone/>
                      </a:pPr>
                      <a:r>
                        <a:rPr b="0" lang="en-PH" sz="1800" spc="-1" strike="noStrike">
                          <a:latin typeface="Lato"/>
                        </a:rPr>
                        <a:t>Lugar kung saan ipinanganak</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Sa Lungsod ng Valenzuela</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21440">
                <a:tc>
                  <a:txBody>
                    <a:bodyPr lIns="90000" rIns="90000" anchor="ctr">
                      <a:noAutofit/>
                    </a:bodyPr>
                    <a:p>
                      <a:pPr>
                        <a:lnSpc>
                          <a:spcPct val="100000"/>
                        </a:lnSpc>
                        <a:buNone/>
                      </a:pPr>
                      <a:r>
                        <a:rPr b="0" lang="en-PH" sz="1800" spc="-1" strike="noStrike">
                          <a:latin typeface="Lato"/>
                        </a:rPr>
                        <a:t>Pangalan ng mga magulang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Gng. Liza at G. Romy Ramos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765</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2023-07-10T16:50:36Z</dcterms:modified>
  <cp:revision>65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