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9.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10.xml.rels" ContentType="application/vnd.openxmlformats-package.relationship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Types>
</file>

<file path=_rels/.rels><?xml version="1.0" encoding="UTF-8"?>
<Relationships xmlns="http://schemas.openxmlformats.org/package/2006/relationships"><Relationship Id="rId1" Type="http://schemas.openxmlformats.org/officedocument/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Lst>
  <p:sldSz cx="12193588"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pPr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4400" spc="-1" strike="noStrike">
              <a:solidFill>
                <a:srgbClr val="000000"/>
              </a:solidFill>
              <a:latin typeface="Arial"/>
            </a:endParaRPr>
          </a:p>
        </p:txBody>
      </p:sp>
      <p:sp>
        <p:nvSpPr>
          <p:cNvPr id="28" name="PlaceHolder 2"/>
          <p:cNvSpPr>
            <a:spLocks noGrp="1"/>
          </p:cNvSpPr>
          <p:nvPr>
            <p:ph/>
          </p:nvPr>
        </p:nvSpPr>
        <p:spPr>
          <a:xfrm>
            <a:off x="609480" y="1604520"/>
            <a:ext cx="1097352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29" name="PlaceHolder 3"/>
          <p:cNvSpPr>
            <a:spLocks noGrp="1"/>
          </p:cNvSpPr>
          <p:nvPr>
            <p:ph/>
          </p:nvPr>
        </p:nvSpPr>
        <p:spPr>
          <a:xfrm>
            <a:off x="609480" y="3682080"/>
            <a:ext cx="1097352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pPr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4400" spc="-1" strike="noStrike">
              <a:solidFill>
                <a:srgbClr val="000000"/>
              </a:solidFill>
              <a:latin typeface="Arial"/>
            </a:endParaRPr>
          </a:p>
        </p:txBody>
      </p:sp>
      <p:sp>
        <p:nvSpPr>
          <p:cNvPr id="31" name="PlaceHolder 2"/>
          <p:cNvSpPr>
            <a:spLocks noGrp="1"/>
          </p:cNvSpPr>
          <p:nvPr>
            <p:ph/>
          </p:nvPr>
        </p:nvSpPr>
        <p:spPr>
          <a:xfrm>
            <a:off x="609480" y="1604520"/>
            <a:ext cx="53550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32" name="PlaceHolder 3"/>
          <p:cNvSpPr>
            <a:spLocks noGrp="1"/>
          </p:cNvSpPr>
          <p:nvPr>
            <p:ph/>
          </p:nvPr>
        </p:nvSpPr>
        <p:spPr>
          <a:xfrm>
            <a:off x="6232680" y="1604520"/>
            <a:ext cx="53550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33" name="PlaceHolder 4"/>
          <p:cNvSpPr>
            <a:spLocks noGrp="1"/>
          </p:cNvSpPr>
          <p:nvPr>
            <p:ph/>
          </p:nvPr>
        </p:nvSpPr>
        <p:spPr>
          <a:xfrm>
            <a:off x="609480" y="3682080"/>
            <a:ext cx="53550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34" name="PlaceHolder 5"/>
          <p:cNvSpPr>
            <a:spLocks noGrp="1"/>
          </p:cNvSpPr>
          <p:nvPr>
            <p:ph/>
          </p:nvPr>
        </p:nvSpPr>
        <p:spPr>
          <a:xfrm>
            <a:off x="6232680" y="3682080"/>
            <a:ext cx="53550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pPr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4400" spc="-1" strike="noStrike">
              <a:solidFill>
                <a:srgbClr val="000000"/>
              </a:solidFill>
              <a:latin typeface="Arial"/>
            </a:endParaRPr>
          </a:p>
        </p:txBody>
      </p:sp>
      <p:sp>
        <p:nvSpPr>
          <p:cNvPr id="36" name="PlaceHolder 2"/>
          <p:cNvSpPr>
            <a:spLocks noGrp="1"/>
          </p:cNvSpPr>
          <p:nvPr>
            <p:ph/>
          </p:nvPr>
        </p:nvSpPr>
        <p:spPr>
          <a:xfrm>
            <a:off x="609480" y="1604520"/>
            <a:ext cx="35334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37" name="PlaceHolder 3"/>
          <p:cNvSpPr>
            <a:spLocks noGrp="1"/>
          </p:cNvSpPr>
          <p:nvPr>
            <p:ph/>
          </p:nvPr>
        </p:nvSpPr>
        <p:spPr>
          <a:xfrm>
            <a:off x="4320000" y="1604520"/>
            <a:ext cx="35334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38" name="PlaceHolder 4"/>
          <p:cNvSpPr>
            <a:spLocks noGrp="1"/>
          </p:cNvSpPr>
          <p:nvPr>
            <p:ph/>
          </p:nvPr>
        </p:nvSpPr>
        <p:spPr>
          <a:xfrm>
            <a:off x="8030520" y="1604520"/>
            <a:ext cx="35334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39" name="PlaceHolder 5"/>
          <p:cNvSpPr>
            <a:spLocks noGrp="1"/>
          </p:cNvSpPr>
          <p:nvPr>
            <p:ph/>
          </p:nvPr>
        </p:nvSpPr>
        <p:spPr>
          <a:xfrm>
            <a:off x="609480" y="3682080"/>
            <a:ext cx="35334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40" name="PlaceHolder 6"/>
          <p:cNvSpPr>
            <a:spLocks noGrp="1"/>
          </p:cNvSpPr>
          <p:nvPr>
            <p:ph/>
          </p:nvPr>
        </p:nvSpPr>
        <p:spPr>
          <a:xfrm>
            <a:off x="4320000" y="3682080"/>
            <a:ext cx="35334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41" name="PlaceHolder 7"/>
          <p:cNvSpPr>
            <a:spLocks noGrp="1"/>
          </p:cNvSpPr>
          <p:nvPr>
            <p:ph/>
          </p:nvPr>
        </p:nvSpPr>
        <p:spPr>
          <a:xfrm>
            <a:off x="8030520" y="3682080"/>
            <a:ext cx="35334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pPr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4400" spc="-1" strike="noStrike">
              <a:solidFill>
                <a:srgbClr val="000000"/>
              </a:solidFill>
              <a:latin typeface="Arial"/>
            </a:endParaRPr>
          </a:p>
        </p:txBody>
      </p:sp>
      <p:sp>
        <p:nvSpPr>
          <p:cNvPr id="50" name="PlaceHolder 2"/>
          <p:cNvSpPr>
            <a:spLocks noGrp="1"/>
          </p:cNvSpPr>
          <p:nvPr>
            <p:ph type="subTitle"/>
          </p:nvPr>
        </p:nvSpPr>
        <p:spPr>
          <a:xfrm>
            <a:off x="609480" y="1604520"/>
            <a:ext cx="10973520" cy="3977280"/>
          </a:xfrm>
          <a:prstGeom prst="rect">
            <a:avLst/>
          </a:prstGeom>
          <a:noFill/>
          <a:ln w="0">
            <a:noFill/>
          </a:ln>
        </p:spPr>
        <p:txBody>
          <a:bodyPr lIns="0" rIns="0" tIns="0" bIns="0" anchor="ctr">
            <a:noAutofit/>
          </a:bodyPr>
          <a:p>
            <a:pPr marL="343080" indent="-343080"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3200" spc="-1" strike="noStrike">
              <a:solidFill>
                <a:srgbClr val="000000"/>
              </a:solidFill>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pPr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4400" spc="-1" strike="noStrike">
              <a:solidFill>
                <a:srgbClr val="000000"/>
              </a:solidFill>
              <a:latin typeface="Arial"/>
            </a:endParaRPr>
          </a:p>
        </p:txBody>
      </p:sp>
      <p:sp>
        <p:nvSpPr>
          <p:cNvPr id="52" name="PlaceHolder 2"/>
          <p:cNvSpPr>
            <a:spLocks noGrp="1"/>
          </p:cNvSpPr>
          <p:nvPr>
            <p:ph/>
          </p:nvPr>
        </p:nvSpPr>
        <p:spPr>
          <a:xfrm>
            <a:off x="609480" y="1604520"/>
            <a:ext cx="10973520" cy="397728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pPr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4400" spc="-1" strike="noStrike">
              <a:solidFill>
                <a:srgbClr val="000000"/>
              </a:solidFill>
              <a:latin typeface="Arial"/>
            </a:endParaRPr>
          </a:p>
        </p:txBody>
      </p:sp>
      <p:sp>
        <p:nvSpPr>
          <p:cNvPr id="54" name="PlaceHolder 2"/>
          <p:cNvSpPr>
            <a:spLocks noGrp="1"/>
          </p:cNvSpPr>
          <p:nvPr>
            <p:ph/>
          </p:nvPr>
        </p:nvSpPr>
        <p:spPr>
          <a:xfrm>
            <a:off x="609480" y="1604520"/>
            <a:ext cx="5355000" cy="397728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55" name="PlaceHolder 3"/>
          <p:cNvSpPr>
            <a:spLocks noGrp="1"/>
          </p:cNvSpPr>
          <p:nvPr>
            <p:ph/>
          </p:nvPr>
        </p:nvSpPr>
        <p:spPr>
          <a:xfrm>
            <a:off x="6232680" y="1604520"/>
            <a:ext cx="5355000" cy="397728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pPr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4400" spc="-1" strike="noStrike">
              <a:solidFill>
                <a:srgbClr val="000000"/>
              </a:solidFill>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3520" cy="5307840"/>
          </a:xfrm>
          <a:prstGeom prst="rect">
            <a:avLst/>
          </a:prstGeom>
          <a:noFill/>
          <a:ln w="0">
            <a:noFill/>
          </a:ln>
        </p:spPr>
        <p:txBody>
          <a:bodyPr lIns="0" rIns="0" tIns="0" bIns="0" anchor="ctr">
            <a:noAutofit/>
          </a:bodyPr>
          <a:p>
            <a:pPr marL="343080" indent="-343080"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3200" spc="-1" strike="noStrike">
              <a:solidFill>
                <a:srgbClr val="000000"/>
              </a:solidFill>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pPr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4400" spc="-1" strike="noStrike">
              <a:solidFill>
                <a:srgbClr val="000000"/>
              </a:solidFill>
              <a:latin typeface="Arial"/>
            </a:endParaRPr>
          </a:p>
        </p:txBody>
      </p:sp>
      <p:sp>
        <p:nvSpPr>
          <p:cNvPr id="59" name="PlaceHolder 2"/>
          <p:cNvSpPr>
            <a:spLocks noGrp="1"/>
          </p:cNvSpPr>
          <p:nvPr>
            <p:ph/>
          </p:nvPr>
        </p:nvSpPr>
        <p:spPr>
          <a:xfrm>
            <a:off x="609480" y="1604520"/>
            <a:ext cx="53550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60" name="PlaceHolder 3"/>
          <p:cNvSpPr>
            <a:spLocks noGrp="1"/>
          </p:cNvSpPr>
          <p:nvPr>
            <p:ph/>
          </p:nvPr>
        </p:nvSpPr>
        <p:spPr>
          <a:xfrm>
            <a:off x="6232680" y="1604520"/>
            <a:ext cx="5355000" cy="397728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61" name="PlaceHolder 4"/>
          <p:cNvSpPr>
            <a:spLocks noGrp="1"/>
          </p:cNvSpPr>
          <p:nvPr>
            <p:ph/>
          </p:nvPr>
        </p:nvSpPr>
        <p:spPr>
          <a:xfrm>
            <a:off x="609480" y="3682080"/>
            <a:ext cx="53550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pPr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4400" spc="-1" strike="noStrike">
              <a:solidFill>
                <a:srgbClr val="000000"/>
              </a:solidFill>
              <a:latin typeface="Arial"/>
            </a:endParaRPr>
          </a:p>
        </p:txBody>
      </p:sp>
      <p:sp>
        <p:nvSpPr>
          <p:cNvPr id="7" name="PlaceHolder 2"/>
          <p:cNvSpPr>
            <a:spLocks noGrp="1"/>
          </p:cNvSpPr>
          <p:nvPr>
            <p:ph type="subTitle"/>
          </p:nvPr>
        </p:nvSpPr>
        <p:spPr>
          <a:xfrm>
            <a:off x="609480" y="1604520"/>
            <a:ext cx="10973520" cy="3977280"/>
          </a:xfrm>
          <a:prstGeom prst="rect">
            <a:avLst/>
          </a:prstGeom>
          <a:noFill/>
          <a:ln w="0">
            <a:noFill/>
          </a:ln>
        </p:spPr>
        <p:txBody>
          <a:bodyPr lIns="0" rIns="0" tIns="0" bIns="0" anchor="ctr">
            <a:noAutofit/>
          </a:bodyPr>
          <a:p>
            <a:pPr marL="343080" indent="-343080"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3200" spc="-1" strike="noStrike">
              <a:solidFill>
                <a:srgbClr val="000000"/>
              </a:solidFill>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pPr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4400" spc="-1" strike="noStrike">
              <a:solidFill>
                <a:srgbClr val="000000"/>
              </a:solidFill>
              <a:latin typeface="Arial"/>
            </a:endParaRPr>
          </a:p>
        </p:txBody>
      </p:sp>
      <p:sp>
        <p:nvSpPr>
          <p:cNvPr id="63" name="PlaceHolder 2"/>
          <p:cNvSpPr>
            <a:spLocks noGrp="1"/>
          </p:cNvSpPr>
          <p:nvPr>
            <p:ph/>
          </p:nvPr>
        </p:nvSpPr>
        <p:spPr>
          <a:xfrm>
            <a:off x="609480" y="1604520"/>
            <a:ext cx="5355000" cy="397728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64" name="PlaceHolder 3"/>
          <p:cNvSpPr>
            <a:spLocks noGrp="1"/>
          </p:cNvSpPr>
          <p:nvPr>
            <p:ph/>
          </p:nvPr>
        </p:nvSpPr>
        <p:spPr>
          <a:xfrm>
            <a:off x="6232680" y="1604520"/>
            <a:ext cx="53550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65" name="PlaceHolder 4"/>
          <p:cNvSpPr>
            <a:spLocks noGrp="1"/>
          </p:cNvSpPr>
          <p:nvPr>
            <p:ph/>
          </p:nvPr>
        </p:nvSpPr>
        <p:spPr>
          <a:xfrm>
            <a:off x="6232680" y="3682080"/>
            <a:ext cx="53550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pPr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4400" spc="-1" strike="noStrike">
              <a:solidFill>
                <a:srgbClr val="000000"/>
              </a:solidFill>
              <a:latin typeface="Arial"/>
            </a:endParaRPr>
          </a:p>
        </p:txBody>
      </p:sp>
      <p:sp>
        <p:nvSpPr>
          <p:cNvPr id="67" name="PlaceHolder 2"/>
          <p:cNvSpPr>
            <a:spLocks noGrp="1"/>
          </p:cNvSpPr>
          <p:nvPr>
            <p:ph/>
          </p:nvPr>
        </p:nvSpPr>
        <p:spPr>
          <a:xfrm>
            <a:off x="609480" y="1604520"/>
            <a:ext cx="53550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68" name="PlaceHolder 3"/>
          <p:cNvSpPr>
            <a:spLocks noGrp="1"/>
          </p:cNvSpPr>
          <p:nvPr>
            <p:ph/>
          </p:nvPr>
        </p:nvSpPr>
        <p:spPr>
          <a:xfrm>
            <a:off x="6232680" y="1604520"/>
            <a:ext cx="53550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69" name="PlaceHolder 4"/>
          <p:cNvSpPr>
            <a:spLocks noGrp="1"/>
          </p:cNvSpPr>
          <p:nvPr>
            <p:ph/>
          </p:nvPr>
        </p:nvSpPr>
        <p:spPr>
          <a:xfrm>
            <a:off x="609480" y="3682080"/>
            <a:ext cx="1097352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pPr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4400" spc="-1" strike="noStrike">
              <a:solidFill>
                <a:srgbClr val="000000"/>
              </a:solidFill>
              <a:latin typeface="Arial"/>
            </a:endParaRPr>
          </a:p>
        </p:txBody>
      </p:sp>
      <p:sp>
        <p:nvSpPr>
          <p:cNvPr id="71" name="PlaceHolder 2"/>
          <p:cNvSpPr>
            <a:spLocks noGrp="1"/>
          </p:cNvSpPr>
          <p:nvPr>
            <p:ph/>
          </p:nvPr>
        </p:nvSpPr>
        <p:spPr>
          <a:xfrm>
            <a:off x="609480" y="1604520"/>
            <a:ext cx="1097352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72" name="PlaceHolder 3"/>
          <p:cNvSpPr>
            <a:spLocks noGrp="1"/>
          </p:cNvSpPr>
          <p:nvPr>
            <p:ph/>
          </p:nvPr>
        </p:nvSpPr>
        <p:spPr>
          <a:xfrm>
            <a:off x="609480" y="3682080"/>
            <a:ext cx="1097352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pPr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4400" spc="-1" strike="noStrike">
              <a:solidFill>
                <a:srgbClr val="000000"/>
              </a:solidFill>
              <a:latin typeface="Arial"/>
            </a:endParaRPr>
          </a:p>
        </p:txBody>
      </p:sp>
      <p:sp>
        <p:nvSpPr>
          <p:cNvPr id="74" name="PlaceHolder 2"/>
          <p:cNvSpPr>
            <a:spLocks noGrp="1"/>
          </p:cNvSpPr>
          <p:nvPr>
            <p:ph/>
          </p:nvPr>
        </p:nvSpPr>
        <p:spPr>
          <a:xfrm>
            <a:off x="609480" y="1604520"/>
            <a:ext cx="53550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75" name="PlaceHolder 3"/>
          <p:cNvSpPr>
            <a:spLocks noGrp="1"/>
          </p:cNvSpPr>
          <p:nvPr>
            <p:ph/>
          </p:nvPr>
        </p:nvSpPr>
        <p:spPr>
          <a:xfrm>
            <a:off x="6232680" y="1604520"/>
            <a:ext cx="53550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76" name="PlaceHolder 4"/>
          <p:cNvSpPr>
            <a:spLocks noGrp="1"/>
          </p:cNvSpPr>
          <p:nvPr>
            <p:ph/>
          </p:nvPr>
        </p:nvSpPr>
        <p:spPr>
          <a:xfrm>
            <a:off x="609480" y="3682080"/>
            <a:ext cx="53550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77" name="PlaceHolder 5"/>
          <p:cNvSpPr>
            <a:spLocks noGrp="1"/>
          </p:cNvSpPr>
          <p:nvPr>
            <p:ph/>
          </p:nvPr>
        </p:nvSpPr>
        <p:spPr>
          <a:xfrm>
            <a:off x="6232680" y="3682080"/>
            <a:ext cx="53550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pPr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4400" spc="-1" strike="noStrike">
              <a:solidFill>
                <a:srgbClr val="000000"/>
              </a:solidFill>
              <a:latin typeface="Arial"/>
            </a:endParaRPr>
          </a:p>
        </p:txBody>
      </p:sp>
      <p:sp>
        <p:nvSpPr>
          <p:cNvPr id="79" name="PlaceHolder 2"/>
          <p:cNvSpPr>
            <a:spLocks noGrp="1"/>
          </p:cNvSpPr>
          <p:nvPr>
            <p:ph/>
          </p:nvPr>
        </p:nvSpPr>
        <p:spPr>
          <a:xfrm>
            <a:off x="609480" y="1604520"/>
            <a:ext cx="35334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80" name="PlaceHolder 3"/>
          <p:cNvSpPr>
            <a:spLocks noGrp="1"/>
          </p:cNvSpPr>
          <p:nvPr>
            <p:ph/>
          </p:nvPr>
        </p:nvSpPr>
        <p:spPr>
          <a:xfrm>
            <a:off x="4320000" y="1604520"/>
            <a:ext cx="35334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81" name="PlaceHolder 4"/>
          <p:cNvSpPr>
            <a:spLocks noGrp="1"/>
          </p:cNvSpPr>
          <p:nvPr>
            <p:ph/>
          </p:nvPr>
        </p:nvSpPr>
        <p:spPr>
          <a:xfrm>
            <a:off x="8030520" y="1604520"/>
            <a:ext cx="35334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82" name="PlaceHolder 5"/>
          <p:cNvSpPr>
            <a:spLocks noGrp="1"/>
          </p:cNvSpPr>
          <p:nvPr>
            <p:ph/>
          </p:nvPr>
        </p:nvSpPr>
        <p:spPr>
          <a:xfrm>
            <a:off x="609480" y="3682080"/>
            <a:ext cx="35334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83" name="PlaceHolder 6"/>
          <p:cNvSpPr>
            <a:spLocks noGrp="1"/>
          </p:cNvSpPr>
          <p:nvPr>
            <p:ph/>
          </p:nvPr>
        </p:nvSpPr>
        <p:spPr>
          <a:xfrm>
            <a:off x="4320000" y="3682080"/>
            <a:ext cx="35334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84" name="PlaceHolder 7"/>
          <p:cNvSpPr>
            <a:spLocks noGrp="1"/>
          </p:cNvSpPr>
          <p:nvPr>
            <p:ph/>
          </p:nvPr>
        </p:nvSpPr>
        <p:spPr>
          <a:xfrm>
            <a:off x="8030520" y="3682080"/>
            <a:ext cx="35334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pPr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4400" spc="-1" strike="noStrike">
              <a:solidFill>
                <a:srgbClr val="000000"/>
              </a:solidFill>
              <a:latin typeface="Arial"/>
            </a:endParaRPr>
          </a:p>
        </p:txBody>
      </p:sp>
      <p:sp>
        <p:nvSpPr>
          <p:cNvPr id="89" name="PlaceHolder 2"/>
          <p:cNvSpPr>
            <a:spLocks noGrp="1"/>
          </p:cNvSpPr>
          <p:nvPr>
            <p:ph type="subTitle"/>
          </p:nvPr>
        </p:nvSpPr>
        <p:spPr>
          <a:xfrm>
            <a:off x="609480" y="1604520"/>
            <a:ext cx="10973520" cy="3977280"/>
          </a:xfrm>
          <a:prstGeom prst="rect">
            <a:avLst/>
          </a:prstGeom>
          <a:noFill/>
          <a:ln w="0">
            <a:noFill/>
          </a:ln>
        </p:spPr>
        <p:txBody>
          <a:bodyPr lIns="0" rIns="0" tIns="0" bIns="0" anchor="ctr">
            <a:noAutofit/>
          </a:bodyPr>
          <a:p>
            <a:pPr marL="343080" indent="-343080"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3200" spc="-1" strike="noStrike">
              <a:solidFill>
                <a:srgbClr val="000000"/>
              </a:solidFill>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pPr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4400" spc="-1" strike="noStrike">
              <a:solidFill>
                <a:srgbClr val="000000"/>
              </a:solidFill>
              <a:latin typeface="Arial"/>
            </a:endParaRPr>
          </a:p>
        </p:txBody>
      </p:sp>
      <p:sp>
        <p:nvSpPr>
          <p:cNvPr id="91" name="PlaceHolder 2"/>
          <p:cNvSpPr>
            <a:spLocks noGrp="1"/>
          </p:cNvSpPr>
          <p:nvPr>
            <p:ph/>
          </p:nvPr>
        </p:nvSpPr>
        <p:spPr>
          <a:xfrm>
            <a:off x="609480" y="1604520"/>
            <a:ext cx="10973520" cy="397728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pPr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4400" spc="-1" strike="noStrike">
              <a:solidFill>
                <a:srgbClr val="000000"/>
              </a:solidFill>
              <a:latin typeface="Arial"/>
            </a:endParaRPr>
          </a:p>
        </p:txBody>
      </p:sp>
      <p:sp>
        <p:nvSpPr>
          <p:cNvPr id="93" name="PlaceHolder 2"/>
          <p:cNvSpPr>
            <a:spLocks noGrp="1"/>
          </p:cNvSpPr>
          <p:nvPr>
            <p:ph/>
          </p:nvPr>
        </p:nvSpPr>
        <p:spPr>
          <a:xfrm>
            <a:off x="609480" y="1604520"/>
            <a:ext cx="5355000" cy="397728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94" name="PlaceHolder 3"/>
          <p:cNvSpPr>
            <a:spLocks noGrp="1"/>
          </p:cNvSpPr>
          <p:nvPr>
            <p:ph/>
          </p:nvPr>
        </p:nvSpPr>
        <p:spPr>
          <a:xfrm>
            <a:off x="6232680" y="1604520"/>
            <a:ext cx="5355000" cy="397728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pPr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4400" spc="-1" strike="noStrike">
              <a:solidFill>
                <a:srgbClr val="000000"/>
              </a:solidFill>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pPr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4400" spc="-1" strike="noStrike">
              <a:solidFill>
                <a:srgbClr val="000000"/>
              </a:solidFill>
              <a:latin typeface="Arial"/>
            </a:endParaRPr>
          </a:p>
        </p:txBody>
      </p:sp>
      <p:sp>
        <p:nvSpPr>
          <p:cNvPr id="9" name="PlaceHolder 2"/>
          <p:cNvSpPr>
            <a:spLocks noGrp="1"/>
          </p:cNvSpPr>
          <p:nvPr>
            <p:ph/>
          </p:nvPr>
        </p:nvSpPr>
        <p:spPr>
          <a:xfrm>
            <a:off x="609480" y="1604520"/>
            <a:ext cx="10973520" cy="397728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3520" cy="5307840"/>
          </a:xfrm>
          <a:prstGeom prst="rect">
            <a:avLst/>
          </a:prstGeom>
          <a:noFill/>
          <a:ln w="0">
            <a:noFill/>
          </a:ln>
        </p:spPr>
        <p:txBody>
          <a:bodyPr lIns="0" rIns="0" tIns="0" bIns="0" anchor="ctr">
            <a:noAutofit/>
          </a:bodyPr>
          <a:p>
            <a:pPr marL="343080" indent="-343080"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3200" spc="-1" strike="noStrike">
              <a:solidFill>
                <a:srgbClr val="000000"/>
              </a:solidFill>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pPr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4400" spc="-1" strike="noStrike">
              <a:solidFill>
                <a:srgbClr val="000000"/>
              </a:solidFill>
              <a:latin typeface="Arial"/>
            </a:endParaRPr>
          </a:p>
        </p:txBody>
      </p:sp>
      <p:sp>
        <p:nvSpPr>
          <p:cNvPr id="98" name="PlaceHolder 2"/>
          <p:cNvSpPr>
            <a:spLocks noGrp="1"/>
          </p:cNvSpPr>
          <p:nvPr>
            <p:ph/>
          </p:nvPr>
        </p:nvSpPr>
        <p:spPr>
          <a:xfrm>
            <a:off x="609480" y="1604520"/>
            <a:ext cx="53550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99" name="PlaceHolder 3"/>
          <p:cNvSpPr>
            <a:spLocks noGrp="1"/>
          </p:cNvSpPr>
          <p:nvPr>
            <p:ph/>
          </p:nvPr>
        </p:nvSpPr>
        <p:spPr>
          <a:xfrm>
            <a:off x="6232680" y="1604520"/>
            <a:ext cx="5355000" cy="397728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100" name="PlaceHolder 4"/>
          <p:cNvSpPr>
            <a:spLocks noGrp="1"/>
          </p:cNvSpPr>
          <p:nvPr>
            <p:ph/>
          </p:nvPr>
        </p:nvSpPr>
        <p:spPr>
          <a:xfrm>
            <a:off x="609480" y="3682080"/>
            <a:ext cx="53550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pPr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4400" spc="-1" strike="noStrike">
              <a:solidFill>
                <a:srgbClr val="000000"/>
              </a:solidFill>
              <a:latin typeface="Arial"/>
            </a:endParaRPr>
          </a:p>
        </p:txBody>
      </p:sp>
      <p:sp>
        <p:nvSpPr>
          <p:cNvPr id="102" name="PlaceHolder 2"/>
          <p:cNvSpPr>
            <a:spLocks noGrp="1"/>
          </p:cNvSpPr>
          <p:nvPr>
            <p:ph/>
          </p:nvPr>
        </p:nvSpPr>
        <p:spPr>
          <a:xfrm>
            <a:off x="609480" y="1604520"/>
            <a:ext cx="5355000" cy="397728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103" name="PlaceHolder 3"/>
          <p:cNvSpPr>
            <a:spLocks noGrp="1"/>
          </p:cNvSpPr>
          <p:nvPr>
            <p:ph/>
          </p:nvPr>
        </p:nvSpPr>
        <p:spPr>
          <a:xfrm>
            <a:off x="6232680" y="1604520"/>
            <a:ext cx="53550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104" name="PlaceHolder 4"/>
          <p:cNvSpPr>
            <a:spLocks noGrp="1"/>
          </p:cNvSpPr>
          <p:nvPr>
            <p:ph/>
          </p:nvPr>
        </p:nvSpPr>
        <p:spPr>
          <a:xfrm>
            <a:off x="6232680" y="3682080"/>
            <a:ext cx="53550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pPr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4400" spc="-1" strike="noStrike">
              <a:solidFill>
                <a:srgbClr val="000000"/>
              </a:solidFill>
              <a:latin typeface="Arial"/>
            </a:endParaRPr>
          </a:p>
        </p:txBody>
      </p:sp>
      <p:sp>
        <p:nvSpPr>
          <p:cNvPr id="106" name="PlaceHolder 2"/>
          <p:cNvSpPr>
            <a:spLocks noGrp="1"/>
          </p:cNvSpPr>
          <p:nvPr>
            <p:ph/>
          </p:nvPr>
        </p:nvSpPr>
        <p:spPr>
          <a:xfrm>
            <a:off x="609480" y="1604520"/>
            <a:ext cx="53550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107" name="PlaceHolder 3"/>
          <p:cNvSpPr>
            <a:spLocks noGrp="1"/>
          </p:cNvSpPr>
          <p:nvPr>
            <p:ph/>
          </p:nvPr>
        </p:nvSpPr>
        <p:spPr>
          <a:xfrm>
            <a:off x="6232680" y="1604520"/>
            <a:ext cx="53550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108" name="PlaceHolder 4"/>
          <p:cNvSpPr>
            <a:spLocks noGrp="1"/>
          </p:cNvSpPr>
          <p:nvPr>
            <p:ph/>
          </p:nvPr>
        </p:nvSpPr>
        <p:spPr>
          <a:xfrm>
            <a:off x="609480" y="3682080"/>
            <a:ext cx="1097352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pPr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4400" spc="-1" strike="noStrike">
              <a:solidFill>
                <a:srgbClr val="000000"/>
              </a:solidFill>
              <a:latin typeface="Arial"/>
            </a:endParaRPr>
          </a:p>
        </p:txBody>
      </p:sp>
      <p:sp>
        <p:nvSpPr>
          <p:cNvPr id="110" name="PlaceHolder 2"/>
          <p:cNvSpPr>
            <a:spLocks noGrp="1"/>
          </p:cNvSpPr>
          <p:nvPr>
            <p:ph/>
          </p:nvPr>
        </p:nvSpPr>
        <p:spPr>
          <a:xfrm>
            <a:off x="609480" y="1604520"/>
            <a:ext cx="1097352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111" name="PlaceHolder 3"/>
          <p:cNvSpPr>
            <a:spLocks noGrp="1"/>
          </p:cNvSpPr>
          <p:nvPr>
            <p:ph/>
          </p:nvPr>
        </p:nvSpPr>
        <p:spPr>
          <a:xfrm>
            <a:off x="609480" y="3682080"/>
            <a:ext cx="1097352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pPr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4400" spc="-1" strike="noStrike">
              <a:solidFill>
                <a:srgbClr val="000000"/>
              </a:solidFill>
              <a:latin typeface="Arial"/>
            </a:endParaRPr>
          </a:p>
        </p:txBody>
      </p:sp>
      <p:sp>
        <p:nvSpPr>
          <p:cNvPr id="113" name="PlaceHolder 2"/>
          <p:cNvSpPr>
            <a:spLocks noGrp="1"/>
          </p:cNvSpPr>
          <p:nvPr>
            <p:ph/>
          </p:nvPr>
        </p:nvSpPr>
        <p:spPr>
          <a:xfrm>
            <a:off x="609480" y="1604520"/>
            <a:ext cx="53550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114" name="PlaceHolder 3"/>
          <p:cNvSpPr>
            <a:spLocks noGrp="1"/>
          </p:cNvSpPr>
          <p:nvPr>
            <p:ph/>
          </p:nvPr>
        </p:nvSpPr>
        <p:spPr>
          <a:xfrm>
            <a:off x="6232680" y="1604520"/>
            <a:ext cx="53550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115" name="PlaceHolder 4"/>
          <p:cNvSpPr>
            <a:spLocks noGrp="1"/>
          </p:cNvSpPr>
          <p:nvPr>
            <p:ph/>
          </p:nvPr>
        </p:nvSpPr>
        <p:spPr>
          <a:xfrm>
            <a:off x="609480" y="3682080"/>
            <a:ext cx="53550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116" name="PlaceHolder 5"/>
          <p:cNvSpPr>
            <a:spLocks noGrp="1"/>
          </p:cNvSpPr>
          <p:nvPr>
            <p:ph/>
          </p:nvPr>
        </p:nvSpPr>
        <p:spPr>
          <a:xfrm>
            <a:off x="6232680" y="3682080"/>
            <a:ext cx="53550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pPr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4400" spc="-1" strike="noStrike">
              <a:solidFill>
                <a:srgbClr val="000000"/>
              </a:solidFill>
              <a:latin typeface="Arial"/>
            </a:endParaRPr>
          </a:p>
        </p:txBody>
      </p:sp>
      <p:sp>
        <p:nvSpPr>
          <p:cNvPr id="118" name="PlaceHolder 2"/>
          <p:cNvSpPr>
            <a:spLocks noGrp="1"/>
          </p:cNvSpPr>
          <p:nvPr>
            <p:ph/>
          </p:nvPr>
        </p:nvSpPr>
        <p:spPr>
          <a:xfrm>
            <a:off x="609480" y="1604520"/>
            <a:ext cx="35334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119" name="PlaceHolder 3"/>
          <p:cNvSpPr>
            <a:spLocks noGrp="1"/>
          </p:cNvSpPr>
          <p:nvPr>
            <p:ph/>
          </p:nvPr>
        </p:nvSpPr>
        <p:spPr>
          <a:xfrm>
            <a:off x="4320000" y="1604520"/>
            <a:ext cx="35334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120" name="PlaceHolder 4"/>
          <p:cNvSpPr>
            <a:spLocks noGrp="1"/>
          </p:cNvSpPr>
          <p:nvPr>
            <p:ph/>
          </p:nvPr>
        </p:nvSpPr>
        <p:spPr>
          <a:xfrm>
            <a:off x="8030520" y="1604520"/>
            <a:ext cx="35334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121" name="PlaceHolder 5"/>
          <p:cNvSpPr>
            <a:spLocks noGrp="1"/>
          </p:cNvSpPr>
          <p:nvPr>
            <p:ph/>
          </p:nvPr>
        </p:nvSpPr>
        <p:spPr>
          <a:xfrm>
            <a:off x="609480" y="3682080"/>
            <a:ext cx="35334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122" name="PlaceHolder 6"/>
          <p:cNvSpPr>
            <a:spLocks noGrp="1"/>
          </p:cNvSpPr>
          <p:nvPr>
            <p:ph/>
          </p:nvPr>
        </p:nvSpPr>
        <p:spPr>
          <a:xfrm>
            <a:off x="4320000" y="3682080"/>
            <a:ext cx="35334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123" name="PlaceHolder 7"/>
          <p:cNvSpPr>
            <a:spLocks noGrp="1"/>
          </p:cNvSpPr>
          <p:nvPr>
            <p:ph/>
          </p:nvPr>
        </p:nvSpPr>
        <p:spPr>
          <a:xfrm>
            <a:off x="8030520" y="3682080"/>
            <a:ext cx="35334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pPr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4400" spc="-1" strike="noStrike">
              <a:solidFill>
                <a:srgbClr val="000000"/>
              </a:solidFill>
              <a:latin typeface="Arial"/>
            </a:endParaRPr>
          </a:p>
        </p:txBody>
      </p:sp>
      <p:sp>
        <p:nvSpPr>
          <p:cNvPr id="11" name="PlaceHolder 2"/>
          <p:cNvSpPr>
            <a:spLocks noGrp="1"/>
          </p:cNvSpPr>
          <p:nvPr>
            <p:ph/>
          </p:nvPr>
        </p:nvSpPr>
        <p:spPr>
          <a:xfrm>
            <a:off x="609480" y="1604520"/>
            <a:ext cx="5355000" cy="397728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12" name="PlaceHolder 3"/>
          <p:cNvSpPr>
            <a:spLocks noGrp="1"/>
          </p:cNvSpPr>
          <p:nvPr>
            <p:ph/>
          </p:nvPr>
        </p:nvSpPr>
        <p:spPr>
          <a:xfrm>
            <a:off x="6232680" y="1604520"/>
            <a:ext cx="5355000" cy="397728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pPr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4400" spc="-1" strike="noStrike">
              <a:solidFill>
                <a:srgbClr val="000000"/>
              </a:solidFill>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3520" cy="5307840"/>
          </a:xfrm>
          <a:prstGeom prst="rect">
            <a:avLst/>
          </a:prstGeom>
          <a:noFill/>
          <a:ln w="0">
            <a:noFill/>
          </a:ln>
        </p:spPr>
        <p:txBody>
          <a:bodyPr lIns="0" rIns="0" tIns="0" bIns="0" anchor="ctr">
            <a:noAutofit/>
          </a:bodyPr>
          <a:p>
            <a:pPr marL="343080" indent="-343080"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3200" spc="-1" strike="noStrike">
              <a:solidFill>
                <a:srgbClr val="000000"/>
              </a:solidFill>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pPr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4400" spc="-1" strike="noStrike">
              <a:solidFill>
                <a:srgbClr val="000000"/>
              </a:solidFill>
              <a:latin typeface="Arial"/>
            </a:endParaRPr>
          </a:p>
        </p:txBody>
      </p:sp>
      <p:sp>
        <p:nvSpPr>
          <p:cNvPr id="16" name="PlaceHolder 2"/>
          <p:cNvSpPr>
            <a:spLocks noGrp="1"/>
          </p:cNvSpPr>
          <p:nvPr>
            <p:ph/>
          </p:nvPr>
        </p:nvSpPr>
        <p:spPr>
          <a:xfrm>
            <a:off x="609480" y="1604520"/>
            <a:ext cx="53550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17" name="PlaceHolder 3"/>
          <p:cNvSpPr>
            <a:spLocks noGrp="1"/>
          </p:cNvSpPr>
          <p:nvPr>
            <p:ph/>
          </p:nvPr>
        </p:nvSpPr>
        <p:spPr>
          <a:xfrm>
            <a:off x="6232680" y="1604520"/>
            <a:ext cx="5355000" cy="397728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18" name="PlaceHolder 4"/>
          <p:cNvSpPr>
            <a:spLocks noGrp="1"/>
          </p:cNvSpPr>
          <p:nvPr>
            <p:ph/>
          </p:nvPr>
        </p:nvSpPr>
        <p:spPr>
          <a:xfrm>
            <a:off x="609480" y="3682080"/>
            <a:ext cx="53550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pPr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4400" spc="-1" strike="noStrike">
              <a:solidFill>
                <a:srgbClr val="000000"/>
              </a:solidFill>
              <a:latin typeface="Arial"/>
            </a:endParaRPr>
          </a:p>
        </p:txBody>
      </p:sp>
      <p:sp>
        <p:nvSpPr>
          <p:cNvPr id="20" name="PlaceHolder 2"/>
          <p:cNvSpPr>
            <a:spLocks noGrp="1"/>
          </p:cNvSpPr>
          <p:nvPr>
            <p:ph/>
          </p:nvPr>
        </p:nvSpPr>
        <p:spPr>
          <a:xfrm>
            <a:off x="609480" y="1604520"/>
            <a:ext cx="5355000" cy="397728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21" name="PlaceHolder 3"/>
          <p:cNvSpPr>
            <a:spLocks noGrp="1"/>
          </p:cNvSpPr>
          <p:nvPr>
            <p:ph/>
          </p:nvPr>
        </p:nvSpPr>
        <p:spPr>
          <a:xfrm>
            <a:off x="6232680" y="1604520"/>
            <a:ext cx="53550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22" name="PlaceHolder 4"/>
          <p:cNvSpPr>
            <a:spLocks noGrp="1"/>
          </p:cNvSpPr>
          <p:nvPr>
            <p:ph/>
          </p:nvPr>
        </p:nvSpPr>
        <p:spPr>
          <a:xfrm>
            <a:off x="6232680" y="3682080"/>
            <a:ext cx="53550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pPr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4400" spc="-1" strike="noStrike">
              <a:solidFill>
                <a:srgbClr val="000000"/>
              </a:solidFill>
              <a:latin typeface="Arial"/>
            </a:endParaRPr>
          </a:p>
        </p:txBody>
      </p:sp>
      <p:sp>
        <p:nvSpPr>
          <p:cNvPr id="24" name="PlaceHolder 2"/>
          <p:cNvSpPr>
            <a:spLocks noGrp="1"/>
          </p:cNvSpPr>
          <p:nvPr>
            <p:ph/>
          </p:nvPr>
        </p:nvSpPr>
        <p:spPr>
          <a:xfrm>
            <a:off x="609480" y="1604520"/>
            <a:ext cx="53550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25" name="PlaceHolder 3"/>
          <p:cNvSpPr>
            <a:spLocks noGrp="1"/>
          </p:cNvSpPr>
          <p:nvPr>
            <p:ph/>
          </p:nvPr>
        </p:nvSpPr>
        <p:spPr>
          <a:xfrm>
            <a:off x="6232680" y="1604520"/>
            <a:ext cx="53550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26" name="PlaceHolder 4"/>
          <p:cNvSpPr>
            <a:spLocks noGrp="1"/>
          </p:cNvSpPr>
          <p:nvPr>
            <p:ph/>
          </p:nvPr>
        </p:nvSpPr>
        <p:spPr>
          <a:xfrm>
            <a:off x="609480" y="3682080"/>
            <a:ext cx="1097352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
          <p:cNvSpPr/>
          <p:nvPr/>
        </p:nvSpPr>
        <p:spPr>
          <a:xfrm>
            <a:off x="0" y="0"/>
            <a:ext cx="12169800" cy="6835680"/>
          </a:xfrm>
          <a:prstGeom prst="rect">
            <a:avLst/>
          </a:prstGeom>
          <a:solidFill>
            <a:srgbClr val="ffffff"/>
          </a:solidFill>
          <a:ln w="0">
            <a:noFill/>
          </a:ln>
        </p:spPr>
        <p:style>
          <a:lnRef idx="0"/>
          <a:fillRef idx="0"/>
          <a:effectRef idx="0"/>
          <a:fontRef idx="minor"/>
        </p:style>
      </p:sp>
      <p:pic>
        <p:nvPicPr>
          <p:cNvPr id="1" name="" descr=""/>
          <p:cNvPicPr/>
          <p:nvPr/>
        </p:nvPicPr>
        <p:blipFill>
          <a:blip r:embed="rId3"/>
          <a:stretch/>
        </p:blipFill>
        <p:spPr>
          <a:xfrm>
            <a:off x="331920" y="1800360"/>
            <a:ext cx="2776320" cy="2776320"/>
          </a:xfrm>
          <a:prstGeom prst="rect">
            <a:avLst/>
          </a:prstGeom>
          <a:ln w="0">
            <a:noFill/>
          </a:ln>
        </p:spPr>
      </p:pic>
      <p:sp>
        <p:nvSpPr>
          <p:cNvPr id="2" name=""/>
          <p:cNvSpPr/>
          <p:nvPr/>
        </p:nvSpPr>
        <p:spPr>
          <a:xfrm>
            <a:off x="3487680" y="1474920"/>
            <a:ext cx="8682120" cy="3838320"/>
          </a:xfrm>
          <a:prstGeom prst="rect">
            <a:avLst/>
          </a:prstGeom>
          <a:solidFill>
            <a:srgbClr val="9c0000"/>
          </a:solidFill>
          <a:ln w="0">
            <a:noFill/>
          </a:ln>
        </p:spPr>
        <p:style>
          <a:lnRef idx="0"/>
          <a:fillRef idx="0"/>
          <a:effectRef idx="0"/>
          <a:fontRef idx="minor"/>
        </p:style>
      </p:sp>
      <p:sp>
        <p:nvSpPr>
          <p:cNvPr id="3" name=""/>
          <p:cNvSpPr/>
          <p:nvPr/>
        </p:nvSpPr>
        <p:spPr>
          <a:xfrm>
            <a:off x="3487680" y="5337000"/>
            <a:ext cx="8682120" cy="360360"/>
          </a:xfrm>
          <a:prstGeom prst="rect">
            <a:avLst/>
          </a:prstGeom>
          <a:gradFill rotWithShape="0">
            <a:gsLst>
              <a:gs pos="0">
                <a:srgbClr val="c00000"/>
              </a:gs>
              <a:gs pos="100000">
                <a:srgbClr val="e9bf0e"/>
              </a:gs>
            </a:gsLst>
            <a:lin ang="0"/>
          </a:gradFill>
          <a:ln w="0">
            <a:noFill/>
          </a:ln>
        </p:spPr>
        <p:style>
          <a:lnRef idx="0"/>
          <a:fillRef idx="0"/>
          <a:effectRef idx="0"/>
          <a:fontRef idx="minor"/>
        </p:style>
      </p:sp>
      <p:sp>
        <p:nvSpPr>
          <p:cNvPr id="4" name="PlaceHolder 1"/>
          <p:cNvSpPr>
            <a:spLocks noGrp="1"/>
          </p:cNvSpPr>
          <p:nvPr>
            <p:ph type="title"/>
          </p:nvPr>
        </p:nvSpPr>
        <p:spPr>
          <a:xfrm>
            <a:off x="609120" y="272880"/>
            <a:ext cx="10935000" cy="1106640"/>
          </a:xfrm>
          <a:prstGeom prst="rect">
            <a:avLst/>
          </a:prstGeom>
          <a:noFill/>
          <a:ln w="0">
            <a:noFill/>
          </a:ln>
        </p:spPr>
        <p:txBody>
          <a:bodyPr lIns="0" rIns="0" tIns="0" bIns="0" anchor="ctr">
            <a:noAutofit/>
          </a:bodyPr>
          <a:p>
            <a:pPr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r>
              <a:rPr b="0" lang="en-PH" sz="4400" spc="-1" strike="noStrike">
                <a:solidFill>
                  <a:srgbClr val="000000"/>
                </a:solidFill>
                <a:latin typeface="Arial"/>
              </a:rPr>
              <a:t>Click to edit the title text format</a:t>
            </a:r>
            <a:endParaRPr b="0" lang="en-PH" sz="4400" spc="-1" strike="noStrike">
              <a:solidFill>
                <a:srgbClr val="000000"/>
              </a:solidFill>
              <a:latin typeface="Arial"/>
            </a:endParaRPr>
          </a:p>
        </p:txBody>
      </p:sp>
      <p:sp>
        <p:nvSpPr>
          <p:cNvPr id="5" name="PlaceHolder 2"/>
          <p:cNvSpPr>
            <a:spLocks noGrp="1"/>
          </p:cNvSpPr>
          <p:nvPr>
            <p:ph type="body"/>
          </p:nvPr>
        </p:nvSpPr>
        <p:spPr>
          <a:xfrm>
            <a:off x="609120" y="1604520"/>
            <a:ext cx="10935000" cy="3938760"/>
          </a:xfrm>
          <a:prstGeom prst="rect">
            <a:avLst/>
          </a:prstGeom>
          <a:noFill/>
          <a:ln w="0">
            <a:noFill/>
          </a:ln>
        </p:spPr>
        <p:txBody>
          <a:bodyPr lIns="0" rIns="0" tIns="28440" bIns="0" anchor="t">
            <a:normAutofit/>
          </a:bodyPr>
          <a:p>
            <a:pPr marL="343080" indent="-343080">
              <a:spcBef>
                <a:spcPts val="1712"/>
              </a:spcBef>
              <a:spcAft>
                <a:spcPts val="300"/>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r>
              <a:rPr b="0" lang="en-PH" sz="3200" spc="-1" strike="noStrike">
                <a:solidFill>
                  <a:srgbClr val="000000"/>
                </a:solidFill>
                <a:latin typeface="Arial"/>
              </a:rPr>
              <a:t>Click to edit the outline text format</a:t>
            </a:r>
            <a:endParaRPr b="0" lang="en-PH" sz="3200" spc="-1" strike="noStrike">
              <a:solidFill>
                <a:srgbClr val="000000"/>
              </a:solidFill>
              <a:latin typeface="Arial"/>
            </a:endParaRPr>
          </a:p>
          <a:p>
            <a:pPr lvl="1" marL="743040" indent="-285840">
              <a:spcBef>
                <a:spcPts val="1426"/>
              </a:spcBef>
              <a:spcAft>
                <a:spcPts val="300"/>
              </a:spcAft>
              <a:buClr>
                <a:srgbClr val="000000"/>
              </a:buClr>
              <a:buFont typeface="Times New Roman"/>
              <a:buChar char="–"/>
              <a:tabLst>
                <a:tab algn="l" pos="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Lst>
            </a:pPr>
            <a:r>
              <a:rPr b="0" lang="en-PH" sz="2800" spc="-1" strike="noStrike">
                <a:solidFill>
                  <a:srgbClr val="000000"/>
                </a:solidFill>
                <a:latin typeface="Arial"/>
              </a:rPr>
              <a:t>Second Outline Level</a:t>
            </a:r>
            <a:endParaRPr b="0" lang="en-PH" sz="2800" spc="-1" strike="noStrike">
              <a:solidFill>
                <a:srgbClr val="000000"/>
              </a:solidFill>
              <a:latin typeface="Arial"/>
            </a:endParaRPr>
          </a:p>
          <a:p>
            <a:pPr lvl="2" marL="1143000" indent="-228600">
              <a:spcBef>
                <a:spcPts val="1151"/>
              </a:spcBef>
              <a:spcAft>
                <a:spcPts val="300"/>
              </a:spcAft>
              <a:buClr>
                <a:srgbClr val="000000"/>
              </a:buClr>
              <a:buFont typeface="Times New Roman"/>
              <a:buChar char="•"/>
              <a:tabLst>
                <a:tab algn="l" pos="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Lst>
            </a:pPr>
            <a:r>
              <a:rPr b="0" lang="en-PH" sz="2400" spc="-1" strike="noStrike">
                <a:solidFill>
                  <a:srgbClr val="000000"/>
                </a:solidFill>
                <a:latin typeface="Arial"/>
              </a:rPr>
              <a:t>Third Outline Level</a:t>
            </a:r>
            <a:endParaRPr b="0" lang="en-PH" sz="2400" spc="-1" strike="noStrike">
              <a:solidFill>
                <a:srgbClr val="000000"/>
              </a:solidFill>
              <a:latin typeface="Arial"/>
            </a:endParaRPr>
          </a:p>
          <a:p>
            <a:pPr lvl="3" marL="1600200" indent="-228600">
              <a:spcBef>
                <a:spcPts val="862"/>
              </a:spcBef>
              <a:spcAft>
                <a:spcPts val="300"/>
              </a:spcAft>
              <a:buClr>
                <a:srgbClr val="000000"/>
              </a:buClr>
              <a:buFont typeface="Times New Roman"/>
              <a:buChar char="–"/>
              <a:tabLst>
                <a:tab algn="l" pos="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Lst>
            </a:pPr>
            <a:r>
              <a:rPr b="0" lang="en-PH" sz="2000" spc="-1" strike="noStrike">
                <a:solidFill>
                  <a:srgbClr val="000000"/>
                </a:solidFill>
                <a:latin typeface="Arial"/>
              </a:rPr>
              <a:t>Fourth Outline Level</a:t>
            </a:r>
            <a:endParaRPr b="0" lang="en-PH" sz="2000" spc="-1" strike="noStrike">
              <a:solidFill>
                <a:srgbClr val="000000"/>
              </a:solidFill>
              <a:latin typeface="Arial"/>
            </a:endParaRPr>
          </a:p>
          <a:p>
            <a:pPr lvl="4" marL="2057400" indent="-228600">
              <a:spcBef>
                <a:spcPts val="575"/>
              </a:spcBef>
              <a:spcAft>
                <a:spcPts val="300"/>
              </a:spcAft>
              <a:buClr>
                <a:srgbClr val="000000"/>
              </a:buClr>
              <a:buFont typeface="Times New Roman"/>
              <a:buChar char="»"/>
              <a:tabLst>
                <a:tab algn="l" pos="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en-PH" sz="2000" spc="-1" strike="noStrike">
                <a:solidFill>
                  <a:srgbClr val="000000"/>
                </a:solidFill>
                <a:latin typeface="Arial"/>
              </a:rPr>
              <a:t>Fifth Outline Level</a:t>
            </a:r>
            <a:endParaRPr b="0" lang="en-PH" sz="2000" spc="-1" strike="noStrike">
              <a:solidFill>
                <a:srgbClr val="000000"/>
              </a:solidFill>
              <a:latin typeface="Arial"/>
            </a:endParaRPr>
          </a:p>
          <a:p>
            <a:pPr lvl="5" marL="2057400" indent="-228600">
              <a:spcBef>
                <a:spcPts val="4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PH" sz="2000" spc="-1" strike="noStrike">
                <a:solidFill>
                  <a:srgbClr val="000000"/>
                </a:solidFill>
                <a:latin typeface="Arial"/>
              </a:rPr>
              <a:t>Sixth Outline Level</a:t>
            </a:r>
            <a:endParaRPr b="0" lang="en-PH" sz="2000" spc="-1" strike="noStrike">
              <a:solidFill>
                <a:srgbClr val="000000"/>
              </a:solidFill>
              <a:latin typeface="Arial"/>
            </a:endParaRPr>
          </a:p>
          <a:p>
            <a:pPr lvl="6" marL="2057400" indent="-228600">
              <a:spcBef>
                <a:spcPts val="4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PH" sz="2000" spc="-1" strike="noStrike">
                <a:solidFill>
                  <a:srgbClr val="000000"/>
                </a:solidFill>
                <a:latin typeface="Arial"/>
              </a:rPr>
              <a:t>Seventh Outline Level</a:t>
            </a:r>
            <a:endParaRPr b="0" lang="en-PH"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 descr=""/>
          <p:cNvPicPr/>
          <p:nvPr/>
        </p:nvPicPr>
        <p:blipFill>
          <a:blip r:embed="rId2"/>
          <a:stretch/>
        </p:blipFill>
        <p:spPr>
          <a:xfrm>
            <a:off x="0" y="6242040"/>
            <a:ext cx="12169800" cy="612720"/>
          </a:xfrm>
          <a:prstGeom prst="rect">
            <a:avLst/>
          </a:prstGeom>
          <a:ln w="0">
            <a:noFill/>
          </a:ln>
        </p:spPr>
      </p:pic>
      <p:sp>
        <p:nvSpPr>
          <p:cNvPr id="43" name=""/>
          <p:cNvSpPr/>
          <p:nvPr/>
        </p:nvSpPr>
        <p:spPr>
          <a:xfrm>
            <a:off x="10868040" y="0"/>
            <a:ext cx="947880" cy="947880"/>
          </a:xfrm>
          <a:prstGeom prst="rect">
            <a:avLst/>
          </a:prstGeom>
          <a:solidFill>
            <a:srgbClr val="9c0000"/>
          </a:solidFill>
          <a:ln w="0">
            <a:noFill/>
          </a:ln>
        </p:spPr>
        <p:style>
          <a:lnRef idx="0"/>
          <a:fillRef idx="0"/>
          <a:effectRef idx="0"/>
          <a:fontRef idx="minor"/>
        </p:style>
      </p:sp>
      <p:pic>
        <p:nvPicPr>
          <p:cNvPr id="44" name="" descr=""/>
          <p:cNvPicPr/>
          <p:nvPr/>
        </p:nvPicPr>
        <p:blipFill>
          <a:blip r:embed="rId3"/>
          <a:stretch/>
        </p:blipFill>
        <p:spPr>
          <a:xfrm>
            <a:off x="10856880" y="-63360"/>
            <a:ext cx="1011240" cy="1011240"/>
          </a:xfrm>
          <a:prstGeom prst="rect">
            <a:avLst/>
          </a:prstGeom>
          <a:ln w="0">
            <a:noFill/>
          </a:ln>
        </p:spPr>
      </p:pic>
      <p:sp>
        <p:nvSpPr>
          <p:cNvPr id="45" name=""/>
          <p:cNvSpPr/>
          <p:nvPr/>
        </p:nvSpPr>
        <p:spPr>
          <a:xfrm>
            <a:off x="185760" y="6362640"/>
            <a:ext cx="4668840" cy="364680"/>
          </a:xfrm>
          <a:prstGeom prst="rect">
            <a:avLst/>
          </a:prstGeom>
          <a:noFill/>
          <a:ln w="0">
            <a:noFill/>
          </a:ln>
        </p:spPr>
        <p:style>
          <a:lnRef idx="0"/>
          <a:fillRef idx="0"/>
          <a:effectRef idx="0"/>
          <a:fontRef idx="minor"/>
        </p:style>
        <p:txBody>
          <a:bodyPr lIns="90000" rIns="90000" tIns="45000" bIns="45000" anchor="t">
            <a:spAutoFit/>
          </a:bodyPr>
          <a:p>
            <a:pPr>
              <a:lnSpc>
                <a:spcPct val="100000"/>
              </a:lnSpc>
              <a:spcBef>
                <a:spcPts val="300"/>
              </a:spcBef>
              <a:spcAft>
                <a:spcPts val="300"/>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en-PH" sz="1800" spc="-1" strike="noStrike">
                <a:solidFill>
                  <a:srgbClr val="ffffff"/>
                </a:solidFill>
                <a:latin typeface="Montserrat Medium"/>
                <a:ea typeface="DejaVu Sans"/>
              </a:rPr>
              <a:t>Rex Curriculum Resource </a:t>
            </a:r>
            <a:endParaRPr b="0" lang="en-PH" sz="1800" spc="-1" strike="noStrike">
              <a:solidFill>
                <a:srgbClr val="000000"/>
              </a:solidFill>
              <a:latin typeface="Arial"/>
            </a:endParaRPr>
          </a:p>
        </p:txBody>
      </p:sp>
      <p:sp>
        <p:nvSpPr>
          <p:cNvPr id="46" name=""/>
          <p:cNvSpPr/>
          <p:nvPr/>
        </p:nvSpPr>
        <p:spPr>
          <a:xfrm>
            <a:off x="9451800" y="6351480"/>
            <a:ext cx="2600640" cy="364680"/>
          </a:xfrm>
          <a:prstGeom prst="rect">
            <a:avLst/>
          </a:prstGeom>
          <a:noFill/>
          <a:ln w="0">
            <a:noFill/>
          </a:ln>
        </p:spPr>
        <p:style>
          <a:lnRef idx="0"/>
          <a:fillRef idx="0"/>
          <a:effectRef idx="0"/>
          <a:fontRef idx="minor"/>
        </p:style>
        <p:txBody>
          <a:bodyPr lIns="90000" rIns="90000" tIns="45000" bIns="45000" anchor="t">
            <a:spAutoFit/>
          </a:bodyPr>
          <a:p>
            <a:pPr>
              <a:lnSpc>
                <a:spcPct val="100000"/>
              </a:lnSpc>
              <a:spcBef>
                <a:spcPts val="300"/>
              </a:spcBef>
              <a:spcAft>
                <a:spcPts val="300"/>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en-PH" sz="1800" spc="-1" strike="noStrike">
                <a:solidFill>
                  <a:srgbClr val="ffffff"/>
                </a:solidFill>
                <a:latin typeface="Montserrat Medium"/>
                <a:ea typeface="DejaVu Sans"/>
              </a:rPr>
              <a:t>WWW.REX.COM.PH</a:t>
            </a:r>
            <a:endParaRPr b="0" lang="en-PH" sz="1800" spc="-1" strike="noStrike">
              <a:solidFill>
                <a:srgbClr val="000000"/>
              </a:solidFill>
              <a:latin typeface="Arial"/>
            </a:endParaRPr>
          </a:p>
        </p:txBody>
      </p:sp>
      <p:sp>
        <p:nvSpPr>
          <p:cNvPr id="47" name="PlaceHolder 1"/>
          <p:cNvSpPr>
            <a:spLocks noGrp="1"/>
          </p:cNvSpPr>
          <p:nvPr>
            <p:ph type="title"/>
          </p:nvPr>
        </p:nvSpPr>
        <p:spPr>
          <a:xfrm>
            <a:off x="609120" y="272880"/>
            <a:ext cx="10935000" cy="1106640"/>
          </a:xfrm>
          <a:prstGeom prst="rect">
            <a:avLst/>
          </a:prstGeom>
          <a:noFill/>
          <a:ln w="0">
            <a:noFill/>
          </a:ln>
        </p:spPr>
        <p:txBody>
          <a:bodyPr lIns="0" rIns="0" tIns="0" bIns="0" anchor="ctr">
            <a:noAutofit/>
          </a:bodyPr>
          <a:p>
            <a:pPr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r>
              <a:rPr b="0" lang="en-PH" sz="4400" spc="-1" strike="noStrike">
                <a:solidFill>
                  <a:srgbClr val="000000"/>
                </a:solidFill>
                <a:latin typeface="Arial"/>
              </a:rPr>
              <a:t>Click to edit the title text format</a:t>
            </a:r>
            <a:endParaRPr b="0" lang="en-PH" sz="4400" spc="-1" strike="noStrike">
              <a:solidFill>
                <a:srgbClr val="000000"/>
              </a:solidFill>
              <a:latin typeface="Arial"/>
            </a:endParaRPr>
          </a:p>
        </p:txBody>
      </p:sp>
      <p:sp>
        <p:nvSpPr>
          <p:cNvPr id="48" name="PlaceHolder 2"/>
          <p:cNvSpPr>
            <a:spLocks noGrp="1"/>
          </p:cNvSpPr>
          <p:nvPr>
            <p:ph type="body"/>
          </p:nvPr>
        </p:nvSpPr>
        <p:spPr>
          <a:xfrm>
            <a:off x="609120" y="1604520"/>
            <a:ext cx="10935000" cy="3938760"/>
          </a:xfrm>
          <a:prstGeom prst="rect">
            <a:avLst/>
          </a:prstGeom>
          <a:noFill/>
          <a:ln w="0">
            <a:noFill/>
          </a:ln>
        </p:spPr>
        <p:txBody>
          <a:bodyPr lIns="0" rIns="0" tIns="28440" bIns="0" anchor="t">
            <a:normAutofit/>
          </a:bodyPr>
          <a:p>
            <a:pPr marL="343080" indent="-343080">
              <a:spcBef>
                <a:spcPts val="1712"/>
              </a:spcBef>
              <a:spcAft>
                <a:spcPts val="300"/>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r>
              <a:rPr b="0" lang="en-PH" sz="3200" spc="-1" strike="noStrike">
                <a:solidFill>
                  <a:srgbClr val="000000"/>
                </a:solidFill>
                <a:latin typeface="Arial"/>
              </a:rPr>
              <a:t>Click to edit the outline text format</a:t>
            </a:r>
            <a:endParaRPr b="0" lang="en-PH" sz="3200" spc="-1" strike="noStrike">
              <a:solidFill>
                <a:srgbClr val="000000"/>
              </a:solidFill>
              <a:latin typeface="Arial"/>
            </a:endParaRPr>
          </a:p>
          <a:p>
            <a:pPr lvl="1" marL="743040" indent="-285840">
              <a:spcBef>
                <a:spcPts val="1426"/>
              </a:spcBef>
              <a:spcAft>
                <a:spcPts val="300"/>
              </a:spcAft>
              <a:buClr>
                <a:srgbClr val="000000"/>
              </a:buClr>
              <a:buFont typeface="Times New Roman"/>
              <a:buChar char="–"/>
              <a:tabLst>
                <a:tab algn="l" pos="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Lst>
            </a:pPr>
            <a:r>
              <a:rPr b="0" lang="en-PH" sz="2800" spc="-1" strike="noStrike">
                <a:solidFill>
                  <a:srgbClr val="000000"/>
                </a:solidFill>
                <a:latin typeface="Arial"/>
              </a:rPr>
              <a:t>Second Outline Level</a:t>
            </a:r>
            <a:endParaRPr b="0" lang="en-PH" sz="2800" spc="-1" strike="noStrike">
              <a:solidFill>
                <a:srgbClr val="000000"/>
              </a:solidFill>
              <a:latin typeface="Arial"/>
            </a:endParaRPr>
          </a:p>
          <a:p>
            <a:pPr lvl="2" marL="1143000" indent="-228600">
              <a:spcBef>
                <a:spcPts val="1151"/>
              </a:spcBef>
              <a:spcAft>
                <a:spcPts val="300"/>
              </a:spcAft>
              <a:buClr>
                <a:srgbClr val="000000"/>
              </a:buClr>
              <a:buFont typeface="Times New Roman"/>
              <a:buChar char="•"/>
              <a:tabLst>
                <a:tab algn="l" pos="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Lst>
            </a:pPr>
            <a:r>
              <a:rPr b="0" lang="en-PH" sz="2400" spc="-1" strike="noStrike">
                <a:solidFill>
                  <a:srgbClr val="000000"/>
                </a:solidFill>
                <a:latin typeface="Arial"/>
              </a:rPr>
              <a:t>Third Outline Level</a:t>
            </a:r>
            <a:endParaRPr b="0" lang="en-PH" sz="2400" spc="-1" strike="noStrike">
              <a:solidFill>
                <a:srgbClr val="000000"/>
              </a:solidFill>
              <a:latin typeface="Arial"/>
            </a:endParaRPr>
          </a:p>
          <a:p>
            <a:pPr lvl="3" marL="1600200" indent="-228600">
              <a:spcBef>
                <a:spcPts val="862"/>
              </a:spcBef>
              <a:spcAft>
                <a:spcPts val="300"/>
              </a:spcAft>
              <a:buClr>
                <a:srgbClr val="000000"/>
              </a:buClr>
              <a:buFont typeface="Times New Roman"/>
              <a:buChar char="–"/>
              <a:tabLst>
                <a:tab algn="l" pos="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Lst>
            </a:pPr>
            <a:r>
              <a:rPr b="0" lang="en-PH" sz="2000" spc="-1" strike="noStrike">
                <a:solidFill>
                  <a:srgbClr val="000000"/>
                </a:solidFill>
                <a:latin typeface="Arial"/>
              </a:rPr>
              <a:t>Fourth Outline Level</a:t>
            </a:r>
            <a:endParaRPr b="0" lang="en-PH" sz="2000" spc="-1" strike="noStrike">
              <a:solidFill>
                <a:srgbClr val="000000"/>
              </a:solidFill>
              <a:latin typeface="Arial"/>
            </a:endParaRPr>
          </a:p>
          <a:p>
            <a:pPr lvl="4" marL="2057400" indent="-228600">
              <a:spcBef>
                <a:spcPts val="575"/>
              </a:spcBef>
              <a:spcAft>
                <a:spcPts val="300"/>
              </a:spcAft>
              <a:buClr>
                <a:srgbClr val="000000"/>
              </a:buClr>
              <a:buFont typeface="Times New Roman"/>
              <a:buChar char="»"/>
              <a:tabLst>
                <a:tab algn="l" pos="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en-PH" sz="2000" spc="-1" strike="noStrike">
                <a:solidFill>
                  <a:srgbClr val="000000"/>
                </a:solidFill>
                <a:latin typeface="Arial"/>
              </a:rPr>
              <a:t>Fifth Outline Level</a:t>
            </a:r>
            <a:endParaRPr b="0" lang="en-PH" sz="2000" spc="-1" strike="noStrike">
              <a:solidFill>
                <a:srgbClr val="000000"/>
              </a:solidFill>
              <a:latin typeface="Arial"/>
            </a:endParaRPr>
          </a:p>
          <a:p>
            <a:pPr lvl="5" marL="2057400" indent="-228600">
              <a:spcBef>
                <a:spcPts val="4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PH" sz="2000" spc="-1" strike="noStrike">
                <a:solidFill>
                  <a:srgbClr val="000000"/>
                </a:solidFill>
                <a:latin typeface="Arial"/>
              </a:rPr>
              <a:t>Sixth Outline Level</a:t>
            </a:r>
            <a:endParaRPr b="0" lang="en-PH" sz="2000" spc="-1" strike="noStrike">
              <a:solidFill>
                <a:srgbClr val="000000"/>
              </a:solidFill>
              <a:latin typeface="Arial"/>
            </a:endParaRPr>
          </a:p>
          <a:p>
            <a:pPr lvl="6" marL="2057400" indent="-228600">
              <a:spcBef>
                <a:spcPts val="4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PH" sz="2000" spc="-1" strike="noStrike">
                <a:solidFill>
                  <a:srgbClr val="000000"/>
                </a:solidFill>
                <a:latin typeface="Arial"/>
              </a:rPr>
              <a:t>Seventh Outline Level</a:t>
            </a:r>
            <a:endParaRPr b="0" lang="en-PH"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 descr=""/>
          <p:cNvPicPr/>
          <p:nvPr/>
        </p:nvPicPr>
        <p:blipFill>
          <a:blip r:embed="rId2"/>
          <a:stretch/>
        </p:blipFill>
        <p:spPr>
          <a:xfrm>
            <a:off x="2754360" y="1508040"/>
            <a:ext cx="6592680" cy="3360960"/>
          </a:xfrm>
          <a:prstGeom prst="rect">
            <a:avLst/>
          </a:prstGeom>
          <a:ln w="0">
            <a:noFill/>
          </a:ln>
        </p:spPr>
      </p:pic>
      <p:sp>
        <p:nvSpPr>
          <p:cNvPr id="86"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pPr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r>
              <a:rPr b="0" lang="en-PH" sz="4400" spc="-1" strike="noStrike">
                <a:solidFill>
                  <a:srgbClr val="000000"/>
                </a:solidFill>
                <a:latin typeface="Arial"/>
              </a:rPr>
              <a:t>Click to edit the title text format</a:t>
            </a:r>
            <a:endParaRPr b="0" lang="en-PH" sz="4400" spc="-1" strike="noStrike">
              <a:solidFill>
                <a:srgbClr val="000000"/>
              </a:solidFill>
              <a:latin typeface="Arial"/>
            </a:endParaRPr>
          </a:p>
        </p:txBody>
      </p:sp>
      <p:sp>
        <p:nvSpPr>
          <p:cNvPr id="87" name="PlaceHolder 2"/>
          <p:cNvSpPr>
            <a:spLocks noGrp="1"/>
          </p:cNvSpPr>
          <p:nvPr>
            <p:ph type="body"/>
          </p:nvPr>
        </p:nvSpPr>
        <p:spPr>
          <a:xfrm>
            <a:off x="609480" y="1604520"/>
            <a:ext cx="10973520" cy="3977280"/>
          </a:xfrm>
          <a:prstGeom prst="rect">
            <a:avLst/>
          </a:prstGeom>
          <a:noFill/>
          <a:ln w="0">
            <a:noFill/>
          </a:ln>
        </p:spPr>
        <p:txBody>
          <a:bodyPr lIns="0" rIns="0" tIns="0" bIns="0" anchor="t">
            <a:normAutofit/>
          </a:bodyPr>
          <a:p>
            <a:pPr marL="343080" indent="-343080">
              <a:spcBef>
                <a:spcPts val="1712"/>
              </a:spcBef>
              <a:spcAft>
                <a:spcPts val="300"/>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r>
              <a:rPr b="0" lang="en-PH" sz="3200" spc="-1" strike="noStrike">
                <a:solidFill>
                  <a:srgbClr val="000000"/>
                </a:solidFill>
                <a:latin typeface="Arial"/>
              </a:rPr>
              <a:t>Click to edit the outline text format</a:t>
            </a:r>
            <a:endParaRPr b="0" lang="en-PH" sz="3200" spc="-1" strike="noStrike">
              <a:solidFill>
                <a:srgbClr val="000000"/>
              </a:solidFill>
              <a:latin typeface="Arial"/>
            </a:endParaRPr>
          </a:p>
          <a:p>
            <a:pPr lvl="1" marL="743040" indent="-285840">
              <a:spcBef>
                <a:spcPts val="1426"/>
              </a:spcBef>
              <a:spcAft>
                <a:spcPts val="300"/>
              </a:spcAft>
              <a:buClr>
                <a:srgbClr val="000000"/>
              </a:buClr>
              <a:buFont typeface="Times New Roman"/>
              <a:buChar char="–"/>
              <a:tabLst>
                <a:tab algn="l" pos="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Lst>
            </a:pPr>
            <a:r>
              <a:rPr b="0" lang="en-PH" sz="2800" spc="-1" strike="noStrike">
                <a:solidFill>
                  <a:srgbClr val="000000"/>
                </a:solidFill>
                <a:latin typeface="Arial"/>
              </a:rPr>
              <a:t>Second Outline Level</a:t>
            </a:r>
            <a:endParaRPr b="0" lang="en-PH" sz="2800" spc="-1" strike="noStrike">
              <a:solidFill>
                <a:srgbClr val="000000"/>
              </a:solidFill>
              <a:latin typeface="Arial"/>
            </a:endParaRPr>
          </a:p>
          <a:p>
            <a:pPr lvl="2" marL="1143000" indent="-228600">
              <a:spcBef>
                <a:spcPts val="1151"/>
              </a:spcBef>
              <a:spcAft>
                <a:spcPts val="300"/>
              </a:spcAft>
              <a:buClr>
                <a:srgbClr val="000000"/>
              </a:buClr>
              <a:buFont typeface="Times New Roman"/>
              <a:buChar char="•"/>
              <a:tabLst>
                <a:tab algn="l" pos="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Lst>
            </a:pPr>
            <a:r>
              <a:rPr b="0" lang="en-PH" sz="2400" spc="-1" strike="noStrike">
                <a:solidFill>
                  <a:srgbClr val="000000"/>
                </a:solidFill>
                <a:latin typeface="Arial"/>
              </a:rPr>
              <a:t>Third Outline Level</a:t>
            </a:r>
            <a:endParaRPr b="0" lang="en-PH" sz="2400" spc="-1" strike="noStrike">
              <a:solidFill>
                <a:srgbClr val="000000"/>
              </a:solidFill>
              <a:latin typeface="Arial"/>
            </a:endParaRPr>
          </a:p>
          <a:p>
            <a:pPr lvl="3" marL="1600200" indent="-228600">
              <a:spcBef>
                <a:spcPts val="862"/>
              </a:spcBef>
              <a:spcAft>
                <a:spcPts val="300"/>
              </a:spcAft>
              <a:buClr>
                <a:srgbClr val="000000"/>
              </a:buClr>
              <a:buFont typeface="Times New Roman"/>
              <a:buChar char="–"/>
              <a:tabLst>
                <a:tab algn="l" pos="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Lst>
            </a:pPr>
            <a:r>
              <a:rPr b="0" lang="en-PH" sz="2000" spc="-1" strike="noStrike">
                <a:solidFill>
                  <a:srgbClr val="000000"/>
                </a:solidFill>
                <a:latin typeface="Arial"/>
              </a:rPr>
              <a:t>Fourth Outline Level</a:t>
            </a:r>
            <a:endParaRPr b="0" lang="en-PH" sz="2000" spc="-1" strike="noStrike">
              <a:solidFill>
                <a:srgbClr val="000000"/>
              </a:solidFill>
              <a:latin typeface="Arial"/>
            </a:endParaRPr>
          </a:p>
          <a:p>
            <a:pPr lvl="4" marL="2057400" indent="-228600">
              <a:spcBef>
                <a:spcPts val="575"/>
              </a:spcBef>
              <a:spcAft>
                <a:spcPts val="300"/>
              </a:spcAft>
              <a:buClr>
                <a:srgbClr val="000000"/>
              </a:buClr>
              <a:buFont typeface="Times New Roman"/>
              <a:buChar char="»"/>
              <a:tabLst>
                <a:tab algn="l" pos="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en-PH" sz="2000" spc="-1" strike="noStrike">
                <a:solidFill>
                  <a:srgbClr val="000000"/>
                </a:solidFill>
                <a:latin typeface="Arial"/>
              </a:rPr>
              <a:t>Fifth Outline Level</a:t>
            </a:r>
            <a:endParaRPr b="0" lang="en-PH" sz="2000" spc="-1" strike="noStrike">
              <a:solidFill>
                <a:srgbClr val="000000"/>
              </a:solidFill>
              <a:latin typeface="Arial"/>
            </a:endParaRPr>
          </a:p>
          <a:p>
            <a:pPr lvl="5" marL="2057400" indent="-228600">
              <a:spcBef>
                <a:spcPts val="4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PH" sz="2000" spc="-1" strike="noStrike">
                <a:solidFill>
                  <a:srgbClr val="000000"/>
                </a:solidFill>
                <a:latin typeface="Arial"/>
              </a:rPr>
              <a:t>Sixth Outline Level</a:t>
            </a:r>
            <a:endParaRPr b="0" lang="en-PH" sz="2000" spc="-1" strike="noStrike">
              <a:solidFill>
                <a:srgbClr val="000000"/>
              </a:solidFill>
              <a:latin typeface="Arial"/>
            </a:endParaRPr>
          </a:p>
          <a:p>
            <a:pPr lvl="6" marL="2057400" indent="-228600">
              <a:spcBef>
                <a:spcPts val="4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PH" sz="2000" spc="-1" strike="noStrike">
                <a:solidFill>
                  <a:srgbClr val="000000"/>
                </a:solidFill>
                <a:latin typeface="Arial"/>
              </a:rPr>
              <a:t>Seventh Outline Level</a:t>
            </a:r>
            <a:endParaRPr b="0" lang="en-PH"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124" name=""/>
          <p:cNvSpPr/>
          <p:nvPr/>
        </p:nvSpPr>
        <p:spPr>
          <a:xfrm>
            <a:off x="3803040" y="2592360"/>
            <a:ext cx="8076960" cy="126396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spcBef>
                <a:spcPts val="300"/>
              </a:spcBef>
              <a:spcAft>
                <a:spcPts val="300"/>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1" lang="en-US" sz="3600" spc="-1" strike="noStrike">
                <a:solidFill>
                  <a:srgbClr val="ffffff"/>
                </a:solidFill>
                <a:latin typeface="Montserrat Medium"/>
                <a:ea typeface="DejaVu Sans"/>
              </a:rPr>
              <a:t>KABANATA 26-29 </a:t>
            </a:r>
            <a:endParaRPr b="0" lang="en-PH" sz="3600" spc="-1" strike="noStrike">
              <a:solidFill>
                <a:srgbClr val="000000"/>
              </a:solidFill>
              <a:latin typeface="Arial"/>
            </a:endParaRPr>
          </a:p>
          <a:p>
            <a:pPr algn="ctr">
              <a:lnSpc>
                <a:spcPct val="100000"/>
              </a:lnSpc>
              <a:spcBef>
                <a:spcPts val="300"/>
              </a:spcBef>
              <a:spcAft>
                <a:spcPts val="300"/>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1" lang="en-US" sz="3600" spc="-1" strike="noStrike">
                <a:solidFill>
                  <a:srgbClr val="ffffff"/>
                </a:solidFill>
                <a:latin typeface="Montserrat Medium"/>
                <a:ea typeface="DejaVu Sans"/>
              </a:rPr>
              <a:t>NG EL FILIBUSTERISMO</a:t>
            </a:r>
            <a:endParaRPr b="0" lang="en-PH" sz="3600" spc="-1" strike="noStrike">
              <a:solidFill>
                <a:srgbClr val="000000"/>
              </a:solidFill>
              <a:latin typeface="Arial"/>
            </a:endParaRPr>
          </a:p>
        </p:txBody>
      </p:sp>
    </p:spTree>
  </p:cSld>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Tree>
  </p:cSld>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25" name=""/>
          <p:cNvSpPr/>
          <p:nvPr/>
        </p:nvSpPr>
        <p:spPr>
          <a:xfrm>
            <a:off x="379440" y="3600360"/>
            <a:ext cx="10780560" cy="2500560"/>
          </a:xfrm>
          <a:prstGeom prst="rect">
            <a:avLst/>
          </a:prstGeom>
          <a:noFill/>
          <a:ln w="0">
            <a:noFill/>
          </a:ln>
        </p:spPr>
        <p:style>
          <a:lnRef idx="0"/>
          <a:fillRef idx="0"/>
          <a:effectRef idx="0"/>
          <a:fontRef idx="minor"/>
        </p:style>
      </p:sp>
      <p:sp>
        <p:nvSpPr>
          <p:cNvPr id="126" name=""/>
          <p:cNvSpPr/>
          <p:nvPr/>
        </p:nvSpPr>
        <p:spPr>
          <a:xfrm>
            <a:off x="720000" y="1858320"/>
            <a:ext cx="10790280" cy="1201680"/>
          </a:xfrm>
          <a:prstGeom prst="rect">
            <a:avLst/>
          </a:prstGeom>
          <a:noFill/>
          <a:ln w="0">
            <a:noFill/>
          </a:ln>
        </p:spPr>
        <p:style>
          <a:lnRef idx="0"/>
          <a:fillRef idx="0"/>
          <a:effectRef idx="0"/>
          <a:fontRef idx="minor"/>
        </p:style>
        <p:txBody>
          <a:bodyPr lIns="90000" rIns="90000" tIns="45000" bIns="45000" anchor="t">
            <a:noAutofit/>
          </a:bodyPr>
          <a:p>
            <a:pPr algn="just">
              <a:lnSpc>
                <a:spcPct val="150000"/>
              </a:lnSpc>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en-PH" sz="2000" spc="-1" strike="noStrike">
                <a:solidFill>
                  <a:srgbClr val="000000"/>
                </a:solidFill>
                <a:latin typeface="Lato"/>
                <a:ea typeface="Arial;Arial"/>
              </a:rPr>
              <a:t>	</a:t>
            </a:r>
            <a:r>
              <a:rPr b="0" lang="en-PH" sz="2000" spc="-1" strike="noStrike">
                <a:solidFill>
                  <a:srgbClr val="000000"/>
                </a:solidFill>
                <a:latin typeface="Lato"/>
                <a:ea typeface="Arial;Arial"/>
              </a:rPr>
              <a:t>Kinabukasan, si Basilio na hindi nakadalo sa salusalo ay maagang nagtungo sa ospital dahil marami siyang dapat asikasuhin, kabilang na ang pagpunta sa mga pasyente. Dahil sa maraming iniisip, hindi niya napansin ang maagang paglabas ng mga mag-aaral mula sa paaralan habang nag-aanasan at naghuhudyatan. “Natuklasan na ang himagsikan,” ang sabi ng kaibigan ni Basilio. Kagagawan daw lahat ng mga mag-aaral ang mga paskin na natagpuan sa mga pintuan ng unibersidad. Ang mga paskin ay puno raw ng pagbabala, pagtutol, at paghihimagsik. Pinayuhan si Basilio ng kaniyang kaibigan na sirain ang lahat ng papeles na makasisira sa kaniya. Nagkibit-balikat lamang si Basilio at tinanong niya ang kaniyang kaibigan kung may tulisan na nasangkot.</a:t>
            </a:r>
            <a:endParaRPr b="0" lang="en-PH" sz="2000" spc="-1" strike="noStrike">
              <a:solidFill>
                <a:srgbClr val="000000"/>
              </a:solidFill>
              <a:latin typeface="Lato"/>
            </a:endParaRPr>
          </a:p>
        </p:txBody>
      </p:sp>
      <p:sp>
        <p:nvSpPr>
          <p:cNvPr id="127" name=""/>
          <p:cNvSpPr/>
          <p:nvPr/>
        </p:nvSpPr>
        <p:spPr>
          <a:xfrm>
            <a:off x="0" y="1080000"/>
            <a:ext cx="12193560" cy="11876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spcBef>
                <a:spcPts val="300"/>
              </a:spcBef>
              <a:spcAft>
                <a:spcPts val="300"/>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 algn="l" pos="11231640"/>
                <a:tab algn="l" pos="11680920"/>
                <a:tab algn="l" pos="12130200"/>
              </a:tabLst>
            </a:pPr>
            <a:r>
              <a:rPr b="1" lang="en-PH" sz="3600" spc="-1" strike="noStrike">
                <a:solidFill>
                  <a:srgbClr val="000000"/>
                </a:solidFill>
                <a:latin typeface="Lato"/>
                <a:ea typeface="DejaVu Sans"/>
              </a:rPr>
              <a:t>KABANATA 26 – MGA PASKIN</a:t>
            </a:r>
            <a:endParaRPr b="0" lang="en-PH" sz="3600" spc="-1" strike="noStrike">
              <a:solidFill>
                <a:srgbClr val="000000"/>
              </a:solidFill>
              <a:latin typeface="Arial"/>
            </a:endParaRPr>
          </a:p>
        </p:txBody>
      </p:sp>
    </p:spTree>
  </p:cSld>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28" name=""/>
          <p:cNvSpPr/>
          <p:nvPr/>
        </p:nvSpPr>
        <p:spPr>
          <a:xfrm>
            <a:off x="379440" y="3600360"/>
            <a:ext cx="10780560" cy="2500560"/>
          </a:xfrm>
          <a:prstGeom prst="rect">
            <a:avLst/>
          </a:prstGeom>
          <a:noFill/>
          <a:ln w="0">
            <a:noFill/>
          </a:ln>
        </p:spPr>
        <p:style>
          <a:lnRef idx="0"/>
          <a:fillRef idx="0"/>
          <a:effectRef idx="0"/>
          <a:fontRef idx="minor"/>
        </p:style>
      </p:sp>
      <p:sp>
        <p:nvSpPr>
          <p:cNvPr id="129" name=""/>
          <p:cNvSpPr/>
          <p:nvPr/>
        </p:nvSpPr>
        <p:spPr>
          <a:xfrm>
            <a:off x="720000" y="1858320"/>
            <a:ext cx="10790280" cy="1201680"/>
          </a:xfrm>
          <a:prstGeom prst="rect">
            <a:avLst/>
          </a:prstGeom>
          <a:noFill/>
          <a:ln w="0">
            <a:noFill/>
          </a:ln>
        </p:spPr>
        <p:style>
          <a:lnRef idx="0"/>
          <a:fillRef idx="0"/>
          <a:effectRef idx="0"/>
          <a:fontRef idx="minor"/>
        </p:style>
        <p:txBody>
          <a:bodyPr lIns="90000" rIns="90000" tIns="45000" bIns="45000" anchor="t">
            <a:noAutofit/>
          </a:bodyPr>
          <a:p>
            <a:pPr algn="just">
              <a:lnSpc>
                <a:spcPct val="150000"/>
              </a:lnSpc>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en-PH" sz="2000" spc="-1" strike="noStrike">
                <a:solidFill>
                  <a:srgbClr val="000000"/>
                </a:solidFill>
                <a:latin typeface="Lato"/>
              </a:rPr>
              <a:t>	</a:t>
            </a:r>
            <a:r>
              <a:rPr b="0" lang="en-PH" sz="2000" spc="-1" strike="noStrike">
                <a:solidFill>
                  <a:srgbClr val="000000"/>
                </a:solidFill>
                <a:latin typeface="Lato"/>
              </a:rPr>
              <a:t>Nasalubong ni Basilio si Sandoval. Tinawag niya ito ngunit parang hindi siya narinig nito. Si Tadeo naman ay tuwang-tuwa sapagkat matutupad na ang gusto niyang bakasyon kapag sila ay nabilanggong lahat. Si Juanito Pelaez, na namumutla at bakas ang pagkatakot, ay ipinagdiinang wala siyang kinalaman. Sa malayo, nakita ni Basilio si Isagani na nagpapalakas ng loob ng mga kasama—humihiling siya ng pagkakaisa, pagpapakabayani, at katatagan ng loob. Patungo si Basilio sa kaibigang si Macaraig nang siya ay hinarang ng mga sundalo. Tinanong ng kabo ang pangalan ni Basilio at agad na tiningnan ang isang listahan. Nang matiyak na siya si Basilio, dinakip siya kasama ni Macaraig.</a:t>
            </a:r>
            <a:endParaRPr b="0" lang="en-PH" sz="2000" spc="-1" strike="noStrike">
              <a:solidFill>
                <a:srgbClr val="000000"/>
              </a:solidFill>
              <a:latin typeface="Lato"/>
            </a:endParaRPr>
          </a:p>
        </p:txBody>
      </p:sp>
      <p:sp>
        <p:nvSpPr>
          <p:cNvPr id="130" name=""/>
          <p:cNvSpPr/>
          <p:nvPr/>
        </p:nvSpPr>
        <p:spPr>
          <a:xfrm>
            <a:off x="0" y="1080000"/>
            <a:ext cx="12193560" cy="11876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spcBef>
                <a:spcPts val="300"/>
              </a:spcBef>
              <a:spcAft>
                <a:spcPts val="300"/>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 algn="l" pos="11231640"/>
                <a:tab algn="l" pos="11680920"/>
                <a:tab algn="l" pos="12130200"/>
              </a:tabLst>
            </a:pPr>
            <a:r>
              <a:rPr b="1" lang="en-PH" sz="3600" spc="-1" strike="noStrike">
                <a:solidFill>
                  <a:srgbClr val="000000"/>
                </a:solidFill>
                <a:latin typeface="Lato"/>
                <a:ea typeface="DejaVu Sans"/>
              </a:rPr>
              <a:t>KABANATA 26 – MGA PASKIN</a:t>
            </a:r>
            <a:endParaRPr b="0" lang="en-PH" sz="3600" spc="-1" strike="noStrike">
              <a:solidFill>
                <a:srgbClr val="000000"/>
              </a:solidFill>
              <a:latin typeface="Arial"/>
            </a:endParaRPr>
          </a:p>
        </p:txBody>
      </p:sp>
    </p:spTree>
  </p:cSld>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31" name=""/>
          <p:cNvSpPr/>
          <p:nvPr/>
        </p:nvSpPr>
        <p:spPr>
          <a:xfrm>
            <a:off x="379440" y="3600360"/>
            <a:ext cx="10780560" cy="2500560"/>
          </a:xfrm>
          <a:prstGeom prst="rect">
            <a:avLst/>
          </a:prstGeom>
          <a:noFill/>
          <a:ln w="0">
            <a:noFill/>
          </a:ln>
        </p:spPr>
        <p:style>
          <a:lnRef idx="0"/>
          <a:fillRef idx="0"/>
          <a:effectRef idx="0"/>
          <a:fontRef idx="minor"/>
        </p:style>
      </p:sp>
      <p:sp>
        <p:nvSpPr>
          <p:cNvPr id="132" name=""/>
          <p:cNvSpPr/>
          <p:nvPr/>
        </p:nvSpPr>
        <p:spPr>
          <a:xfrm>
            <a:off x="720000" y="1462320"/>
            <a:ext cx="10790280" cy="120168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en-PH" sz="2000" spc="-1" strike="noStrike">
                <a:solidFill>
                  <a:srgbClr val="000000"/>
                </a:solidFill>
                <a:latin typeface="Lato"/>
              </a:rPr>
              <a:t>	</a:t>
            </a:r>
            <a:r>
              <a:rPr b="0" lang="en-PH" sz="2000" spc="-1" strike="noStrike">
                <a:solidFill>
                  <a:srgbClr val="000000"/>
                </a:solidFill>
                <a:latin typeface="Lato"/>
              </a:rPr>
              <a:t>Pinatawag ni Padre Fernandez si Isagani dahil sa narinig niyang sinasabi nito mula sa bintana habang nagtatalumpati sa harap ng mga mag-aaral. Hindi ikinaila ni Isagani ang tungkol sa mga talumpati. Hinangaan ni Padre Fernandez ang paninindigan ng binata. Ayon kay Padre Fernandez, sinisikap niyang matutong mabuti ang kaniyang mga estudyante at itinatanim niya sa mga ito ang sanhi ng katarungan at karangalan, ngunit hindi niya mawari kung bakit sila ay inaalimura ng mga ito kapag nakatalikod. Ayon kay Isagani, tungkulin ng mga paring Dominikano na turuan ang mga Pilipino at tanging si Padre Fernandez lamang ang tumutupad nito. Itinanong ni Padre Fernandez kung ano ang ibig ng mga mag-aaral sa mga prayle, at sinagot ito ni Isagani na huwag hadlangan ang kanilang pagkatuto bagkus ay tangkilikin nila ang kalayaan sa pagtuturo. Napailing na lamang ang Dominikano sa sagot ni Isagani at sinabing katumbas ng kahilingang ito ang kanilang pagpapakamatay. Aniya, kakausapin niya ang kaniyang orden tungkol sa pinag-usapan nila ni Isagani. Ang tanging pinangangambahan niya lamang ay baka hindi maniwala ang orden na may isang mag-aaral na katulad ni Isagani.</a:t>
            </a:r>
            <a:endParaRPr b="0" lang="en-PH" sz="2000" spc="-1" strike="noStrike">
              <a:solidFill>
                <a:srgbClr val="000000"/>
              </a:solidFill>
              <a:latin typeface="Lato"/>
            </a:endParaRPr>
          </a:p>
        </p:txBody>
      </p:sp>
      <p:sp>
        <p:nvSpPr>
          <p:cNvPr id="133" name=""/>
          <p:cNvSpPr/>
          <p:nvPr/>
        </p:nvSpPr>
        <p:spPr>
          <a:xfrm>
            <a:off x="0" y="756000"/>
            <a:ext cx="12193560" cy="11876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spcBef>
                <a:spcPts val="300"/>
              </a:spcBef>
              <a:spcAft>
                <a:spcPts val="300"/>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 algn="l" pos="11231640"/>
                <a:tab algn="l" pos="11680920"/>
                <a:tab algn="l" pos="12130200"/>
              </a:tabLst>
            </a:pPr>
            <a:r>
              <a:rPr b="1" lang="en-PH" sz="3600" spc="-1" strike="noStrike">
                <a:solidFill>
                  <a:srgbClr val="000000"/>
                </a:solidFill>
                <a:latin typeface="Lato"/>
                <a:ea typeface="DejaVu Sans"/>
              </a:rPr>
              <a:t>KABANATA 27 – PRAYLE AT PILIPINO</a:t>
            </a:r>
            <a:endParaRPr b="0" lang="en-PH" sz="3600" spc="-1" strike="noStrike">
              <a:solidFill>
                <a:srgbClr val="000000"/>
              </a:solidFill>
              <a:latin typeface="Arial"/>
            </a:endParaRPr>
          </a:p>
        </p:txBody>
      </p:sp>
    </p:spTree>
  </p:cSld>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34" name=""/>
          <p:cNvSpPr/>
          <p:nvPr/>
        </p:nvSpPr>
        <p:spPr>
          <a:xfrm>
            <a:off x="379440" y="3600360"/>
            <a:ext cx="10780560" cy="2500560"/>
          </a:xfrm>
          <a:prstGeom prst="rect">
            <a:avLst/>
          </a:prstGeom>
          <a:noFill/>
          <a:ln w="0">
            <a:noFill/>
          </a:ln>
        </p:spPr>
        <p:style>
          <a:lnRef idx="0"/>
          <a:fillRef idx="0"/>
          <a:effectRef idx="0"/>
          <a:fontRef idx="minor"/>
        </p:style>
      </p:sp>
      <p:sp>
        <p:nvSpPr>
          <p:cNvPr id="135" name=""/>
          <p:cNvSpPr/>
          <p:nvPr/>
        </p:nvSpPr>
        <p:spPr>
          <a:xfrm>
            <a:off x="729720" y="2938320"/>
            <a:ext cx="10790280" cy="120168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en-PH" sz="2000" spc="-1" strike="noStrike">
                <a:solidFill>
                  <a:srgbClr val="000000"/>
                </a:solidFill>
                <a:latin typeface="Lato"/>
              </a:rPr>
              <a:t>	</a:t>
            </a:r>
            <a:r>
              <a:rPr b="0" lang="en-PH" sz="2000" spc="-1" strike="noStrike">
                <a:solidFill>
                  <a:srgbClr val="000000"/>
                </a:solidFill>
                <a:latin typeface="Lato"/>
              </a:rPr>
              <a:t>Naging parang manghuhula si Ben Zayb sa isinulat niya sa pahayagan tungkol sa hindi kabutihang dulot ng pagbibigay ng edukasyon sa mga kabataan. Tinalakay niya ang mga paskin. Naisip ng negosyanteng Intsik na si Quiroga na iyon na marahil ang pagkakataon upang ilipat ang mga armas sa mga bahay-bahay; kapag nahuli, ang maybahay—lalo na ang mayayaman—ay susuhulan sila ng malaking salapi. Ngunit ayaw makipagkita ni Simoun at napabalitang may sakit ito.</a:t>
            </a:r>
            <a:endParaRPr b="0" lang="en-PH" sz="2000" spc="-1" strike="noStrike">
              <a:solidFill>
                <a:srgbClr val="000000"/>
              </a:solidFill>
              <a:latin typeface="Lato"/>
            </a:endParaRPr>
          </a:p>
        </p:txBody>
      </p:sp>
      <p:sp>
        <p:nvSpPr>
          <p:cNvPr id="136" name=""/>
          <p:cNvSpPr/>
          <p:nvPr/>
        </p:nvSpPr>
        <p:spPr>
          <a:xfrm>
            <a:off x="0" y="1440000"/>
            <a:ext cx="12193560" cy="11876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spcBef>
                <a:spcPts val="300"/>
              </a:spcBef>
              <a:spcAft>
                <a:spcPts val="300"/>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 algn="l" pos="11231640"/>
                <a:tab algn="l" pos="11680920"/>
                <a:tab algn="l" pos="12130200"/>
              </a:tabLst>
            </a:pPr>
            <a:r>
              <a:rPr b="1" lang="en-PH" sz="3600" spc="-1" strike="noStrike">
                <a:solidFill>
                  <a:srgbClr val="000000"/>
                </a:solidFill>
                <a:latin typeface="Lato"/>
                <a:ea typeface="DejaVu Sans"/>
              </a:rPr>
              <a:t>KABANATA 28 – MGA KATAKUTANG BALITA ANG LAGANAP SA BAYAN</a:t>
            </a:r>
            <a:endParaRPr b="0" lang="en-PH" sz="3600" spc="-1" strike="noStrike">
              <a:solidFill>
                <a:srgbClr val="000000"/>
              </a:solidFill>
              <a:latin typeface="Arial"/>
            </a:endParaRPr>
          </a:p>
        </p:txBody>
      </p:sp>
    </p:spTree>
  </p:cSld>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37" name=""/>
          <p:cNvSpPr/>
          <p:nvPr/>
        </p:nvSpPr>
        <p:spPr>
          <a:xfrm>
            <a:off x="379440" y="3600360"/>
            <a:ext cx="10780560" cy="2500560"/>
          </a:xfrm>
          <a:prstGeom prst="rect">
            <a:avLst/>
          </a:prstGeom>
          <a:noFill/>
          <a:ln w="0">
            <a:noFill/>
          </a:ln>
        </p:spPr>
        <p:style>
          <a:lnRef idx="0"/>
          <a:fillRef idx="0"/>
          <a:effectRef idx="0"/>
          <a:fontRef idx="minor"/>
        </p:style>
      </p:sp>
      <p:sp>
        <p:nvSpPr>
          <p:cNvPr id="138" name=""/>
          <p:cNvSpPr/>
          <p:nvPr/>
        </p:nvSpPr>
        <p:spPr>
          <a:xfrm>
            <a:off x="720000" y="2578320"/>
            <a:ext cx="10790280" cy="120168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en-PH" sz="2000" spc="-1" strike="noStrike">
                <a:solidFill>
                  <a:srgbClr val="000000"/>
                </a:solidFill>
                <a:latin typeface="Lato"/>
              </a:rPr>
              <a:t>	</a:t>
            </a:r>
            <a:r>
              <a:rPr b="0" lang="en-PH" sz="2000" spc="-1" strike="noStrike">
                <a:solidFill>
                  <a:srgbClr val="000000"/>
                </a:solidFill>
                <a:latin typeface="Lato"/>
              </a:rPr>
              <a:t>Maraming kumalat na mga balita na lumikha ng pangamba at katatakutan. Maging ang mumunting pangyayari ay inakalang pagsisiklaban ng himagsikan. Nang ibalita ni Padre Irene ang mga katatakutang ito kay Kapitan Tiyago, nadagdagan pa ang takot ng maysakit. Dahil dito, unti-unti siyang nanginig—tumindi nang tumindi ang panginginig hanggang sa hindi na siya nakapagsalita. Bumula ang bibig nito, sabay bumagsak sa unan at namatay. Nasindak si Padre Irene sa nakita. Tumakbo siya upang tumakas ngunit mahigpit ang kapit ng patay na si Kapitan Tiyago sa kaniya, kaya naman nakaladkad ito sa gitna ng silid.</a:t>
            </a:r>
            <a:endParaRPr b="0" lang="en-PH" sz="2000" spc="-1" strike="noStrike">
              <a:solidFill>
                <a:srgbClr val="000000"/>
              </a:solidFill>
              <a:latin typeface="Lato"/>
            </a:endParaRPr>
          </a:p>
        </p:txBody>
      </p:sp>
      <p:sp>
        <p:nvSpPr>
          <p:cNvPr id="139" name=""/>
          <p:cNvSpPr/>
          <p:nvPr/>
        </p:nvSpPr>
        <p:spPr>
          <a:xfrm>
            <a:off x="-360" y="1080000"/>
            <a:ext cx="12193560" cy="11876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spcBef>
                <a:spcPts val="300"/>
              </a:spcBef>
              <a:spcAft>
                <a:spcPts val="300"/>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 algn="l" pos="11231640"/>
                <a:tab algn="l" pos="11680920"/>
                <a:tab algn="l" pos="12130200"/>
              </a:tabLst>
            </a:pPr>
            <a:r>
              <a:rPr b="1" lang="en-PH" sz="3600" spc="-1" strike="noStrike">
                <a:solidFill>
                  <a:srgbClr val="000000"/>
                </a:solidFill>
                <a:latin typeface="Lato"/>
                <a:ea typeface="DejaVu Sans"/>
              </a:rPr>
              <a:t>KABANATA 28 – MGA KATAKUTANG BALITA ANG LAGANAP SA BAYAN</a:t>
            </a:r>
            <a:endParaRPr b="0" lang="en-PH" sz="3600" spc="-1" strike="noStrike">
              <a:solidFill>
                <a:srgbClr val="000000"/>
              </a:solidFill>
              <a:latin typeface="Arial"/>
            </a:endParaRPr>
          </a:p>
        </p:txBody>
      </p:sp>
    </p:spTree>
  </p:cSld>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40" name=""/>
          <p:cNvSpPr/>
          <p:nvPr/>
        </p:nvSpPr>
        <p:spPr>
          <a:xfrm>
            <a:off x="379440" y="3600360"/>
            <a:ext cx="10780560" cy="2500560"/>
          </a:xfrm>
          <a:prstGeom prst="rect">
            <a:avLst/>
          </a:prstGeom>
          <a:noFill/>
          <a:ln w="0">
            <a:noFill/>
          </a:ln>
        </p:spPr>
        <p:style>
          <a:lnRef idx="0"/>
          <a:fillRef idx="0"/>
          <a:effectRef idx="0"/>
          <a:fontRef idx="minor"/>
        </p:style>
      </p:sp>
      <p:sp>
        <p:nvSpPr>
          <p:cNvPr id="141" name=""/>
          <p:cNvSpPr/>
          <p:nvPr/>
        </p:nvSpPr>
        <p:spPr>
          <a:xfrm>
            <a:off x="720000" y="2182320"/>
            <a:ext cx="10790280" cy="120168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en-PH" sz="2000" spc="-1" strike="noStrike">
                <a:solidFill>
                  <a:srgbClr val="000000"/>
                </a:solidFill>
                <a:latin typeface="Lato"/>
              </a:rPr>
              <a:t>	</a:t>
            </a:r>
            <a:r>
              <a:rPr b="0" lang="en-PH" sz="2000" spc="-1" strike="noStrike">
                <a:solidFill>
                  <a:srgbClr val="000000"/>
                </a:solidFill>
                <a:latin typeface="Lato"/>
              </a:rPr>
              <a:t>Sa kamatayan ni Kapitan Tiyago, si Padre Irene ang naging tagapamahala ng naiwang kayamanan nito. Paghahati-hatiin ang kayamanan sa kumbento ng Sta. Clara, sa Papa, sa Arsobispo, at sa mga orden. Itinira ang dalawampung piso para sa pagpapaaral sa mga dukha. Si Padre Irene ang nagpadagdag sa huling probisyon. Binawi raw ni Kapitan Tiyago ang dating tagubilin na magmamana si Basilio ng dalawampu’t limang piso dahil sa ipinakitang kawalang utang na loob ng binata nitong mga huling araw. Ngunit ipinabalik daw ito ni Padre Irene, kahit siya na mismo ang magpaluwal mula sa sariling bulsa. Magarbo ang naging libing ni Kapitan Tiyago. Maraming dagdag na seremonya, pinausok na kamanyang, pinatugtog na awiting Latin, at walang tigil ang pagkampana. Maging ang dating karibal ni Kapitan Tiyago sa pagkarelihiyoso na si Donya Patrocinio ay nais na ring mamatay upang mabigyan siya ng higit na marangal na libing.</a:t>
            </a:r>
            <a:endParaRPr b="0" lang="en-PH" sz="2000" spc="-1" strike="noStrike">
              <a:solidFill>
                <a:srgbClr val="000000"/>
              </a:solidFill>
              <a:latin typeface="Lato"/>
            </a:endParaRPr>
          </a:p>
        </p:txBody>
      </p:sp>
      <p:sp>
        <p:nvSpPr>
          <p:cNvPr id="142" name=""/>
          <p:cNvSpPr/>
          <p:nvPr/>
        </p:nvSpPr>
        <p:spPr>
          <a:xfrm>
            <a:off x="-360" y="864000"/>
            <a:ext cx="12193560" cy="11876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spcBef>
                <a:spcPts val="300"/>
              </a:spcBef>
              <a:spcAft>
                <a:spcPts val="300"/>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 algn="l" pos="11231640"/>
                <a:tab algn="l" pos="11680920"/>
                <a:tab algn="l" pos="12130200"/>
              </a:tabLst>
            </a:pPr>
            <a:r>
              <a:rPr b="1" lang="en-PH" sz="3600" spc="-1" strike="noStrike">
                <a:solidFill>
                  <a:srgbClr val="000000"/>
                </a:solidFill>
                <a:latin typeface="Lato"/>
                <a:ea typeface="DejaVu Sans"/>
              </a:rPr>
              <a:t>KABANATA 28 – MGA HULING SALITA UKOL KAY KAPITAN TIYAGO</a:t>
            </a:r>
            <a:endParaRPr b="0" lang="en-PH" sz="3600" spc="-1" strike="noStrike">
              <a:solidFill>
                <a:srgbClr val="000000"/>
              </a:solidFill>
              <a:latin typeface="Arial"/>
            </a:endParaRPr>
          </a:p>
        </p:txBody>
      </p:sp>
    </p:spTree>
  </p:cSld>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43" name=""/>
          <p:cNvSpPr/>
          <p:nvPr/>
        </p:nvSpPr>
        <p:spPr>
          <a:xfrm>
            <a:off x="1522440" y="1798560"/>
            <a:ext cx="9120240" cy="2363760"/>
          </a:xfrm>
          <a:prstGeom prst="rect">
            <a:avLst/>
          </a:prstGeom>
          <a:noFill/>
          <a:ln w="0">
            <a:noFill/>
          </a:ln>
        </p:spPr>
        <p:style>
          <a:lnRef idx="0"/>
          <a:fillRef idx="0"/>
          <a:effectRef idx="0"/>
          <a:fontRef idx="minor"/>
        </p:style>
        <p:txBody>
          <a:bodyPr lIns="90000" rIns="90000" tIns="45000" bIns="45000" anchor="ctr">
            <a:noAutofit/>
          </a:bodyPr>
          <a:p>
            <a:pPr algn="ctr">
              <a:lnSpc>
                <a:spcPct val="90000"/>
              </a:lnSpc>
              <a:spcBef>
                <a:spcPts val="300"/>
              </a:spcBef>
              <a:spcAft>
                <a:spcPts val="300"/>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1" lang="en-US" sz="3600" spc="-1" strike="noStrike">
                <a:solidFill>
                  <a:srgbClr val="9c0000"/>
                </a:solidFill>
                <a:latin typeface="Lato"/>
                <a:ea typeface="DejaVu Sans"/>
              </a:rPr>
              <a:t>PAGSASANAY</a:t>
            </a:r>
            <a:endParaRPr b="0" lang="en-PH" sz="3600" spc="-1" strike="noStrike">
              <a:solidFill>
                <a:srgbClr val="000000"/>
              </a:solidFill>
              <a:latin typeface="Arial"/>
            </a:endParaRPr>
          </a:p>
        </p:txBody>
      </p:sp>
    </p:spTree>
  </p:cSld>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44" name=""/>
          <p:cNvSpPr/>
          <p:nvPr/>
        </p:nvSpPr>
        <p:spPr>
          <a:xfrm>
            <a:off x="-360360" y="2879640"/>
            <a:ext cx="12169800" cy="615960"/>
          </a:xfrm>
          <a:prstGeom prst="rect">
            <a:avLst/>
          </a:prstGeom>
          <a:noFill/>
          <a:ln w="0">
            <a:noFill/>
          </a:ln>
        </p:spPr>
        <p:style>
          <a:lnRef idx="0"/>
          <a:fillRef idx="0"/>
          <a:effectRef idx="0"/>
          <a:fontRef idx="minor"/>
        </p:style>
      </p:sp>
      <p:sp>
        <p:nvSpPr>
          <p:cNvPr id="145" name=""/>
          <p:cNvSpPr/>
          <p:nvPr/>
        </p:nvSpPr>
        <p:spPr>
          <a:xfrm>
            <a:off x="539640" y="3240000"/>
            <a:ext cx="10780920" cy="2500560"/>
          </a:xfrm>
          <a:prstGeom prst="rect">
            <a:avLst/>
          </a:prstGeom>
          <a:noFill/>
          <a:ln w="0">
            <a:noFill/>
          </a:ln>
        </p:spPr>
        <p:style>
          <a:lnRef idx="0"/>
          <a:fillRef idx="0"/>
          <a:effectRef idx="0"/>
          <a:fontRef idx="minor"/>
        </p:style>
      </p:sp>
      <p:sp>
        <p:nvSpPr>
          <p:cNvPr id="146" name=""/>
          <p:cNvSpPr/>
          <p:nvPr/>
        </p:nvSpPr>
        <p:spPr>
          <a:xfrm>
            <a:off x="395640" y="-539280"/>
            <a:ext cx="11518920" cy="5759280"/>
          </a:xfrm>
          <a:prstGeom prst="rect">
            <a:avLst/>
          </a:prstGeom>
          <a:noFill/>
          <a:ln w="0">
            <a:noFill/>
          </a:ln>
        </p:spPr>
        <p:style>
          <a:lnRef idx="0"/>
          <a:fillRef idx="0"/>
          <a:effectRef idx="0"/>
          <a:fontRef idx="minor"/>
        </p:style>
        <p:txBody>
          <a:bodyPr lIns="90000" rIns="90000" tIns="45000" bIns="45000" anchor="ctr">
            <a:noAutofit/>
          </a:bodyPr>
          <a:p>
            <a:pPr algn="ctr">
              <a:lnSpc>
                <a:spcPct val="150000"/>
              </a:lnSpc>
              <a:spcBef>
                <a:spcPts val="300"/>
              </a:spcBef>
              <a:spcAft>
                <a:spcPts val="300"/>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 algn="l" pos="11231640"/>
              </a:tabLst>
            </a:pPr>
            <a:endParaRPr b="0" lang="en-PH" sz="1800" spc="-1" strike="noStrike">
              <a:solidFill>
                <a:srgbClr val="000000"/>
              </a:solidFill>
              <a:latin typeface="Arial"/>
            </a:endParaRPr>
          </a:p>
          <a:p>
            <a:pPr algn="ctr">
              <a:lnSpc>
                <a:spcPct val="150000"/>
              </a:lnSpc>
              <a:spcBef>
                <a:spcPts val="300"/>
              </a:spcBef>
              <a:spcAft>
                <a:spcPts val="300"/>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 algn="l" pos="11231640"/>
              </a:tabLst>
            </a:pPr>
            <a:endParaRPr b="0" lang="en-PH" sz="1800" spc="-1" strike="noStrike">
              <a:solidFill>
                <a:srgbClr val="000000"/>
              </a:solidFill>
              <a:latin typeface="Arial"/>
            </a:endParaRPr>
          </a:p>
          <a:p>
            <a:pPr>
              <a:lnSpc>
                <a:spcPct val="150000"/>
              </a:lnSpc>
              <a:spcBef>
                <a:spcPts val="300"/>
              </a:spcBef>
              <a:spcAft>
                <a:spcPts val="300"/>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 algn="l" pos="11231640"/>
              </a:tabLst>
            </a:pPr>
            <a:r>
              <a:rPr b="1" lang="en-US" sz="2000" spc="-1" strike="noStrike">
                <a:solidFill>
                  <a:srgbClr val="000000"/>
                </a:solidFill>
                <a:latin typeface="Lato"/>
                <a:ea typeface="DejaVu Sans"/>
              </a:rPr>
              <a:t>PANUTO: </a:t>
            </a:r>
            <a:r>
              <a:rPr b="0" lang="en-US" sz="2000" spc="-1" strike="noStrike">
                <a:solidFill>
                  <a:srgbClr val="000000"/>
                </a:solidFill>
                <a:latin typeface="Lato"/>
                <a:ea typeface="DejaVu Sans"/>
              </a:rPr>
              <a:t>Sagutin ang sumusunod na katanungan. Isulat ang iyong sagot sa iyong kuwaderno.</a:t>
            </a:r>
            <a:endParaRPr b="0" lang="en-PH" sz="2000" spc="-1" strike="noStrike">
              <a:solidFill>
                <a:srgbClr val="000000"/>
              </a:solidFill>
              <a:latin typeface="Arial"/>
            </a:endParaRPr>
          </a:p>
          <a:p>
            <a:pPr marL="720000">
              <a:lnSpc>
                <a:spcPct val="150000"/>
              </a:lnSpc>
              <a:spcBef>
                <a:spcPts val="300"/>
              </a:spcBef>
              <a:spcAft>
                <a:spcPts val="300"/>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 algn="l" pos="11231640"/>
              </a:tabLst>
            </a:pPr>
            <a:r>
              <a:rPr b="0" lang="en-US" sz="600" spc="-1" strike="noStrike">
                <a:solidFill>
                  <a:srgbClr val="000000"/>
                </a:solidFill>
                <a:latin typeface="Lato"/>
                <a:ea typeface="DejaVu Sans"/>
              </a:rPr>
              <a:t> </a:t>
            </a:r>
            <a:endParaRPr b="0" lang="en-PH" sz="600" spc="-1" strike="noStrike">
              <a:solidFill>
                <a:srgbClr val="000000"/>
              </a:solidFill>
              <a:latin typeface="Arial"/>
            </a:endParaRPr>
          </a:p>
          <a:p>
            <a:pPr algn="ctr">
              <a:lnSpc>
                <a:spcPct val="150000"/>
              </a:lnSpc>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 algn="l" pos="11231640"/>
              </a:tabLst>
            </a:pPr>
            <a:endParaRPr b="0" lang="en-PH" sz="600" spc="-1" strike="noStrike">
              <a:solidFill>
                <a:srgbClr val="000000"/>
              </a:solidFill>
              <a:latin typeface="Arial"/>
            </a:endParaRPr>
          </a:p>
          <a:p>
            <a:pPr algn="ctr">
              <a:lnSpc>
                <a:spcPct val="150000"/>
              </a:lnSpc>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 algn="l" pos="11231640"/>
              </a:tabLst>
            </a:pPr>
            <a:r>
              <a:rPr b="0" lang="en-US" sz="2000" spc="-1" strike="noStrike">
                <a:solidFill>
                  <a:srgbClr val="000000"/>
                </a:solidFill>
                <a:latin typeface="Lato"/>
                <a:ea typeface="Arial;Arial"/>
              </a:rPr>
              <a:t>	</a:t>
            </a:r>
            <a:r>
              <a:rPr b="0" lang="en-US" sz="2000" spc="-1" strike="noStrike">
                <a:solidFill>
                  <a:srgbClr val="000000"/>
                </a:solidFill>
                <a:latin typeface="Lato"/>
                <a:ea typeface="Arial;Arial"/>
              </a:rPr>
              <a:t>1. May kinalaman ba si Simoun sa mga paskin sa unibersidad? Pangatwiranan.</a:t>
            </a:r>
            <a:endParaRPr b="0" lang="en-PH" sz="2000" spc="-1" strike="noStrike">
              <a:solidFill>
                <a:srgbClr val="000000"/>
              </a:solidFill>
              <a:latin typeface="Arial"/>
            </a:endParaRPr>
          </a:p>
          <a:p>
            <a:pPr algn="ctr">
              <a:lnSpc>
                <a:spcPct val="150000"/>
              </a:lnSpc>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 algn="l" pos="11231640"/>
              </a:tabLst>
            </a:pPr>
            <a:r>
              <a:rPr b="0" lang="en-US" sz="2000" spc="-1" strike="noStrike">
                <a:solidFill>
                  <a:srgbClr val="000000"/>
                </a:solidFill>
                <a:latin typeface="Lato"/>
                <a:ea typeface="Arial;Arial"/>
              </a:rPr>
              <a:t>	</a:t>
            </a:r>
            <a:r>
              <a:rPr b="0" lang="en-US" sz="2000" spc="-1" strike="noStrike">
                <a:solidFill>
                  <a:srgbClr val="000000"/>
                </a:solidFill>
                <a:latin typeface="Lato"/>
                <a:ea typeface="Arial;Arial"/>
              </a:rPr>
              <a:t>2. Bakit walang nagtatangkang mamuna sa mga prayle ayon kay Isagani?</a:t>
            </a:r>
            <a:endParaRPr b="0" lang="en-PH" sz="2000" spc="-1" strike="noStrike">
              <a:solidFill>
                <a:srgbClr val="000000"/>
              </a:solidFill>
              <a:latin typeface="Arial"/>
            </a:endParaRPr>
          </a:p>
          <a:p>
            <a:pPr algn="ctr">
              <a:lnSpc>
                <a:spcPct val="150000"/>
              </a:lnSpc>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 algn="l" pos="11231640"/>
              </a:tabLst>
            </a:pPr>
            <a:r>
              <a:rPr b="0" lang="en-US" sz="2000" spc="-1" strike="noStrike">
                <a:solidFill>
                  <a:srgbClr val="000000"/>
                </a:solidFill>
                <a:latin typeface="Lato"/>
                <a:ea typeface="Arial;Arial"/>
              </a:rPr>
              <a:t>	</a:t>
            </a:r>
            <a:r>
              <a:rPr b="0" lang="en-US" sz="2000" spc="-1" strike="noStrike">
                <a:solidFill>
                  <a:srgbClr val="000000"/>
                </a:solidFill>
                <a:latin typeface="Lato"/>
                <a:ea typeface="Arial;Arial"/>
              </a:rPr>
              <a:t>3. Paano isinagawa ang paghahati ng mga kayamanan ni Kapitan Tiyago?</a:t>
            </a:r>
            <a:endParaRPr b="0" lang="en-PH" sz="2000" spc="-1" strike="noStrike">
              <a:solidFill>
                <a:srgbClr val="000000"/>
              </a:solidFill>
              <a:latin typeface="Arial"/>
            </a:endParaRPr>
          </a:p>
        </p:txBody>
      </p:sp>
      <p:sp>
        <p:nvSpPr>
          <p:cNvPr id="147" name=""/>
          <p:cNvSpPr/>
          <p:nvPr/>
        </p:nvSpPr>
        <p:spPr>
          <a:xfrm>
            <a:off x="546120" y="900000"/>
            <a:ext cx="11333160" cy="3375000"/>
          </a:xfrm>
          <a:prstGeom prst="rect">
            <a:avLst/>
          </a:prstGeom>
          <a:noFill/>
          <a:ln w="0">
            <a:noFill/>
          </a:ln>
        </p:spPr>
        <p:style>
          <a:lnRef idx="0"/>
          <a:fillRef idx="0"/>
          <a:effectRef idx="0"/>
          <a:fontRef idx="minor"/>
        </p:style>
        <p:txBody>
          <a:bodyPr lIns="90000" rIns="90000" tIns="45000" bIns="45000" anchor="t">
            <a:noAutofit/>
          </a:bodyPr>
          <a:p>
            <a:pPr>
              <a:lnSpc>
                <a:spcPct val="150000"/>
              </a:lnSpc>
              <a:spcBef>
                <a:spcPts val="300"/>
              </a:spcBef>
              <a:spcAft>
                <a:spcPts val="300"/>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 algn="l" pos="11231640"/>
              </a:tabLst>
            </a:pPr>
            <a:endParaRPr b="0" lang="en-PH" sz="1800" spc="-1" strike="noStrike">
              <a:solidFill>
                <a:srgbClr val="000000"/>
              </a:solidFill>
              <a:latin typeface="Arial"/>
            </a:endParaRPr>
          </a:p>
          <a:p>
            <a:pPr>
              <a:lnSpc>
                <a:spcPct val="150000"/>
              </a:lnSpc>
              <a:spcBef>
                <a:spcPts val="300"/>
              </a:spcBef>
              <a:spcAft>
                <a:spcPts val="300"/>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 algn="l" pos="11231640"/>
              </a:tabLst>
            </a:pPr>
            <a:endParaRPr b="0" lang="en-PH" sz="1800" spc="-1" strike="noStrike">
              <a:solidFill>
                <a:srgbClr val="000000"/>
              </a:solidFill>
              <a:latin typeface="Arial"/>
            </a:endParaRPr>
          </a:p>
        </p:txBody>
      </p:sp>
      <p:sp>
        <p:nvSpPr>
          <p:cNvPr id="148" name=""/>
          <p:cNvSpPr/>
          <p:nvPr/>
        </p:nvSpPr>
        <p:spPr>
          <a:xfrm>
            <a:off x="360360" y="1800360"/>
            <a:ext cx="9717120" cy="431928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300"/>
              </a:spcBef>
              <a:spcAft>
                <a:spcPts val="300"/>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endParaRPr b="0" lang="en-PH" sz="1800" spc="-1" strike="noStrike">
              <a:solidFill>
                <a:srgbClr val="000000"/>
              </a:solidFill>
              <a:latin typeface="Arial"/>
            </a:endParaRPr>
          </a:p>
          <a:p>
            <a:pPr>
              <a:lnSpc>
                <a:spcPct val="100000"/>
              </a:lnSpc>
              <a:spcBef>
                <a:spcPts val="300"/>
              </a:spcBef>
              <a:spcAft>
                <a:spcPts val="300"/>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endParaRPr b="0" lang="en-PH" sz="1800" spc="-1" strike="noStrike">
              <a:solidFill>
                <a:srgbClr val="000000"/>
              </a:solidFill>
              <a:latin typeface="Arial"/>
            </a:endParaRPr>
          </a:p>
          <a:p>
            <a:pPr>
              <a:lnSpc>
                <a:spcPct val="100000"/>
              </a:lnSpc>
              <a:spcBef>
                <a:spcPts val="300"/>
              </a:spcBef>
              <a:spcAft>
                <a:spcPts val="300"/>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endParaRPr b="0" lang="en-PH" sz="1800" spc="-1" strike="noStrike">
              <a:solidFill>
                <a:srgbClr val="000000"/>
              </a:solidFill>
              <a:latin typeface="Arial"/>
            </a:endParaRPr>
          </a:p>
        </p:txBody>
      </p:sp>
      <p:sp>
        <p:nvSpPr>
          <p:cNvPr id="149" name=""/>
          <p:cNvSpPr/>
          <p:nvPr/>
        </p:nvSpPr>
        <p:spPr>
          <a:xfrm>
            <a:off x="-312840" y="2536920"/>
            <a:ext cx="12192120" cy="70308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5000" bIns="45000" anchor="t">
            <a:noAutofit/>
          </a:bodyPr>
          <a:p>
            <a:pPr>
              <a:lnSpc>
                <a:spcPct val="100000"/>
              </a:lnSpc>
              <a:spcBef>
                <a:spcPts val="300"/>
              </a:spcBef>
              <a:spcAft>
                <a:spcPts val="300"/>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 algn="l" pos="11231640"/>
                <a:tab algn="l" pos="11680920"/>
                <a:tab algn="l" pos="12130200"/>
              </a:tabLst>
            </a:pPr>
            <a:r>
              <a:rPr b="0" lang="en-PH" sz="2000" spc="-1" strike="noStrike">
                <a:solidFill>
                  <a:srgbClr val="000000"/>
                </a:solidFill>
                <a:latin typeface="Lato"/>
              </a:rPr>
              <a:t>	</a:t>
            </a:r>
            <a:r>
              <a:rPr b="0" lang="en-PH" sz="2000" spc="-1" strike="noStrike">
                <a:solidFill>
                  <a:srgbClr val="000000"/>
                </a:solidFill>
                <a:latin typeface="Lato"/>
              </a:rPr>
              <a:t>	</a:t>
            </a:r>
            <a:r>
              <a:rPr b="0" lang="en-PH" sz="2000" spc="-1" strike="noStrike">
                <a:solidFill>
                  <a:srgbClr val="000000"/>
                </a:solidFill>
                <a:latin typeface="Lato"/>
              </a:rPr>
              <a:t>   </a:t>
            </a:r>
            <a:endParaRPr b="0" lang="en-PH" sz="2000" spc="-1" strike="noStrike">
              <a:solidFill>
                <a:srgbClr val="000000"/>
              </a:solidFill>
              <a:latin typeface="Arial"/>
            </a:endParaRPr>
          </a:p>
        </p:txBody>
      </p:sp>
    </p:spTree>
  </p:cSl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9949</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2023-06-23T13:53:43Z</dcterms:modified>
  <cp:revision>445</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r8>7</vt:r8>
  </property>
</Properties>
</file>