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36.png" ContentType="image/png"/>
  <Override PartName="/ppt/media/image2.png" ContentType="image/png"/>
  <Override PartName="/ppt/media/image37.png" ContentType="image/png"/>
  <Override PartName="/ppt/media/image3.png" ContentType="image/png"/>
  <Override PartName="/ppt/media/image38.png" ContentType="image/png"/>
  <Override PartName="/ppt/media/image4.png" ContentType="image/png"/>
  <Override PartName="/ppt/media/image39.png" ContentType="image/png"/>
  <Override PartName="/ppt/media/image6.png" ContentType="image/png"/>
  <Override PartName="/ppt/media/image21.png" ContentType="image/png"/>
  <Override PartName="/ppt/media/image11.png" ContentType="image/png"/>
  <Override PartName="/ppt/media/image7.png" ContentType="image/png"/>
  <Override PartName="/ppt/media/image22.png" ContentType="image/png"/>
  <Override PartName="/ppt/media/image8.png" ContentType="image/png"/>
  <Override PartName="/ppt/media/image23.png" ContentType="image/png"/>
  <Override PartName="/ppt/media/image9.png" ContentType="image/png"/>
  <Override PartName="/ppt/media/image24.png" ContentType="image/png"/>
  <Override PartName="/ppt/media/image12.png" ContentType="image/png"/>
  <Override PartName="/ppt/media/image13.png" ContentType="image/png"/>
  <Override PartName="/ppt/media/image14.png" ContentType="image/png"/>
  <Override PartName="/ppt/media/image5.png" ContentType="image/png"/>
  <Override PartName="/ppt/media/image20.png" ContentType="image/png"/>
  <Override PartName="/ppt/media/image15.png" ContentType="image/png"/>
  <Override PartName="/ppt/media/image30.png" ContentType="image/png"/>
  <Override PartName="/ppt/media/image25.png" ContentType="image/png"/>
  <Override PartName="/ppt/media/image16.png" ContentType="image/png"/>
  <Override PartName="/ppt/media/image31.png" ContentType="image/png"/>
  <Override PartName="/ppt/media/image26.png" ContentType="image/png"/>
  <Override PartName="/ppt/media/image17.png" ContentType="image/png"/>
  <Override PartName="/ppt/media/image32.png" ContentType="image/png"/>
  <Override PartName="/ppt/media/image27.png" ContentType="image/png"/>
  <Override PartName="/ppt/media/image18.png" ContentType="image/png"/>
  <Override PartName="/ppt/media/image33.png" ContentType="image/png"/>
  <Override PartName="/ppt/media/image28.png" ContentType="image/png"/>
  <Override PartName="/ppt/media/image19.png" ContentType="image/png"/>
  <Override PartName="/ppt/media/image34.png" ContentType="image/png"/>
  <Override PartName="/ppt/media/image10.png" ContentType="image/png"/>
  <Override PartName="/ppt/media/image29.png" ContentType="image/png"/>
  <Override PartName="/ppt/media/image3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5560" cy="6841440"/>
          </a:xfrm>
          <a:prstGeom prst="rect">
            <a:avLst/>
          </a:prstGeom>
          <a:solidFill>
            <a:srgbClr val="ffffff"/>
          </a:solidFill>
          <a:ln w="12600">
            <a:noFill/>
          </a:ln>
        </p:spPr>
        <p:style>
          <a:lnRef idx="0"/>
          <a:fillRef idx="0"/>
          <a:effectRef idx="0"/>
          <a:fontRef idx="minor"/>
        </p:style>
      </p:sp>
      <p:pic>
        <p:nvPicPr>
          <p:cNvPr id="1" name="Picture 4" descr=""/>
          <p:cNvPicPr/>
          <p:nvPr/>
        </p:nvPicPr>
        <p:blipFill>
          <a:blip r:embed="rId3"/>
          <a:stretch/>
        </p:blipFill>
        <p:spPr>
          <a:xfrm>
            <a:off x="333000" y="1801080"/>
            <a:ext cx="2782440" cy="2782440"/>
          </a:xfrm>
          <a:prstGeom prst="rect">
            <a:avLst/>
          </a:prstGeom>
          <a:ln w="0">
            <a:noFill/>
          </a:ln>
        </p:spPr>
      </p:pic>
      <p:sp>
        <p:nvSpPr>
          <p:cNvPr id="2" name="Rectangle 5"/>
          <p:cNvSpPr/>
          <p:nvPr/>
        </p:nvSpPr>
        <p:spPr>
          <a:xfrm>
            <a:off x="3487320" y="1475280"/>
            <a:ext cx="8687880" cy="3845880"/>
          </a:xfrm>
          <a:prstGeom prst="rect">
            <a:avLst/>
          </a:prstGeom>
          <a:solidFill>
            <a:srgbClr val="9c0000"/>
          </a:solidFill>
          <a:ln w="12600">
            <a:noFill/>
          </a:ln>
        </p:spPr>
        <p:style>
          <a:lnRef idx="0"/>
          <a:fillRef idx="0"/>
          <a:effectRef idx="0"/>
          <a:fontRef idx="minor"/>
        </p:style>
      </p:sp>
      <p:sp>
        <p:nvSpPr>
          <p:cNvPr id="3" name="Rectangle 8"/>
          <p:cNvSpPr/>
          <p:nvPr/>
        </p:nvSpPr>
        <p:spPr>
          <a:xfrm>
            <a:off x="3487320" y="5337720"/>
            <a:ext cx="8687880" cy="367560"/>
          </a:xfrm>
          <a:prstGeom prst="rect">
            <a:avLst/>
          </a:prstGeom>
          <a:gradFill rotWithShape="0">
            <a:gsLst>
              <a:gs pos="0">
                <a:srgbClr val="c00000"/>
              </a:gs>
              <a:gs pos="100000">
                <a:srgbClr val="e9bf0e">
                  <a:alpha val="83137"/>
                </a:srgbClr>
              </a:gs>
            </a:gsLst>
            <a:lin ang="0"/>
          </a:gradFill>
          <a:ln w="1260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5560" cy="618480"/>
          </a:xfrm>
          <a:prstGeom prst="rect">
            <a:avLst/>
          </a:prstGeom>
          <a:ln w="0">
            <a:noFill/>
          </a:ln>
        </p:spPr>
      </p:pic>
      <p:sp>
        <p:nvSpPr>
          <p:cNvPr id="43" name="Rectangle 7"/>
          <p:cNvSpPr/>
          <p:nvPr/>
        </p:nvSpPr>
        <p:spPr>
          <a:xfrm>
            <a:off x="10868760" y="0"/>
            <a:ext cx="954000" cy="954000"/>
          </a:xfrm>
          <a:prstGeom prst="rect">
            <a:avLst/>
          </a:prstGeom>
          <a:solidFill>
            <a:srgbClr val="9c0000"/>
          </a:solidFill>
          <a:ln w="12600">
            <a:noFill/>
          </a:ln>
        </p:spPr>
        <p:style>
          <a:lnRef idx="0"/>
          <a:fillRef idx="0"/>
          <a:effectRef idx="0"/>
          <a:fontRef idx="minor"/>
        </p:style>
      </p:sp>
      <p:pic>
        <p:nvPicPr>
          <p:cNvPr id="44" name="Picture 10" descr=""/>
          <p:cNvPicPr/>
          <p:nvPr/>
        </p:nvPicPr>
        <p:blipFill>
          <a:blip r:embed="rId3"/>
          <a:stretch/>
        </p:blipFill>
        <p:spPr>
          <a:xfrm>
            <a:off x="10857240" y="-64440"/>
            <a:ext cx="1018080" cy="1018080"/>
          </a:xfrm>
          <a:prstGeom prst="rect">
            <a:avLst/>
          </a:prstGeom>
          <a:ln w="0">
            <a:noFill/>
          </a:ln>
        </p:spPr>
      </p:pic>
      <p:sp>
        <p:nvSpPr>
          <p:cNvPr id="45" name="TextBox 9"/>
          <p:cNvSpPr/>
          <p:nvPr/>
        </p:nvSpPr>
        <p:spPr>
          <a:xfrm>
            <a:off x="185400" y="6362280"/>
            <a:ext cx="4675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0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599880" cy="336816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7"/>
          <p:cNvSpPr/>
          <p:nvPr/>
        </p:nvSpPr>
        <p:spPr>
          <a:xfrm>
            <a:off x="3780000" y="3060000"/>
            <a:ext cx="808380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Montserrat Medium"/>
                <a:ea typeface="DejaVu Sans"/>
              </a:rPr>
              <a:t>A Healthy Breakfast</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
          <p:cNvSpPr/>
          <p:nvPr/>
        </p:nvSpPr>
        <p:spPr>
          <a:xfrm>
            <a:off x="684000" y="720000"/>
            <a:ext cx="11159280" cy="5219280"/>
          </a:xfrm>
          <a:prstGeom prst="rect">
            <a:avLst/>
          </a:prstGeom>
          <a:noFill/>
          <a:ln w="0">
            <a:noFill/>
          </a:ln>
        </p:spPr>
        <p:style>
          <a:lnRef idx="0"/>
          <a:fillRef idx="0"/>
          <a:effectRef idx="0"/>
          <a:fontRef idx="minor"/>
        </p:style>
        <p:txBody>
          <a:bodyPr lIns="90000" rIns="90000" tIns="45000" bIns="45000" anchor="t">
            <a:noAutofit/>
          </a:bodyPr>
          <a:p>
            <a:pPr>
              <a:lnSpc>
                <a:spcPct val="100000"/>
              </a:lnSpc>
              <a:spcBef>
                <a:spcPts val="567"/>
              </a:spcBef>
              <a:spcAft>
                <a:spcPts val="567"/>
              </a:spcAft>
              <a:buNone/>
            </a:pPr>
            <a:r>
              <a:rPr b="1" lang="en-PH" sz="2400" spc="-1" strike="noStrike">
                <a:solidFill>
                  <a:srgbClr val="000000"/>
                </a:solidFill>
                <a:highlight>
                  <a:srgbClr val="ffd7d7"/>
                </a:highlight>
                <a:latin typeface="Lato"/>
                <a:ea typeface="DejaVu Sans"/>
              </a:rPr>
              <a:t>Alphabet Knowledge</a:t>
            </a:r>
            <a:endParaRPr b="0" lang="en-PH" sz="2400" spc="-1" strike="noStrike">
              <a:latin typeface="Arial"/>
            </a:endParaRPr>
          </a:p>
          <a:p>
            <a:pPr>
              <a:lnSpc>
                <a:spcPct val="100000"/>
              </a:lnSpc>
              <a:spcBef>
                <a:spcPts val="567"/>
              </a:spcBef>
              <a:spcAft>
                <a:spcPts val="567"/>
              </a:spcAft>
              <a:buNone/>
            </a:pP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Listen and repeat after your teacher. Say the sound of each letter correctly.</a:t>
            </a:r>
            <a:endParaRPr b="0" lang="en-PH" sz="2000" spc="-1" strike="noStrike">
              <a:latin typeface="Arial"/>
            </a:endParaRPr>
          </a:p>
          <a:p>
            <a:pPr>
              <a:lnSpc>
                <a:spcPct val="100000"/>
              </a:lnSpc>
              <a:spcBef>
                <a:spcPts val="567"/>
              </a:spcBef>
              <a:spcAft>
                <a:spcPts val="567"/>
              </a:spcAft>
              <a:buNone/>
            </a:pPr>
            <a:endParaRPr b="0" lang="en-PH" sz="2000" spc="-1" strike="noStrike">
              <a:latin typeface="Arial"/>
            </a:endParaRPr>
          </a:p>
          <a:p>
            <a:pPr>
              <a:lnSpc>
                <a:spcPct val="200000"/>
              </a:lnSpc>
              <a:spcBef>
                <a:spcPts val="283"/>
              </a:spcBef>
              <a:spcAft>
                <a:spcPts val="283"/>
              </a:spcAft>
              <a:buNone/>
            </a:pP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Aa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Bb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Cc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Dd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Ee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Ff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Gg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Hh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Ii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Jj</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Kk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Ll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Mm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Nn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Oo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Pp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Qq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Rr</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Ss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Tt</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Uu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Vv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Ww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Xx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Yy</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a:t>
            </a:r>
            <a:r>
              <a:rPr b="1" lang="en-PH" sz="2400" spc="-1" strike="noStrike">
                <a:solidFill>
                  <a:srgbClr val="000000"/>
                </a:solidFill>
                <a:latin typeface="Lato"/>
                <a:ea typeface="DejaVu Sans"/>
              </a:rPr>
              <a:t> Zz</a:t>
            </a:r>
            <a:endParaRPr b="0" lang="en-PH" sz="24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
          <p:cNvSpPr/>
          <p:nvPr/>
        </p:nvSpPr>
        <p:spPr>
          <a:xfrm>
            <a:off x="1080000" y="1080000"/>
            <a:ext cx="10079280" cy="4499280"/>
          </a:xfrm>
          <a:custGeom>
            <a:avLst/>
            <a:gdLst/>
            <a:ahLst/>
            <a:rect l="l" t="t" r="r" b="b"/>
            <a:pathLst>
              <a:path w="28002" h="12502">
                <a:moveTo>
                  <a:pt x="2083" y="0"/>
                </a:moveTo>
                <a:lnTo>
                  <a:pt x="2084" y="0"/>
                </a:lnTo>
                <a:cubicBezTo>
                  <a:pt x="1718" y="0"/>
                  <a:pt x="1358" y="96"/>
                  <a:pt x="1042" y="279"/>
                </a:cubicBezTo>
                <a:cubicBezTo>
                  <a:pt x="725" y="462"/>
                  <a:pt x="462" y="725"/>
                  <a:pt x="279" y="1042"/>
                </a:cubicBezTo>
                <a:cubicBezTo>
                  <a:pt x="96" y="1358"/>
                  <a:pt x="0" y="1718"/>
                  <a:pt x="0" y="2084"/>
                </a:cubicBezTo>
                <a:lnTo>
                  <a:pt x="0" y="10417"/>
                </a:lnTo>
                <a:lnTo>
                  <a:pt x="0" y="10418"/>
                </a:lnTo>
                <a:cubicBezTo>
                  <a:pt x="0" y="10783"/>
                  <a:pt x="96" y="11143"/>
                  <a:pt x="279" y="11459"/>
                </a:cubicBezTo>
                <a:cubicBezTo>
                  <a:pt x="462" y="11776"/>
                  <a:pt x="725" y="12039"/>
                  <a:pt x="1042" y="12222"/>
                </a:cubicBezTo>
                <a:cubicBezTo>
                  <a:pt x="1358" y="12405"/>
                  <a:pt x="1718" y="12501"/>
                  <a:pt x="2084" y="12501"/>
                </a:cubicBezTo>
                <a:lnTo>
                  <a:pt x="25917" y="12501"/>
                </a:lnTo>
                <a:lnTo>
                  <a:pt x="25918" y="12501"/>
                </a:lnTo>
                <a:cubicBezTo>
                  <a:pt x="26283" y="12501"/>
                  <a:pt x="26643" y="12405"/>
                  <a:pt x="26959" y="12222"/>
                </a:cubicBezTo>
                <a:cubicBezTo>
                  <a:pt x="27276" y="12039"/>
                  <a:pt x="27539" y="11776"/>
                  <a:pt x="27722" y="11459"/>
                </a:cubicBezTo>
                <a:cubicBezTo>
                  <a:pt x="27905" y="11143"/>
                  <a:pt x="28001" y="10783"/>
                  <a:pt x="28001" y="10418"/>
                </a:cubicBezTo>
                <a:lnTo>
                  <a:pt x="28001" y="2083"/>
                </a:lnTo>
                <a:lnTo>
                  <a:pt x="28001" y="2084"/>
                </a:lnTo>
                <a:lnTo>
                  <a:pt x="28001" y="2084"/>
                </a:lnTo>
                <a:cubicBezTo>
                  <a:pt x="28001" y="1718"/>
                  <a:pt x="27905" y="1358"/>
                  <a:pt x="27722" y="1042"/>
                </a:cubicBezTo>
                <a:cubicBezTo>
                  <a:pt x="27539" y="725"/>
                  <a:pt x="27276" y="462"/>
                  <a:pt x="26959" y="279"/>
                </a:cubicBezTo>
                <a:cubicBezTo>
                  <a:pt x="26643" y="96"/>
                  <a:pt x="26283" y="0"/>
                  <a:pt x="25918" y="0"/>
                </a:cubicBezTo>
                <a:lnTo>
                  <a:pt x="2083" y="0"/>
                </a:lnTo>
              </a:path>
            </a:pathLst>
          </a:custGeom>
          <a:solidFill>
            <a:srgbClr val="dde8cb">
              <a:alpha val="28000"/>
            </a:srgbClr>
          </a:solidFill>
          <a:ln w="29160">
            <a:solidFill>
              <a:srgbClr val="00a933"/>
            </a:solidFill>
            <a:round/>
          </a:ln>
        </p:spPr>
        <p:style>
          <a:lnRef idx="0"/>
          <a:fillRef idx="0"/>
          <a:effectRef idx="0"/>
          <a:fontRef idx="minor"/>
        </p:style>
        <p:txBody>
          <a:bodyPr lIns="104400" rIns="104400" tIns="59400" bIns="59400" anchor="ctr">
            <a:noAutofit/>
          </a:bodyPr>
          <a:p>
            <a:pPr algn="just">
              <a:lnSpc>
                <a:spcPct val="200000"/>
              </a:lnSpc>
              <a:buNone/>
            </a:pPr>
            <a:r>
              <a:rPr b="1" lang="en-PH" sz="2400" spc="-1" strike="noStrike">
                <a:solidFill>
                  <a:srgbClr val="000000"/>
                </a:solidFill>
                <a:highlight>
                  <a:srgbClr val="dde8cb"/>
                </a:highlight>
                <a:latin typeface="Lato"/>
                <a:ea typeface="DejaVu Sans"/>
              </a:rPr>
              <a:t>Vocabulary</a:t>
            </a:r>
            <a:endParaRPr b="0" lang="en-PH" sz="2400" spc="-1" strike="noStrike">
              <a:latin typeface="Arial"/>
            </a:endParaRPr>
          </a:p>
          <a:p>
            <a:pPr algn="just">
              <a:lnSpc>
                <a:spcPct val="200000"/>
              </a:lnSpc>
              <a:buNone/>
            </a:pPr>
            <a:r>
              <a:rPr b="0" lang="en-PH" sz="2000" spc="-1" strike="noStrike">
                <a:solidFill>
                  <a:srgbClr val="000000"/>
                </a:solidFill>
                <a:latin typeface="Lato"/>
                <a:ea typeface="DejaVu Sans"/>
              </a:rPr>
              <a:t>Use your mother tongue to give the meaning of the following words. Use them correctly in sentences.</a:t>
            </a:r>
            <a:endParaRPr b="0" lang="en-PH" sz="2000" spc="-1" strike="noStrike">
              <a:latin typeface="Arial"/>
            </a:endParaRPr>
          </a:p>
          <a:p>
            <a:pPr algn="just">
              <a:lnSpc>
                <a:spcPct val="200000"/>
              </a:lnSpc>
              <a:buNone/>
            </a:pP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born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live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age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hobbies</a:t>
            </a:r>
            <a:endParaRPr b="0" lang="en-PH" sz="2000" spc="-1" strike="noStrike">
              <a:latin typeface="Arial"/>
            </a:endParaRPr>
          </a:p>
          <a:p>
            <a:pPr algn="just">
              <a:lnSpc>
                <a:spcPct val="200000"/>
              </a:lnSpc>
              <a:buNone/>
            </a:pP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mother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father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sister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brother</a:t>
            </a:r>
            <a:endParaRPr b="0" lang="en-PH" sz="2000" spc="-1" strike="noStrike">
              <a:latin typeface="Arial"/>
            </a:endParaRPr>
          </a:p>
          <a:p>
            <a:pPr algn="just">
              <a:lnSpc>
                <a:spcPct val="200000"/>
              </a:lnSpc>
              <a:buNone/>
            </a:pP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family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home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healthy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breakfast</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1" name="" descr=""/>
          <p:cNvPicPr/>
          <p:nvPr/>
        </p:nvPicPr>
        <p:blipFill>
          <a:blip r:embed="rId1"/>
          <a:stretch/>
        </p:blipFill>
        <p:spPr>
          <a:xfrm>
            <a:off x="5580000" y="1080000"/>
            <a:ext cx="6421320" cy="4139640"/>
          </a:xfrm>
          <a:prstGeom prst="rect">
            <a:avLst/>
          </a:prstGeom>
          <a:ln w="0">
            <a:noFill/>
          </a:ln>
        </p:spPr>
      </p:pic>
      <p:sp>
        <p:nvSpPr>
          <p:cNvPr id="172" name=""/>
          <p:cNvSpPr/>
          <p:nvPr/>
        </p:nvSpPr>
        <p:spPr>
          <a:xfrm>
            <a:off x="720000" y="432000"/>
            <a:ext cx="10439280" cy="5774040"/>
          </a:xfrm>
          <a:prstGeom prst="rect">
            <a:avLst/>
          </a:prstGeom>
          <a:noFill/>
          <a:ln w="0">
            <a:noFill/>
          </a:ln>
        </p:spPr>
        <p:style>
          <a:lnRef idx="0"/>
          <a:fillRef idx="0"/>
          <a:effectRef idx="0"/>
          <a:fontRef idx="minor"/>
        </p:style>
        <p:txBody>
          <a:bodyPr lIns="90000" rIns="90000" tIns="45000" bIns="45000" anchor="ctr">
            <a:noAutofit/>
          </a:bodyPr>
          <a:p>
            <a:pPr algn="ctr">
              <a:lnSpc>
                <a:spcPct val="200000"/>
              </a:lnSpc>
              <a:buNone/>
            </a:pPr>
            <a:endParaRPr b="0" lang="en-PH" sz="1800" spc="-1" strike="noStrike">
              <a:latin typeface="Arial"/>
            </a:endParaRPr>
          </a:p>
          <a:p>
            <a:pPr>
              <a:lnSpc>
                <a:spcPct val="200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Mom has just cooked breakfast. As it was a </a:t>
            </a:r>
            <a:r>
              <a:rPr b="0" lang="en-PH" sz="1800" spc="-1" strike="noStrike">
                <a:solidFill>
                  <a:srgbClr val="000000"/>
                </a:solidFill>
                <a:highlight>
                  <a:srgbClr val="ffffff"/>
                </a:highlight>
                <a:latin typeface="Lato"/>
                <a:ea typeface="DejaVu Sans"/>
              </a:rPr>
              <a:t>Saturday</a:t>
            </a:r>
            <a:endParaRPr b="0" lang="en-PH" sz="1800" spc="-1" strike="noStrike">
              <a:latin typeface="Arial"/>
            </a:endParaRPr>
          </a:p>
          <a:p>
            <a:pPr>
              <a:lnSpc>
                <a:spcPct val="200000"/>
              </a:lnSpc>
              <a:buNone/>
            </a:pPr>
            <a:r>
              <a:rPr b="0" lang="en-PH" sz="1800" spc="-1" strike="noStrike">
                <a:solidFill>
                  <a:srgbClr val="000000"/>
                </a:solidFill>
                <a:latin typeface="Lato"/>
                <a:ea typeface="DejaVu Sans"/>
              </a:rPr>
              <a:t>morning, there was no school. However, Des, Joel, </a:t>
            </a:r>
            <a:endParaRPr b="0" lang="en-PH" sz="1800" spc="-1" strike="noStrike">
              <a:latin typeface="Arial"/>
            </a:endParaRPr>
          </a:p>
          <a:p>
            <a:pPr>
              <a:lnSpc>
                <a:spcPct val="200000"/>
              </a:lnSpc>
              <a:buNone/>
            </a:pPr>
            <a:r>
              <a:rPr b="0" lang="en-PH" sz="1800" spc="-1" strike="noStrike">
                <a:solidFill>
                  <a:srgbClr val="000000"/>
                </a:solidFill>
                <a:latin typeface="Lato"/>
                <a:ea typeface="DejaVu Sans"/>
              </a:rPr>
              <a:t>Lexie, and Aiden woke up early to help Mom.</a:t>
            </a:r>
            <a:endParaRPr b="0" lang="en-PH" sz="1800" spc="-1" strike="noStrike">
              <a:latin typeface="Arial"/>
            </a:endParaRPr>
          </a:p>
          <a:p>
            <a:pPr>
              <a:lnSpc>
                <a:spcPct val="200000"/>
              </a:lnSpc>
              <a:buNone/>
            </a:pPr>
            <a:r>
              <a:rPr b="0" lang="en-PH" sz="1800" spc="-1" strike="noStrike">
                <a:solidFill>
                  <a:srgbClr val="000000"/>
                </a:solidFill>
                <a:latin typeface="Lato"/>
                <a:ea typeface="DejaVu Sans"/>
              </a:rPr>
              <a:t>“</a:t>
            </a:r>
            <a:r>
              <a:rPr b="0" lang="en-PH" sz="1800" spc="-1" strike="noStrike">
                <a:solidFill>
                  <a:srgbClr val="000000"/>
                </a:solidFill>
                <a:latin typeface="Lato"/>
                <a:ea typeface="DejaVu Sans"/>
              </a:rPr>
              <a:t>Good morning, Mom!” they chorused.</a:t>
            </a:r>
            <a:endParaRPr b="0" lang="en-PH" sz="1800" spc="-1" strike="noStrike">
              <a:latin typeface="Arial"/>
            </a:endParaRPr>
          </a:p>
          <a:p>
            <a:pPr>
              <a:lnSpc>
                <a:spcPct val="200000"/>
              </a:lnSpc>
              <a:buNone/>
            </a:pPr>
            <a:r>
              <a:rPr b="0" lang="en-PH" sz="1800" spc="-1" strike="noStrike">
                <a:solidFill>
                  <a:srgbClr val="000000"/>
                </a:solidFill>
                <a:latin typeface="Lato"/>
                <a:ea typeface="DejaVu Sans"/>
              </a:rPr>
              <a:t>“</a:t>
            </a:r>
            <a:r>
              <a:rPr b="0" lang="en-PH" sz="1800" spc="-1" strike="noStrike">
                <a:solidFill>
                  <a:srgbClr val="000000"/>
                </a:solidFill>
                <a:latin typeface="Lato"/>
                <a:ea typeface="DejaVu Sans"/>
              </a:rPr>
              <a:t>Good morning. I need help,” said Mom.</a:t>
            </a:r>
            <a:endParaRPr b="0" lang="en-PH" sz="1800" spc="-1" strike="noStrike">
              <a:latin typeface="Arial"/>
            </a:endParaRPr>
          </a:p>
          <a:p>
            <a:pPr>
              <a:lnSpc>
                <a:spcPct val="200000"/>
              </a:lnSpc>
              <a:buNone/>
            </a:pPr>
            <a:r>
              <a:rPr b="0" lang="en-PH" sz="1800" spc="-1" strike="noStrike">
                <a:solidFill>
                  <a:srgbClr val="000000"/>
                </a:solidFill>
                <a:latin typeface="Lato"/>
                <a:ea typeface="DejaVu Sans"/>
              </a:rPr>
              <a:t>“</a:t>
            </a:r>
            <a:r>
              <a:rPr b="0" lang="en-PH" sz="1800" spc="-1" strike="noStrike">
                <a:solidFill>
                  <a:srgbClr val="000000"/>
                </a:solidFill>
                <a:latin typeface="Lato"/>
                <a:ea typeface="DejaVu Sans"/>
              </a:rPr>
              <a:t>May I help?” asked Des.</a:t>
            </a:r>
            <a:endParaRPr b="0" lang="en-PH" sz="1800" spc="-1" strike="noStrike">
              <a:latin typeface="Arial"/>
            </a:endParaRPr>
          </a:p>
          <a:p>
            <a:pPr>
              <a:lnSpc>
                <a:spcPct val="200000"/>
              </a:lnSpc>
              <a:buNone/>
            </a:pPr>
            <a:r>
              <a:rPr b="0" lang="en-PH" sz="1800" spc="-1" strike="noStrike">
                <a:solidFill>
                  <a:srgbClr val="000000"/>
                </a:solidFill>
                <a:latin typeface="Lato"/>
                <a:ea typeface="DejaVu Sans"/>
              </a:rPr>
              <a:t>“</a:t>
            </a:r>
            <a:r>
              <a:rPr b="0" lang="en-PH" sz="1800" spc="-1" strike="noStrike">
                <a:solidFill>
                  <a:srgbClr val="000000"/>
                </a:solidFill>
                <a:latin typeface="Lato"/>
                <a:ea typeface="DejaVu Sans"/>
              </a:rPr>
              <a:t>Yes, Des. Please put the plates on the table.”</a:t>
            </a:r>
            <a:endParaRPr b="0" lang="en-PH" sz="1800" spc="-1" strike="noStrike">
              <a:latin typeface="Arial"/>
            </a:endParaRPr>
          </a:p>
          <a:p>
            <a:pPr>
              <a:lnSpc>
                <a:spcPct val="200000"/>
              </a:lnSpc>
              <a:buNone/>
            </a:pPr>
            <a:endParaRPr b="0" lang="en-PH" sz="1800" spc="-1" strike="noStrike">
              <a:latin typeface="Arial"/>
            </a:endParaRPr>
          </a:p>
        </p:txBody>
      </p:sp>
      <p:sp>
        <p:nvSpPr>
          <p:cNvPr id="173" name=""/>
          <p:cNvSpPr/>
          <p:nvPr/>
        </p:nvSpPr>
        <p:spPr>
          <a:xfrm>
            <a:off x="4928760" y="174960"/>
            <a:ext cx="2630520" cy="760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200" spc="-1" strike="noStrike">
                <a:solidFill>
                  <a:srgbClr val="000000"/>
                </a:solidFill>
                <a:latin typeface="Lato"/>
                <a:ea typeface="DejaVu Sans"/>
              </a:rPr>
              <a:t>A Healthy Breakfast</a:t>
            </a:r>
            <a:endParaRPr b="0" lang="en-PH" sz="2200" spc="-1" strike="noStrike">
              <a:latin typeface="Arial"/>
            </a:endParaRPr>
          </a:p>
          <a:p>
            <a:pPr>
              <a:lnSpc>
                <a:spcPct val="100000"/>
              </a:lnSpc>
              <a:buNone/>
            </a:pPr>
            <a:r>
              <a:rPr b="1" lang="en-PH" sz="2200" spc="-1" strike="noStrike">
                <a:solidFill>
                  <a:srgbClr val="000000"/>
                </a:solidFill>
                <a:latin typeface="Lato"/>
                <a:ea typeface="DejaVu Sans"/>
              </a:rPr>
              <a:t>by Kyla Zarza</a:t>
            </a:r>
            <a:endParaRPr b="0" lang="en-PH" sz="22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 name="" descr=""/>
          <p:cNvPicPr/>
          <p:nvPr/>
        </p:nvPicPr>
        <p:blipFill>
          <a:blip r:embed="rId1"/>
          <a:stretch/>
        </p:blipFill>
        <p:spPr>
          <a:xfrm>
            <a:off x="5580000" y="1080000"/>
            <a:ext cx="6421320" cy="4860000"/>
          </a:xfrm>
          <a:prstGeom prst="rect">
            <a:avLst/>
          </a:prstGeom>
          <a:ln w="0">
            <a:noFill/>
          </a:ln>
        </p:spPr>
      </p:pic>
      <p:sp>
        <p:nvSpPr>
          <p:cNvPr id="175" name=""/>
          <p:cNvSpPr/>
          <p:nvPr/>
        </p:nvSpPr>
        <p:spPr>
          <a:xfrm>
            <a:off x="720000" y="432000"/>
            <a:ext cx="10439280" cy="5774040"/>
          </a:xfrm>
          <a:prstGeom prst="rect">
            <a:avLst/>
          </a:prstGeom>
          <a:noFill/>
          <a:ln w="0">
            <a:noFill/>
          </a:ln>
        </p:spPr>
        <p:style>
          <a:lnRef idx="0"/>
          <a:fillRef idx="0"/>
          <a:effectRef idx="0"/>
          <a:fontRef idx="minor"/>
        </p:style>
        <p:txBody>
          <a:bodyPr lIns="90000" rIns="90000" tIns="45000" bIns="45000" anchor="ctr">
            <a:noAutofit/>
          </a:bodyPr>
          <a:p>
            <a:pPr algn="ctr">
              <a:lnSpc>
                <a:spcPct val="200000"/>
              </a:lnSpc>
              <a:buNone/>
            </a:pPr>
            <a:endParaRPr b="0" lang="en-PH" sz="1800" spc="-1" strike="noStrike">
              <a:latin typeface="Arial"/>
            </a:endParaRPr>
          </a:p>
          <a:p>
            <a:pPr>
              <a:lnSpc>
                <a:spcPct val="200000"/>
              </a:lnSpc>
              <a:buNone/>
            </a:pPr>
            <a:r>
              <a:rPr b="0" lang="en-PH" sz="1800" spc="-1" strike="noStrike">
                <a:solidFill>
                  <a:srgbClr val="000000"/>
                </a:solidFill>
                <a:latin typeface="Lato"/>
                <a:ea typeface="DejaVu Sans"/>
              </a:rPr>
              <a:t>“</a:t>
            </a:r>
            <a:r>
              <a:rPr b="0" lang="en-PH" sz="1800" spc="-1" strike="noStrike">
                <a:solidFill>
                  <a:srgbClr val="000000"/>
                </a:solidFill>
                <a:latin typeface="Lato"/>
                <a:ea typeface="DejaVu Sans"/>
              </a:rPr>
              <a:t>May I help?” asked Joel.</a:t>
            </a:r>
            <a:endParaRPr b="0" lang="en-PH" sz="1800" spc="-1" strike="noStrike">
              <a:latin typeface="Arial"/>
            </a:endParaRPr>
          </a:p>
          <a:p>
            <a:pPr>
              <a:lnSpc>
                <a:spcPct val="200000"/>
              </a:lnSpc>
              <a:buNone/>
            </a:pPr>
            <a:r>
              <a:rPr b="0" lang="en-PH" sz="1800" spc="-1" strike="noStrike">
                <a:solidFill>
                  <a:srgbClr val="000000"/>
                </a:solidFill>
                <a:latin typeface="Lato"/>
                <a:ea typeface="DejaVu Sans"/>
              </a:rPr>
              <a:t>“</a:t>
            </a:r>
            <a:r>
              <a:rPr b="0" lang="en-PH" sz="1800" spc="-1" strike="noStrike">
                <a:solidFill>
                  <a:srgbClr val="000000"/>
                </a:solidFill>
                <a:latin typeface="Lato"/>
                <a:ea typeface="DejaVu Sans"/>
              </a:rPr>
              <a:t>Yes, Joel. Please fill the pitcher with water.”</a:t>
            </a:r>
            <a:endParaRPr b="0" lang="en-PH" sz="1800" spc="-1" strike="noStrike">
              <a:latin typeface="Arial"/>
            </a:endParaRPr>
          </a:p>
          <a:p>
            <a:pPr>
              <a:lnSpc>
                <a:spcPct val="200000"/>
              </a:lnSpc>
              <a:buNone/>
            </a:pPr>
            <a:r>
              <a:rPr b="0" lang="en-PH" sz="1800" spc="-1" strike="noStrike">
                <a:solidFill>
                  <a:srgbClr val="000000"/>
                </a:solidFill>
                <a:latin typeface="Lato"/>
                <a:ea typeface="DejaVu Sans"/>
              </a:rPr>
              <a:t>“</a:t>
            </a:r>
            <a:r>
              <a:rPr b="0" lang="en-PH" sz="1800" spc="-1" strike="noStrike">
                <a:solidFill>
                  <a:srgbClr val="000000"/>
                </a:solidFill>
                <a:latin typeface="Lato"/>
                <a:ea typeface="DejaVu Sans"/>
              </a:rPr>
              <a:t>May I help?” asked Aiden.</a:t>
            </a:r>
            <a:endParaRPr b="0" lang="en-PH" sz="1800" spc="-1" strike="noStrike">
              <a:latin typeface="Arial"/>
            </a:endParaRPr>
          </a:p>
          <a:p>
            <a:pPr>
              <a:lnSpc>
                <a:spcPct val="200000"/>
              </a:lnSpc>
              <a:buNone/>
            </a:pPr>
            <a:r>
              <a:rPr b="0" lang="en-PH" sz="1800" spc="-1" strike="noStrike">
                <a:solidFill>
                  <a:srgbClr val="000000"/>
                </a:solidFill>
                <a:latin typeface="Lato"/>
                <a:ea typeface="DejaVu Sans"/>
              </a:rPr>
              <a:t>“</a:t>
            </a:r>
            <a:r>
              <a:rPr b="0" lang="en-PH" sz="1800" spc="-1" strike="noStrike">
                <a:solidFill>
                  <a:srgbClr val="000000"/>
                </a:solidFill>
                <a:latin typeface="Lato"/>
                <a:ea typeface="DejaVu Sans"/>
              </a:rPr>
              <a:t>Yes, Aiden. You may put these spoons and forks </a:t>
            </a:r>
            <a:r>
              <a:rPr b="0" lang="en-PH" sz="1800" spc="-1" strike="noStrike">
                <a:solidFill>
                  <a:srgbClr val="000000"/>
                </a:solidFill>
                <a:highlight>
                  <a:srgbClr val="ffffff"/>
                </a:highlight>
                <a:latin typeface="Lato"/>
                <a:ea typeface="DejaVu Sans"/>
              </a:rPr>
              <a:t>on the table</a:t>
            </a:r>
            <a:r>
              <a:rPr b="0" lang="en-PH" sz="1800" spc="-1" strike="noStrike">
                <a:solidFill>
                  <a:srgbClr val="000000"/>
                </a:solidFill>
                <a:latin typeface="Lato"/>
                <a:ea typeface="DejaVu Sans"/>
              </a:rPr>
              <a:t>.”</a:t>
            </a:r>
            <a:endParaRPr b="0" lang="en-PH" sz="1800" spc="-1" strike="noStrike">
              <a:latin typeface="Arial"/>
            </a:endParaRPr>
          </a:p>
          <a:p>
            <a:pPr>
              <a:lnSpc>
                <a:spcPct val="200000"/>
              </a:lnSpc>
              <a:buNone/>
            </a:pPr>
            <a:r>
              <a:rPr b="0" lang="en-PH" sz="1800" spc="-1" strike="noStrike">
                <a:solidFill>
                  <a:srgbClr val="000000"/>
                </a:solidFill>
                <a:latin typeface="Lato"/>
                <a:ea typeface="DejaVu Sans"/>
              </a:rPr>
              <a:t>“</a:t>
            </a:r>
            <a:r>
              <a:rPr b="0" lang="en-PH" sz="1800" spc="-1" strike="noStrike">
                <a:solidFill>
                  <a:srgbClr val="000000"/>
                </a:solidFill>
                <a:latin typeface="Lato"/>
                <a:ea typeface="DejaVu Sans"/>
              </a:rPr>
              <a:t>May I help?” asked Lexie.</a:t>
            </a:r>
            <a:endParaRPr b="0" lang="en-PH" sz="1800" spc="-1" strike="noStrike">
              <a:latin typeface="Arial"/>
            </a:endParaRPr>
          </a:p>
          <a:p>
            <a:pPr>
              <a:lnSpc>
                <a:spcPct val="200000"/>
              </a:lnSpc>
              <a:buNone/>
            </a:pPr>
            <a:r>
              <a:rPr b="0" lang="en-PH" sz="1800" spc="-1" strike="noStrike">
                <a:solidFill>
                  <a:srgbClr val="000000"/>
                </a:solidFill>
                <a:latin typeface="Lato"/>
                <a:ea typeface="DejaVu Sans"/>
              </a:rPr>
              <a:t>“</a:t>
            </a:r>
            <a:r>
              <a:rPr b="0" lang="en-PH" sz="1800" spc="-1" strike="noStrike">
                <a:solidFill>
                  <a:srgbClr val="000000"/>
                </a:solidFill>
                <a:latin typeface="Lato"/>
                <a:ea typeface="DejaVu Sans"/>
              </a:rPr>
              <a:t>Yes, Lexie. You may put the bread and butter on</a:t>
            </a:r>
            <a:r>
              <a:rPr b="0" lang="en-PH" sz="1800" spc="-1" strike="noStrike">
                <a:solidFill>
                  <a:srgbClr val="000000"/>
                </a:solidFill>
                <a:highlight>
                  <a:srgbClr val="ffffff"/>
                </a:highlight>
                <a:latin typeface="Lato"/>
                <a:ea typeface="DejaVu Sans"/>
              </a:rPr>
              <a:t> the table.”</a:t>
            </a:r>
            <a:endParaRPr b="0" lang="en-PH" sz="1800" spc="-1" strike="noStrike">
              <a:latin typeface="Arial"/>
            </a:endParaRPr>
          </a:p>
        </p:txBody>
      </p:sp>
      <p:sp>
        <p:nvSpPr>
          <p:cNvPr id="176" name=""/>
          <p:cNvSpPr/>
          <p:nvPr/>
        </p:nvSpPr>
        <p:spPr>
          <a:xfrm>
            <a:off x="4029480" y="319680"/>
            <a:ext cx="4070520" cy="76032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200" spc="-1" strike="noStrike">
                <a:solidFill>
                  <a:srgbClr val="000000"/>
                </a:solidFill>
                <a:latin typeface="Lato"/>
                <a:ea typeface="DejaVu Sans"/>
              </a:rPr>
              <a:t>A Healthy Breakfast</a:t>
            </a:r>
            <a:endParaRPr b="0" lang="en-PH" sz="2200" spc="-1" strike="noStrike">
              <a:latin typeface="Arial"/>
            </a:endParaRPr>
          </a:p>
          <a:p>
            <a:pPr algn="ctr">
              <a:lnSpc>
                <a:spcPct val="100000"/>
              </a:lnSpc>
              <a:buNone/>
            </a:pPr>
            <a:r>
              <a:rPr b="1" lang="en-PH" sz="2200" spc="-1" strike="noStrike">
                <a:solidFill>
                  <a:srgbClr val="000000"/>
                </a:solidFill>
                <a:latin typeface="Lato"/>
                <a:ea typeface="DejaVu Sans"/>
              </a:rPr>
              <a:t>by Kyla Zarza</a:t>
            </a:r>
            <a:endParaRPr b="0" lang="en-PH" sz="22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7" name="" descr=""/>
          <p:cNvPicPr/>
          <p:nvPr/>
        </p:nvPicPr>
        <p:blipFill>
          <a:blip r:embed="rId1"/>
          <a:stretch/>
        </p:blipFill>
        <p:spPr>
          <a:xfrm>
            <a:off x="6552000" y="2340000"/>
            <a:ext cx="5205960" cy="3786840"/>
          </a:xfrm>
          <a:prstGeom prst="rect">
            <a:avLst/>
          </a:prstGeom>
          <a:ln w="0">
            <a:noFill/>
          </a:ln>
        </p:spPr>
      </p:pic>
      <p:sp>
        <p:nvSpPr>
          <p:cNvPr id="178" name=""/>
          <p:cNvSpPr/>
          <p:nvPr/>
        </p:nvSpPr>
        <p:spPr>
          <a:xfrm>
            <a:off x="648000" y="407880"/>
            <a:ext cx="10619280" cy="6071400"/>
          </a:xfrm>
          <a:prstGeom prst="rect">
            <a:avLst/>
          </a:prstGeom>
          <a:noFill/>
          <a:ln w="0">
            <a:noFill/>
          </a:ln>
        </p:spPr>
        <p:style>
          <a:lnRef idx="0"/>
          <a:fillRef idx="0"/>
          <a:effectRef idx="0"/>
          <a:fontRef idx="minor"/>
        </p:style>
        <p:txBody>
          <a:bodyPr lIns="90000" rIns="90000" tIns="45000" bIns="45000" anchor="ctr">
            <a:noAutofit/>
          </a:bodyPr>
          <a:p>
            <a:pPr>
              <a:lnSpc>
                <a:spcPct val="200000"/>
              </a:lnSpc>
              <a:spcBef>
                <a:spcPts val="283"/>
              </a:spcBef>
              <a:spcAft>
                <a:spcPts val="283"/>
              </a:spcAft>
              <a:buNone/>
            </a:pPr>
            <a:r>
              <a:rPr b="0" lang="en-PH" sz="2000" spc="-1" strike="noStrike">
                <a:solidFill>
                  <a:srgbClr val="000000"/>
                </a:solidFill>
                <a:latin typeface="Lato"/>
                <a:ea typeface="DejaVu Sans"/>
              </a:rPr>
              <a:t>“</a:t>
            </a:r>
            <a:r>
              <a:rPr b="0" lang="en-PH" sz="2000" spc="-1" strike="noStrike">
                <a:solidFill>
                  <a:srgbClr val="000000"/>
                </a:solidFill>
                <a:latin typeface="Lato"/>
                <a:ea typeface="DejaVu Sans"/>
              </a:rPr>
              <a:t>Aiden and Lexie, please get the jam and the plate of eggs.”</a:t>
            </a:r>
            <a:endParaRPr b="0" lang="en-PH" sz="2000" spc="-1" strike="noStrike">
              <a:latin typeface="Arial"/>
            </a:endParaRPr>
          </a:p>
          <a:p>
            <a:pPr>
              <a:lnSpc>
                <a:spcPct val="200000"/>
              </a:lnSpc>
              <a:spcBef>
                <a:spcPts val="283"/>
              </a:spcBef>
              <a:spcAft>
                <a:spcPts val="283"/>
              </a:spcAft>
              <a:buNone/>
            </a:pP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Mom put glasses of milk for the children. Des placed the fruits on the table. Mom </a:t>
            </a:r>
            <a:endParaRPr b="0" lang="en-PH" sz="2000" spc="-1" strike="noStrike">
              <a:latin typeface="Arial"/>
            </a:endParaRPr>
          </a:p>
          <a:p>
            <a:pPr>
              <a:lnSpc>
                <a:spcPct val="200000"/>
              </a:lnSpc>
              <a:spcBef>
                <a:spcPts val="283"/>
              </a:spcBef>
              <a:spcAft>
                <a:spcPts val="283"/>
              </a:spcAft>
              <a:buNone/>
            </a:pPr>
            <a:r>
              <a:rPr b="0" lang="en-PH" sz="2000" spc="-1" strike="noStrike">
                <a:solidFill>
                  <a:srgbClr val="000000"/>
                </a:solidFill>
                <a:latin typeface="Lato"/>
                <a:ea typeface="DejaVu Sans"/>
              </a:rPr>
              <a:t>finished her work fast. Her children helped her.</a:t>
            </a:r>
            <a:endParaRPr b="0" lang="en-PH" sz="2000" spc="-1" strike="noStrike">
              <a:latin typeface="Arial"/>
            </a:endParaRPr>
          </a:p>
          <a:p>
            <a:pPr>
              <a:lnSpc>
                <a:spcPct val="200000"/>
              </a:lnSpc>
              <a:spcBef>
                <a:spcPts val="283"/>
              </a:spcBef>
              <a:spcAft>
                <a:spcPts val="283"/>
              </a:spcAft>
              <a:buNone/>
            </a:pPr>
            <a:r>
              <a:rPr b="0" lang="en-PH" sz="2000" spc="-1" strike="noStrike">
                <a:solidFill>
                  <a:srgbClr val="000000"/>
                </a:solidFill>
                <a:latin typeface="Lato"/>
                <a:ea typeface="DejaVu Sans"/>
              </a:rPr>
              <a:t>“</a:t>
            </a:r>
            <a:r>
              <a:rPr b="0" lang="en-PH" sz="2000" spc="-1" strike="noStrike">
                <a:solidFill>
                  <a:srgbClr val="000000"/>
                </a:solidFill>
                <a:latin typeface="Lato"/>
                <a:ea typeface="DejaVu Sans"/>
              </a:rPr>
              <a:t>Thank you very much, children. You have been helpful.”</a:t>
            </a:r>
            <a:endParaRPr b="0" lang="en-PH" sz="2000" spc="-1" strike="noStrike">
              <a:latin typeface="Arial"/>
            </a:endParaRPr>
          </a:p>
          <a:p>
            <a:pPr>
              <a:lnSpc>
                <a:spcPct val="200000"/>
              </a:lnSpc>
              <a:spcBef>
                <a:spcPts val="283"/>
              </a:spcBef>
              <a:spcAft>
                <a:spcPts val="283"/>
              </a:spcAft>
              <a:buNone/>
            </a:pPr>
            <a:r>
              <a:rPr b="0" lang="en-PH" sz="2000" spc="-1" strike="noStrike">
                <a:solidFill>
                  <a:srgbClr val="000000"/>
                </a:solidFill>
                <a:latin typeface="Lato"/>
                <a:ea typeface="DejaVu Sans"/>
              </a:rPr>
              <a:t>“</a:t>
            </a:r>
            <a:r>
              <a:rPr b="0" lang="en-PH" sz="2000" spc="-1" strike="noStrike">
                <a:solidFill>
                  <a:srgbClr val="000000"/>
                </a:solidFill>
                <a:latin typeface="Lato"/>
                <a:ea typeface="DejaVu Sans"/>
              </a:rPr>
              <a:t>You are welcome, Mom!” The children chorused.</a:t>
            </a:r>
            <a:endParaRPr b="0" lang="en-PH" sz="2000" spc="-1" strike="noStrike">
              <a:latin typeface="Arial"/>
            </a:endParaRPr>
          </a:p>
          <a:p>
            <a:pPr>
              <a:lnSpc>
                <a:spcPct val="200000"/>
              </a:lnSpc>
              <a:spcBef>
                <a:spcPts val="283"/>
              </a:spcBef>
              <a:spcAft>
                <a:spcPts val="283"/>
              </a:spcAft>
              <a:buNone/>
            </a:pPr>
            <a:r>
              <a:rPr b="0" lang="en-PH" sz="2000" spc="-1" strike="noStrike">
                <a:solidFill>
                  <a:srgbClr val="000000"/>
                </a:solidFill>
                <a:latin typeface="Lato"/>
                <a:ea typeface="DejaVu Sans"/>
              </a:rPr>
              <a:t>They sat at the table. Dad joined them.</a:t>
            </a:r>
            <a:endParaRPr b="0" lang="en-PH" sz="2000" spc="-1" strike="noStrike">
              <a:latin typeface="Arial"/>
            </a:endParaRPr>
          </a:p>
          <a:p>
            <a:pPr>
              <a:lnSpc>
                <a:spcPct val="200000"/>
              </a:lnSpc>
              <a:spcBef>
                <a:spcPts val="283"/>
              </a:spcBef>
              <a:spcAft>
                <a:spcPts val="283"/>
              </a:spcAft>
              <a:buNone/>
            </a:pPr>
            <a:r>
              <a:rPr b="0" lang="en-PH" sz="2000" spc="-1" strike="noStrike">
                <a:solidFill>
                  <a:srgbClr val="000000"/>
                </a:solidFill>
                <a:latin typeface="Lato"/>
                <a:ea typeface="DejaVu Sans"/>
              </a:rPr>
              <a:t>“</a:t>
            </a:r>
            <a:r>
              <a:rPr b="0" lang="en-PH" sz="2000" spc="-1" strike="noStrike">
                <a:solidFill>
                  <a:srgbClr val="000000"/>
                </a:solidFill>
                <a:latin typeface="Lato"/>
                <a:ea typeface="DejaVu Sans"/>
              </a:rPr>
              <a:t>Wow, this is another healthy breakfast!” Dad exclaimed.</a:t>
            </a:r>
            <a:endParaRPr b="0" lang="en-PH" sz="2000" spc="-1" strike="noStrike">
              <a:latin typeface="Arial"/>
            </a:endParaRPr>
          </a:p>
          <a:p>
            <a:pPr>
              <a:lnSpc>
                <a:spcPct val="200000"/>
              </a:lnSpc>
              <a:spcBef>
                <a:spcPts val="283"/>
              </a:spcBef>
              <a:spcAft>
                <a:spcPts val="283"/>
              </a:spcAft>
              <a:buNone/>
            </a:pPr>
            <a:r>
              <a:rPr b="0" lang="en-PH" sz="2000" spc="-1" strike="noStrike">
                <a:solidFill>
                  <a:srgbClr val="000000"/>
                </a:solidFill>
                <a:latin typeface="Lato"/>
                <a:ea typeface="DejaVu Sans"/>
              </a:rPr>
              <a:t>Mom replied, “Of course, we all need to be healthy.”</a:t>
            </a:r>
            <a:endParaRPr b="0" lang="en-PH" sz="2000" spc="-1" strike="noStrike">
              <a:latin typeface="Arial"/>
            </a:endParaRPr>
          </a:p>
          <a:p>
            <a:pPr>
              <a:lnSpc>
                <a:spcPct val="200000"/>
              </a:lnSpc>
              <a:spcBef>
                <a:spcPts val="283"/>
              </a:spcBef>
              <a:spcAft>
                <a:spcPts val="283"/>
              </a:spcAft>
              <a:buNone/>
            </a:pP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9" name="" descr=""/>
          <p:cNvPicPr/>
          <p:nvPr/>
        </p:nvPicPr>
        <p:blipFill>
          <a:blip r:embed="rId1"/>
          <a:stretch/>
        </p:blipFill>
        <p:spPr>
          <a:xfrm>
            <a:off x="6552000" y="2340000"/>
            <a:ext cx="5205960" cy="3786840"/>
          </a:xfrm>
          <a:prstGeom prst="rect">
            <a:avLst/>
          </a:prstGeom>
          <a:ln w="0">
            <a:noFill/>
          </a:ln>
        </p:spPr>
      </p:pic>
      <p:sp>
        <p:nvSpPr>
          <p:cNvPr id="180" name=""/>
          <p:cNvSpPr/>
          <p:nvPr/>
        </p:nvSpPr>
        <p:spPr>
          <a:xfrm>
            <a:off x="1152000" y="155880"/>
            <a:ext cx="10619280" cy="607140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spcBef>
                <a:spcPts val="283"/>
              </a:spcBef>
              <a:spcAft>
                <a:spcPts val="283"/>
              </a:spcAft>
              <a:buNone/>
            </a:pPr>
            <a:r>
              <a:rPr b="0" lang="en-PH" sz="2000" spc="-1" strike="noStrike">
                <a:solidFill>
                  <a:srgbClr val="000000"/>
                </a:solidFill>
                <a:latin typeface="Lato"/>
                <a:ea typeface="DejaVu Sans"/>
              </a:rPr>
              <a:t>Dad had to leave.</a:t>
            </a:r>
            <a:endParaRPr b="0" lang="en-PH" sz="2000" spc="-1" strike="noStrike">
              <a:latin typeface="Arial"/>
            </a:endParaRPr>
          </a:p>
          <a:p>
            <a:pPr algn="just">
              <a:lnSpc>
                <a:spcPct val="200000"/>
              </a:lnSpc>
              <a:spcBef>
                <a:spcPts val="283"/>
              </a:spcBef>
              <a:spcAft>
                <a:spcPts val="283"/>
              </a:spcAft>
              <a:buNone/>
            </a:pPr>
            <a:r>
              <a:rPr b="0" lang="en-PH" sz="2000" spc="-1" strike="noStrike">
                <a:solidFill>
                  <a:srgbClr val="000000"/>
                </a:solidFill>
                <a:latin typeface="Lato"/>
                <a:ea typeface="DejaVu Sans"/>
              </a:rPr>
              <a:t>“</a:t>
            </a:r>
            <a:r>
              <a:rPr b="0" lang="en-PH" sz="2000" spc="-1" strike="noStrike">
                <a:solidFill>
                  <a:srgbClr val="000000"/>
                </a:solidFill>
                <a:latin typeface="Lato"/>
                <a:ea typeface="DejaVu Sans"/>
              </a:rPr>
              <a:t>I need to go to the office. Goodbye, kids!”</a:t>
            </a:r>
            <a:endParaRPr b="0" lang="en-PH" sz="2000" spc="-1" strike="noStrike">
              <a:latin typeface="Arial"/>
            </a:endParaRPr>
          </a:p>
          <a:p>
            <a:pPr algn="just">
              <a:lnSpc>
                <a:spcPct val="200000"/>
              </a:lnSpc>
              <a:spcBef>
                <a:spcPts val="283"/>
              </a:spcBef>
              <a:spcAft>
                <a:spcPts val="283"/>
              </a:spcAft>
              <a:buNone/>
            </a:pPr>
            <a:r>
              <a:rPr b="0" lang="en-PH" sz="2000" spc="-1" strike="noStrike">
                <a:solidFill>
                  <a:srgbClr val="000000"/>
                </a:solidFill>
                <a:latin typeface="Lato"/>
                <a:ea typeface="DejaVu Sans"/>
              </a:rPr>
              <a:t>Goodbye, Mom!”</a:t>
            </a:r>
            <a:endParaRPr b="0" lang="en-PH" sz="2000" spc="-1" strike="noStrike">
              <a:latin typeface="Arial"/>
            </a:endParaRPr>
          </a:p>
          <a:p>
            <a:pPr algn="just">
              <a:lnSpc>
                <a:spcPct val="200000"/>
              </a:lnSpc>
              <a:spcBef>
                <a:spcPts val="283"/>
              </a:spcBef>
              <a:spcAft>
                <a:spcPts val="283"/>
              </a:spcAft>
              <a:buNone/>
            </a:pPr>
            <a:r>
              <a:rPr b="0" lang="en-PH" sz="2000" spc="-1" strike="noStrike">
                <a:solidFill>
                  <a:srgbClr val="000000"/>
                </a:solidFill>
                <a:latin typeface="Lato"/>
                <a:ea typeface="DejaVu Sans"/>
              </a:rPr>
              <a:t>“</a:t>
            </a:r>
            <a:r>
              <a:rPr b="0" lang="en-PH" sz="2000" spc="-1" strike="noStrike">
                <a:solidFill>
                  <a:srgbClr val="000000"/>
                </a:solidFill>
                <a:latin typeface="Lato"/>
                <a:ea typeface="DejaVu Sans"/>
              </a:rPr>
              <a:t>Goodbye, Dad.”</a:t>
            </a:r>
            <a:endParaRPr b="0" lang="en-PH" sz="2000" spc="-1" strike="noStrike">
              <a:latin typeface="Arial"/>
            </a:endParaRPr>
          </a:p>
          <a:p>
            <a:pPr algn="just">
              <a:lnSpc>
                <a:spcPct val="200000"/>
              </a:lnSpc>
              <a:spcBef>
                <a:spcPts val="283"/>
              </a:spcBef>
              <a:spcAft>
                <a:spcPts val="283"/>
              </a:spcAft>
              <a:buNone/>
            </a:pPr>
            <a:r>
              <a:rPr b="0" lang="en-PH" sz="2000" spc="-1" strike="noStrike">
                <a:solidFill>
                  <a:srgbClr val="000000"/>
                </a:solidFill>
                <a:latin typeface="Lato"/>
                <a:ea typeface="DejaVu Sans"/>
              </a:rPr>
              <a:t>“</a:t>
            </a:r>
            <a:r>
              <a:rPr b="0" lang="en-PH" sz="2000" spc="-1" strike="noStrike">
                <a:solidFill>
                  <a:srgbClr val="000000"/>
                </a:solidFill>
                <a:latin typeface="Lato"/>
                <a:ea typeface="DejaVu Sans"/>
              </a:rPr>
              <a:t>I need help, kids,” Mom said.</a:t>
            </a:r>
            <a:endParaRPr b="0" lang="en-PH" sz="2000" spc="-1" strike="noStrike">
              <a:latin typeface="Arial"/>
            </a:endParaRPr>
          </a:p>
          <a:p>
            <a:pPr algn="just">
              <a:lnSpc>
                <a:spcPct val="200000"/>
              </a:lnSpc>
              <a:spcBef>
                <a:spcPts val="283"/>
              </a:spcBef>
              <a:spcAft>
                <a:spcPts val="283"/>
              </a:spcAft>
              <a:buNone/>
            </a:pPr>
            <a:r>
              <a:rPr b="0" lang="en-PH" sz="2000" spc="-1" strike="noStrike">
                <a:solidFill>
                  <a:srgbClr val="000000"/>
                </a:solidFill>
                <a:latin typeface="Lato"/>
                <a:ea typeface="DejaVu Sans"/>
              </a:rPr>
              <a:t>“</a:t>
            </a:r>
            <a:r>
              <a:rPr b="0" lang="en-PH" sz="2000" spc="-1" strike="noStrike">
                <a:solidFill>
                  <a:srgbClr val="000000"/>
                </a:solidFill>
                <a:latin typeface="Lato"/>
                <a:ea typeface="DejaVu Sans"/>
              </a:rPr>
              <a:t>Can we wash the dishes?” the children asked.</a:t>
            </a:r>
            <a:endParaRPr b="0" lang="en-PH" sz="2000" spc="-1" strike="noStrike">
              <a:latin typeface="Arial"/>
            </a:endParaRPr>
          </a:p>
          <a:p>
            <a:pPr algn="just">
              <a:lnSpc>
                <a:spcPct val="200000"/>
              </a:lnSpc>
              <a:spcBef>
                <a:spcPts val="283"/>
              </a:spcBef>
              <a:spcAft>
                <a:spcPts val="283"/>
              </a:spcAft>
              <a:buNone/>
            </a:pPr>
            <a:r>
              <a:rPr b="0" lang="en-PH" sz="2000" spc="-1" strike="noStrike">
                <a:solidFill>
                  <a:srgbClr val="000000"/>
                </a:solidFill>
                <a:latin typeface="Lato"/>
                <a:ea typeface="DejaVu Sans"/>
              </a:rPr>
              <a:t>“</a:t>
            </a:r>
            <a:r>
              <a:rPr b="0" lang="en-PH" sz="2000" spc="-1" strike="noStrike">
                <a:solidFill>
                  <a:srgbClr val="000000"/>
                </a:solidFill>
                <a:latin typeface="Lato"/>
                <a:ea typeface="DejaVu Sans"/>
              </a:rPr>
              <a:t>Oh, sure! That’s the help I need.”</a:t>
            </a:r>
            <a:endParaRPr b="0" lang="en-PH" sz="2000" spc="-1" strike="noStrike">
              <a:latin typeface="Arial"/>
            </a:endParaRPr>
          </a:p>
          <a:p>
            <a:pPr algn="just">
              <a:lnSpc>
                <a:spcPct val="200000"/>
              </a:lnSpc>
              <a:spcBef>
                <a:spcPts val="283"/>
              </a:spcBef>
              <a:spcAft>
                <a:spcPts val="283"/>
              </a:spcAft>
              <a:buNone/>
            </a:pPr>
            <a:r>
              <a:rPr b="0" lang="en-PH" sz="2000" spc="-1" strike="noStrike">
                <a:solidFill>
                  <a:srgbClr val="000000"/>
                </a:solidFill>
                <a:latin typeface="Lato"/>
                <a:ea typeface="DejaVu Sans"/>
              </a:rPr>
              <a:t>They all laughed.</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
          <p:cNvSpPr/>
          <p:nvPr/>
        </p:nvSpPr>
        <p:spPr>
          <a:xfrm>
            <a:off x="604080" y="852120"/>
            <a:ext cx="10195200" cy="1127160"/>
          </a:xfrm>
          <a:prstGeom prst="rect">
            <a:avLst/>
          </a:prstGeom>
          <a:noFill/>
          <a:ln w="0">
            <a:noFill/>
          </a:ln>
        </p:spPr>
        <p:style>
          <a:lnRef idx="0"/>
          <a:fillRef idx="0"/>
          <a:effectRef idx="0"/>
          <a:fontRef idx="minor"/>
        </p:style>
        <p:txBody>
          <a:bodyPr lIns="90000" rIns="90000" tIns="45000" bIns="45000" anchor="t">
            <a:noAutofit/>
          </a:bodyPr>
          <a:p>
            <a:pPr>
              <a:lnSpc>
                <a:spcPct val="115000"/>
              </a:lnSpc>
              <a:buNone/>
            </a:pPr>
            <a:r>
              <a:rPr b="1" lang="en-PH" sz="2000" spc="-1" strike="noStrike">
                <a:solidFill>
                  <a:srgbClr val="000000"/>
                </a:solidFill>
                <a:latin typeface="Lato"/>
                <a:ea typeface="DejaVu Sans"/>
              </a:rPr>
              <a:t>Choose a Task</a:t>
            </a:r>
            <a:endParaRPr b="0" lang="en-PH" sz="2000" spc="-1" strike="noStrike">
              <a:latin typeface="Arial"/>
            </a:endParaRPr>
          </a:p>
          <a:p>
            <a:pPr>
              <a:lnSpc>
                <a:spcPct val="115000"/>
              </a:lnSpc>
              <a:buNone/>
            </a:pP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You and your group mates will choose a task that you will do together from any of the following:</a:t>
            </a:r>
            <a:endParaRPr b="0" lang="en-PH" sz="1800" spc="-1" strike="noStrike">
              <a:latin typeface="Arial"/>
            </a:endParaRPr>
          </a:p>
        </p:txBody>
      </p:sp>
      <p:pic>
        <p:nvPicPr>
          <p:cNvPr id="182" name="" descr=""/>
          <p:cNvPicPr/>
          <p:nvPr/>
        </p:nvPicPr>
        <p:blipFill>
          <a:blip r:embed="rId1"/>
          <a:stretch/>
        </p:blipFill>
        <p:spPr>
          <a:xfrm>
            <a:off x="1995120" y="2160000"/>
            <a:ext cx="1979640" cy="1259280"/>
          </a:xfrm>
          <a:prstGeom prst="rect">
            <a:avLst/>
          </a:prstGeom>
          <a:ln w="0">
            <a:noFill/>
          </a:ln>
        </p:spPr>
      </p:pic>
      <p:sp>
        <p:nvSpPr>
          <p:cNvPr id="183" name=""/>
          <p:cNvSpPr/>
          <p:nvPr/>
        </p:nvSpPr>
        <p:spPr>
          <a:xfrm>
            <a:off x="720000" y="1962000"/>
            <a:ext cx="3419280" cy="3959280"/>
          </a:xfrm>
          <a:custGeom>
            <a:avLst/>
            <a:gdLst/>
            <a:ahLst/>
            <a:rect l="l" t="t" r="r" b="b"/>
            <a:pathLst>
              <a:path w="9502" h="11002">
                <a:moveTo>
                  <a:pt x="1583" y="0"/>
                </a:moveTo>
                <a:lnTo>
                  <a:pt x="1584" y="0"/>
                </a:lnTo>
                <a:cubicBezTo>
                  <a:pt x="1306" y="0"/>
                  <a:pt x="1032" y="73"/>
                  <a:pt x="792" y="212"/>
                </a:cubicBezTo>
                <a:cubicBezTo>
                  <a:pt x="551" y="351"/>
                  <a:pt x="351" y="551"/>
                  <a:pt x="212" y="792"/>
                </a:cubicBezTo>
                <a:cubicBezTo>
                  <a:pt x="73" y="1032"/>
                  <a:pt x="0" y="1306"/>
                  <a:pt x="0" y="1584"/>
                </a:cubicBezTo>
                <a:lnTo>
                  <a:pt x="0" y="9417"/>
                </a:lnTo>
                <a:lnTo>
                  <a:pt x="0" y="9418"/>
                </a:lnTo>
                <a:cubicBezTo>
                  <a:pt x="0" y="9695"/>
                  <a:pt x="73" y="9969"/>
                  <a:pt x="212" y="10209"/>
                </a:cubicBezTo>
                <a:cubicBezTo>
                  <a:pt x="351" y="10450"/>
                  <a:pt x="551" y="10650"/>
                  <a:pt x="792" y="10789"/>
                </a:cubicBezTo>
                <a:cubicBezTo>
                  <a:pt x="1032" y="10928"/>
                  <a:pt x="1306" y="11001"/>
                  <a:pt x="1584" y="11001"/>
                </a:cubicBezTo>
                <a:lnTo>
                  <a:pt x="7917" y="11001"/>
                </a:lnTo>
                <a:lnTo>
                  <a:pt x="7918" y="11001"/>
                </a:lnTo>
                <a:cubicBezTo>
                  <a:pt x="8195" y="11001"/>
                  <a:pt x="8469" y="10928"/>
                  <a:pt x="8709" y="10789"/>
                </a:cubicBezTo>
                <a:cubicBezTo>
                  <a:pt x="8950" y="10650"/>
                  <a:pt x="9150" y="10450"/>
                  <a:pt x="9289" y="10209"/>
                </a:cubicBezTo>
                <a:cubicBezTo>
                  <a:pt x="9428" y="9969"/>
                  <a:pt x="9501" y="9695"/>
                  <a:pt x="9501" y="9418"/>
                </a:cubicBezTo>
                <a:lnTo>
                  <a:pt x="9501" y="1583"/>
                </a:lnTo>
                <a:lnTo>
                  <a:pt x="9501" y="1584"/>
                </a:lnTo>
                <a:lnTo>
                  <a:pt x="9501" y="1584"/>
                </a:lnTo>
                <a:cubicBezTo>
                  <a:pt x="9501" y="1306"/>
                  <a:pt x="9428" y="1032"/>
                  <a:pt x="9289" y="792"/>
                </a:cubicBezTo>
                <a:cubicBezTo>
                  <a:pt x="9150" y="551"/>
                  <a:pt x="8950" y="351"/>
                  <a:pt x="8709" y="212"/>
                </a:cubicBezTo>
                <a:cubicBezTo>
                  <a:pt x="8469" y="73"/>
                  <a:pt x="8195" y="0"/>
                  <a:pt x="7918" y="0"/>
                </a:cubicBezTo>
                <a:lnTo>
                  <a:pt x="1583" y="0"/>
                </a:lnTo>
              </a:path>
            </a:pathLst>
          </a:custGeom>
          <a:solidFill>
            <a:srgbClr val="729fcf">
              <a:alpha val="23000"/>
            </a:srgbClr>
          </a:solidFill>
          <a:ln w="0">
            <a:noFill/>
          </a:ln>
        </p:spPr>
        <p:style>
          <a:lnRef idx="0"/>
          <a:fillRef idx="0"/>
          <a:effectRef idx="0"/>
          <a:fontRef idx="minor"/>
        </p:style>
        <p:txBody>
          <a:bodyPr lIns="90000" rIns="90000" tIns="45000" bIns="45000" anchor="ctr">
            <a:noAutofit/>
          </a:bodyPr>
          <a:p>
            <a:pPr>
              <a:lnSpc>
                <a:spcPct val="115000"/>
              </a:lnSpc>
              <a:buNone/>
            </a:pPr>
            <a:r>
              <a:rPr b="1" lang="en-PH" sz="1900" spc="-1" strike="noStrike">
                <a:solidFill>
                  <a:srgbClr val="000000"/>
                </a:solidFill>
                <a:latin typeface="Lato"/>
                <a:ea typeface="DejaVu Sans"/>
              </a:rPr>
              <a:t>Awesome</a:t>
            </a:r>
            <a:endParaRPr b="0" lang="en-PH" sz="1900" spc="-1" strike="noStrike">
              <a:latin typeface="Arial"/>
            </a:endParaRPr>
          </a:p>
          <a:p>
            <a:pPr>
              <a:lnSpc>
                <a:spcPct val="115000"/>
              </a:lnSpc>
              <a:buNone/>
            </a:pPr>
            <a:r>
              <a:rPr b="1" lang="en-PH" sz="1900" spc="-1" strike="noStrike">
                <a:solidFill>
                  <a:srgbClr val="000000"/>
                </a:solidFill>
                <a:latin typeface="Lato"/>
                <a:ea typeface="DejaVu Sans"/>
              </a:rPr>
              <a:t>Artists</a:t>
            </a:r>
            <a:endParaRPr b="0" lang="en-PH" sz="1900" spc="-1" strike="noStrike">
              <a:latin typeface="Arial"/>
            </a:endParaRPr>
          </a:p>
          <a:p>
            <a:pPr>
              <a:lnSpc>
                <a:spcPct val="115000"/>
              </a:lnSpc>
              <a:buNone/>
            </a:pPr>
            <a:r>
              <a:rPr b="1" lang="en-PH" sz="1900" spc="-1" strike="noStrike">
                <a:solidFill>
                  <a:srgbClr val="000000"/>
                </a:solidFill>
                <a:latin typeface="Lato"/>
                <a:ea typeface="DejaVu Sans"/>
              </a:rPr>
              <a:t>(Show-and-Tell)</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Draw a healthy breakfast. Show it to your classmates and talk about it.</a:t>
            </a:r>
            <a:endParaRPr b="0" lang="en-PH" sz="1900" spc="-1" strike="noStrike">
              <a:latin typeface="Arial"/>
            </a:endParaRPr>
          </a:p>
        </p:txBody>
      </p:sp>
      <p:pic>
        <p:nvPicPr>
          <p:cNvPr id="184" name="" descr=""/>
          <p:cNvPicPr/>
          <p:nvPr/>
        </p:nvPicPr>
        <p:blipFill>
          <a:blip r:embed="rId2"/>
          <a:stretch/>
        </p:blipFill>
        <p:spPr>
          <a:xfrm>
            <a:off x="9900000" y="2160000"/>
            <a:ext cx="1467720" cy="1259280"/>
          </a:xfrm>
          <a:prstGeom prst="rect">
            <a:avLst/>
          </a:prstGeom>
          <a:ln w="0">
            <a:noFill/>
          </a:ln>
        </p:spPr>
      </p:pic>
      <p:sp>
        <p:nvSpPr>
          <p:cNvPr id="185" name=""/>
          <p:cNvSpPr/>
          <p:nvPr/>
        </p:nvSpPr>
        <p:spPr>
          <a:xfrm>
            <a:off x="8208360" y="1980360"/>
            <a:ext cx="3419280" cy="3958920"/>
          </a:xfrm>
          <a:custGeom>
            <a:avLst/>
            <a:gdLst/>
            <a:ahLst/>
            <a:rect l="l" t="t" r="r" b="b"/>
            <a:pathLst>
              <a:path w="9502" h="11001">
                <a:moveTo>
                  <a:pt x="1583" y="0"/>
                </a:moveTo>
                <a:lnTo>
                  <a:pt x="1584" y="0"/>
                </a:lnTo>
                <a:cubicBezTo>
                  <a:pt x="1306" y="0"/>
                  <a:pt x="1032" y="73"/>
                  <a:pt x="792" y="212"/>
                </a:cubicBezTo>
                <a:cubicBezTo>
                  <a:pt x="551" y="351"/>
                  <a:pt x="351" y="551"/>
                  <a:pt x="212" y="792"/>
                </a:cubicBezTo>
                <a:cubicBezTo>
                  <a:pt x="73" y="1032"/>
                  <a:pt x="0" y="1306"/>
                  <a:pt x="0" y="1584"/>
                </a:cubicBezTo>
                <a:lnTo>
                  <a:pt x="0" y="9416"/>
                </a:lnTo>
                <a:lnTo>
                  <a:pt x="0" y="9417"/>
                </a:lnTo>
                <a:cubicBezTo>
                  <a:pt x="0" y="9694"/>
                  <a:pt x="73" y="9968"/>
                  <a:pt x="212" y="10208"/>
                </a:cubicBezTo>
                <a:cubicBezTo>
                  <a:pt x="351" y="10449"/>
                  <a:pt x="551" y="10649"/>
                  <a:pt x="792" y="10788"/>
                </a:cubicBezTo>
                <a:cubicBezTo>
                  <a:pt x="1032" y="10927"/>
                  <a:pt x="1306" y="11000"/>
                  <a:pt x="1584" y="11000"/>
                </a:cubicBezTo>
                <a:lnTo>
                  <a:pt x="7917" y="11000"/>
                </a:lnTo>
                <a:lnTo>
                  <a:pt x="7918" y="11000"/>
                </a:lnTo>
                <a:cubicBezTo>
                  <a:pt x="8195" y="11000"/>
                  <a:pt x="8469" y="10927"/>
                  <a:pt x="8709" y="10788"/>
                </a:cubicBezTo>
                <a:cubicBezTo>
                  <a:pt x="8950" y="10649"/>
                  <a:pt x="9150" y="10449"/>
                  <a:pt x="9289" y="10208"/>
                </a:cubicBezTo>
                <a:cubicBezTo>
                  <a:pt x="9428" y="9968"/>
                  <a:pt x="9501" y="9694"/>
                  <a:pt x="9501" y="9417"/>
                </a:cubicBezTo>
                <a:lnTo>
                  <a:pt x="9501" y="1583"/>
                </a:lnTo>
                <a:lnTo>
                  <a:pt x="9501" y="1584"/>
                </a:lnTo>
                <a:lnTo>
                  <a:pt x="9501" y="1584"/>
                </a:lnTo>
                <a:cubicBezTo>
                  <a:pt x="9501" y="1306"/>
                  <a:pt x="9428" y="1032"/>
                  <a:pt x="9289" y="792"/>
                </a:cubicBezTo>
                <a:cubicBezTo>
                  <a:pt x="9150" y="551"/>
                  <a:pt x="8950" y="351"/>
                  <a:pt x="8709" y="212"/>
                </a:cubicBezTo>
                <a:cubicBezTo>
                  <a:pt x="8469" y="73"/>
                  <a:pt x="8195" y="0"/>
                  <a:pt x="7918" y="0"/>
                </a:cubicBezTo>
                <a:lnTo>
                  <a:pt x="1583" y="0"/>
                </a:lnTo>
              </a:path>
            </a:pathLst>
          </a:custGeom>
          <a:solidFill>
            <a:srgbClr val="ff4000">
              <a:alpha val="15000"/>
            </a:srgbClr>
          </a:solidFill>
          <a:ln w="0">
            <a:noFill/>
          </a:ln>
        </p:spPr>
        <p:style>
          <a:lnRef idx="0"/>
          <a:fillRef idx="0"/>
          <a:effectRef idx="0"/>
          <a:fontRef idx="minor"/>
        </p:style>
        <p:txBody>
          <a:bodyPr lIns="90000" rIns="90000" tIns="45000" bIns="45000" anchor="ctr">
            <a:noAutofit/>
          </a:bodyPr>
          <a:p>
            <a:pPr>
              <a:lnSpc>
                <a:spcPct val="115000"/>
              </a:lnSpc>
              <a:buNone/>
            </a:pPr>
            <a:r>
              <a:rPr b="1" lang="en-PH" sz="1900" spc="-1" strike="noStrike">
                <a:solidFill>
                  <a:srgbClr val="000000"/>
                </a:solidFill>
                <a:latin typeface="Lato"/>
                <a:ea typeface="DejaVu Sans"/>
              </a:rPr>
              <a:t>Wonderful</a:t>
            </a:r>
            <a:endParaRPr b="0" lang="en-PH" sz="1900" spc="-1" strike="noStrike">
              <a:latin typeface="Arial"/>
            </a:endParaRPr>
          </a:p>
          <a:p>
            <a:pPr>
              <a:lnSpc>
                <a:spcPct val="115000"/>
              </a:lnSpc>
              <a:buNone/>
            </a:pPr>
            <a:r>
              <a:rPr b="1" lang="en-PH" sz="1900" spc="-1" strike="noStrike">
                <a:solidFill>
                  <a:srgbClr val="000000"/>
                </a:solidFill>
                <a:latin typeface="Lato"/>
                <a:ea typeface="DejaVu Sans"/>
              </a:rPr>
              <a:t>Reporters</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Give a creative report about what makes a healthy</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breakfast.</a:t>
            </a:r>
            <a:endParaRPr b="0" lang="en-PH" sz="1900" spc="-1" strike="noStrike">
              <a:latin typeface="Arial"/>
            </a:endParaRPr>
          </a:p>
        </p:txBody>
      </p:sp>
      <p:pic>
        <p:nvPicPr>
          <p:cNvPr id="186" name="" descr=""/>
          <p:cNvPicPr/>
          <p:nvPr/>
        </p:nvPicPr>
        <p:blipFill>
          <a:blip r:embed="rId3"/>
          <a:stretch/>
        </p:blipFill>
        <p:spPr>
          <a:xfrm>
            <a:off x="6300000" y="2130120"/>
            <a:ext cx="1259280" cy="1289160"/>
          </a:xfrm>
          <a:prstGeom prst="rect">
            <a:avLst/>
          </a:prstGeom>
          <a:ln w="0">
            <a:noFill/>
          </a:ln>
        </p:spPr>
      </p:pic>
      <p:sp>
        <p:nvSpPr>
          <p:cNvPr id="187" name=""/>
          <p:cNvSpPr/>
          <p:nvPr/>
        </p:nvSpPr>
        <p:spPr>
          <a:xfrm>
            <a:off x="4464360" y="1980360"/>
            <a:ext cx="3419280" cy="3958920"/>
          </a:xfrm>
          <a:custGeom>
            <a:avLst/>
            <a:gdLst/>
            <a:ahLst/>
            <a:rect l="l" t="t" r="r" b="b"/>
            <a:pathLst>
              <a:path w="9502" h="11001">
                <a:moveTo>
                  <a:pt x="1583" y="0"/>
                </a:moveTo>
                <a:lnTo>
                  <a:pt x="1584" y="0"/>
                </a:lnTo>
                <a:cubicBezTo>
                  <a:pt x="1306" y="0"/>
                  <a:pt x="1032" y="73"/>
                  <a:pt x="792" y="212"/>
                </a:cubicBezTo>
                <a:cubicBezTo>
                  <a:pt x="551" y="351"/>
                  <a:pt x="351" y="551"/>
                  <a:pt x="212" y="792"/>
                </a:cubicBezTo>
                <a:cubicBezTo>
                  <a:pt x="73" y="1032"/>
                  <a:pt x="0" y="1306"/>
                  <a:pt x="0" y="1584"/>
                </a:cubicBezTo>
                <a:lnTo>
                  <a:pt x="0" y="9416"/>
                </a:lnTo>
                <a:lnTo>
                  <a:pt x="0" y="9417"/>
                </a:lnTo>
                <a:cubicBezTo>
                  <a:pt x="0" y="9694"/>
                  <a:pt x="73" y="9968"/>
                  <a:pt x="212" y="10208"/>
                </a:cubicBezTo>
                <a:cubicBezTo>
                  <a:pt x="351" y="10449"/>
                  <a:pt x="551" y="10649"/>
                  <a:pt x="792" y="10788"/>
                </a:cubicBezTo>
                <a:cubicBezTo>
                  <a:pt x="1032" y="10927"/>
                  <a:pt x="1306" y="11000"/>
                  <a:pt x="1584" y="11000"/>
                </a:cubicBezTo>
                <a:lnTo>
                  <a:pt x="7917" y="11000"/>
                </a:lnTo>
                <a:lnTo>
                  <a:pt x="7918" y="11000"/>
                </a:lnTo>
                <a:cubicBezTo>
                  <a:pt x="8195" y="11000"/>
                  <a:pt x="8469" y="10927"/>
                  <a:pt x="8709" y="10788"/>
                </a:cubicBezTo>
                <a:cubicBezTo>
                  <a:pt x="8950" y="10649"/>
                  <a:pt x="9150" y="10449"/>
                  <a:pt x="9289" y="10208"/>
                </a:cubicBezTo>
                <a:cubicBezTo>
                  <a:pt x="9428" y="9968"/>
                  <a:pt x="9501" y="9694"/>
                  <a:pt x="9501" y="9417"/>
                </a:cubicBezTo>
                <a:lnTo>
                  <a:pt x="9501" y="1583"/>
                </a:lnTo>
                <a:lnTo>
                  <a:pt x="9501" y="1584"/>
                </a:lnTo>
                <a:lnTo>
                  <a:pt x="9501" y="1584"/>
                </a:lnTo>
                <a:cubicBezTo>
                  <a:pt x="9501" y="1306"/>
                  <a:pt x="9428" y="1032"/>
                  <a:pt x="9289" y="792"/>
                </a:cubicBezTo>
                <a:cubicBezTo>
                  <a:pt x="9150" y="551"/>
                  <a:pt x="8950" y="351"/>
                  <a:pt x="8709" y="212"/>
                </a:cubicBezTo>
                <a:cubicBezTo>
                  <a:pt x="8469" y="73"/>
                  <a:pt x="8195" y="0"/>
                  <a:pt x="7918" y="0"/>
                </a:cubicBezTo>
                <a:lnTo>
                  <a:pt x="1583" y="0"/>
                </a:lnTo>
              </a:path>
            </a:pathLst>
          </a:custGeom>
          <a:solidFill>
            <a:srgbClr val="ffbf00">
              <a:alpha val="16000"/>
            </a:srgbClr>
          </a:solidFill>
          <a:ln w="0">
            <a:noFill/>
          </a:ln>
        </p:spPr>
        <p:style>
          <a:lnRef idx="0"/>
          <a:fillRef idx="0"/>
          <a:effectRef idx="0"/>
          <a:fontRef idx="minor"/>
        </p:style>
        <p:txBody>
          <a:bodyPr lIns="90000" rIns="90000" tIns="45000" bIns="45000" anchor="t">
            <a:noAutofit/>
          </a:bodyPr>
          <a:p>
            <a:pPr>
              <a:lnSpc>
                <a:spcPct val="200000"/>
              </a:lnSpc>
              <a:buNone/>
            </a:pPr>
            <a:endParaRPr b="0" lang="en-PH" sz="1800" spc="-1" strike="noStrike">
              <a:latin typeface="Arial"/>
            </a:endParaRPr>
          </a:p>
          <a:p>
            <a:pPr>
              <a:lnSpc>
                <a:spcPct val="200000"/>
              </a:lnSpc>
              <a:buNone/>
            </a:pPr>
            <a:r>
              <a:rPr b="1" lang="en-PH" sz="1900" spc="-1" strike="noStrike">
                <a:solidFill>
                  <a:srgbClr val="000000"/>
                </a:solidFill>
                <a:latin typeface="Lato"/>
                <a:ea typeface="DejaVu Sans"/>
              </a:rPr>
              <a:t>Super Singers</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Create a song that will</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summarize the story.</a:t>
            </a:r>
            <a:endParaRPr b="0" lang="en-PH" sz="19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8" name="" descr=""/>
          <p:cNvPicPr/>
          <p:nvPr/>
        </p:nvPicPr>
        <p:blipFill>
          <a:blip r:embed="rId1"/>
          <a:stretch/>
        </p:blipFill>
        <p:spPr>
          <a:xfrm>
            <a:off x="180000" y="360000"/>
            <a:ext cx="3239280" cy="5806080"/>
          </a:xfrm>
          <a:prstGeom prst="rect">
            <a:avLst/>
          </a:prstGeom>
          <a:ln w="0">
            <a:noFill/>
          </a:ln>
        </p:spPr>
      </p:pic>
      <p:pic>
        <p:nvPicPr>
          <p:cNvPr id="189" name="" descr=""/>
          <p:cNvPicPr/>
          <p:nvPr/>
        </p:nvPicPr>
        <p:blipFill>
          <a:blip r:embed="rId2"/>
          <a:stretch/>
        </p:blipFill>
        <p:spPr>
          <a:xfrm>
            <a:off x="8852400" y="1188000"/>
            <a:ext cx="2846880" cy="5039280"/>
          </a:xfrm>
          <a:prstGeom prst="rect">
            <a:avLst/>
          </a:prstGeom>
          <a:ln w="0">
            <a:noFill/>
          </a:ln>
        </p:spPr>
      </p:pic>
      <p:sp>
        <p:nvSpPr>
          <p:cNvPr id="190" name=""/>
          <p:cNvSpPr/>
          <p:nvPr/>
        </p:nvSpPr>
        <p:spPr>
          <a:xfrm>
            <a:off x="3780000" y="1332000"/>
            <a:ext cx="4499280" cy="341928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In school, you make several friends. It is good to talk to your friends about yourself. It is also good to listen to them when they talk about themselves.</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1" name=""/>
          <p:cNvSpPr/>
          <p:nvPr/>
        </p:nvSpPr>
        <p:spPr>
          <a:xfrm>
            <a:off x="853200" y="360000"/>
            <a:ext cx="9586080" cy="5299560"/>
          </a:xfrm>
          <a:prstGeom prst="rect">
            <a:avLst/>
          </a:prstGeom>
          <a:noFill/>
          <a:ln w="0">
            <a:noFill/>
          </a:ln>
        </p:spPr>
        <p:style>
          <a:lnRef idx="0"/>
          <a:fillRef idx="0"/>
          <a:effectRef idx="0"/>
          <a:fontRef idx="minor"/>
        </p:style>
        <p:txBody>
          <a:bodyPr lIns="90000" rIns="90000" tIns="45000" bIns="45000" anchor="t">
            <a:noAutofit/>
          </a:bodyPr>
          <a:p>
            <a:pPr>
              <a:lnSpc>
                <a:spcPct val="200000"/>
              </a:lnSpc>
              <a:buNone/>
            </a:pPr>
            <a:r>
              <a:rPr b="0" lang="en-PH" sz="1900" spc="-1" strike="noStrike">
                <a:solidFill>
                  <a:srgbClr val="000000"/>
                </a:solidFill>
                <a:highlight>
                  <a:srgbClr val="ffd7d7"/>
                </a:highlight>
                <a:latin typeface="Lato"/>
                <a:ea typeface="DejaVu Sans"/>
              </a:rPr>
              <a:t>Oral Language</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	</a:t>
            </a:r>
            <a:r>
              <a:rPr b="0" lang="en-PH" sz="1900" spc="-1" strike="noStrike">
                <a:solidFill>
                  <a:srgbClr val="000000"/>
                </a:solidFill>
                <a:latin typeface="Lato"/>
                <a:ea typeface="DejaVu Sans"/>
              </a:rPr>
              <a:t>	</a:t>
            </a:r>
            <a:r>
              <a:rPr b="0" lang="en-PH" sz="1900" spc="-1" strike="noStrike">
                <a:solidFill>
                  <a:srgbClr val="000000"/>
                </a:solidFill>
                <a:latin typeface="Lato"/>
                <a:ea typeface="DejaVu Sans"/>
              </a:rPr>
              <a:t>Your teacher will assign you a partner. Have a dialogue with your partner. Talk about yourself and your family. Be guided by the following questions:</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1. What is your name?</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2. How do you want to be called?</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3. Who are your parents?</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4. What do you like about them?</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5. Do you have a sister or a brother?</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6. What can you say about them?</a:t>
            </a:r>
            <a:endParaRPr b="0" lang="en-PH" sz="1900" spc="-1" strike="noStrike">
              <a:latin typeface="Arial"/>
            </a:endParaRPr>
          </a:p>
        </p:txBody>
      </p:sp>
      <p:pic>
        <p:nvPicPr>
          <p:cNvPr id="192" name="" descr=""/>
          <p:cNvPicPr/>
          <p:nvPr/>
        </p:nvPicPr>
        <p:blipFill>
          <a:blip r:embed="rId1"/>
          <a:stretch/>
        </p:blipFill>
        <p:spPr>
          <a:xfrm>
            <a:off x="6791040" y="2700000"/>
            <a:ext cx="5088240" cy="348552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
          <p:cNvSpPr/>
          <p:nvPr/>
        </p:nvSpPr>
        <p:spPr>
          <a:xfrm>
            <a:off x="1008000" y="144000"/>
            <a:ext cx="9971280" cy="6031080"/>
          </a:xfrm>
          <a:prstGeom prst="rect">
            <a:avLst/>
          </a:prstGeom>
          <a:noFill/>
          <a:ln w="0">
            <a:noFill/>
          </a:ln>
        </p:spPr>
        <p:style>
          <a:lnRef idx="0"/>
          <a:fillRef idx="0"/>
          <a:effectRef idx="0"/>
          <a:fontRef idx="minor"/>
        </p:style>
        <p:txBody>
          <a:bodyPr lIns="90000" rIns="90000" tIns="45000" bIns="45000" anchor="t">
            <a:noAutofit/>
          </a:bodyPr>
          <a:p>
            <a:pPr>
              <a:lnSpc>
                <a:spcPct val="200000"/>
              </a:lnSpc>
              <a:buNone/>
            </a:pPr>
            <a:r>
              <a:rPr b="1" lang="en-PH" sz="2400" spc="-1" strike="noStrike">
                <a:solidFill>
                  <a:srgbClr val="000000"/>
                </a:solidFill>
                <a:highlight>
                  <a:srgbClr val="ffd7d7"/>
                </a:highlight>
                <a:latin typeface="Lato"/>
                <a:ea typeface="DejaVu Sans"/>
              </a:rPr>
              <a:t>Grammar</a:t>
            </a:r>
            <a:endParaRPr b="0" lang="en-PH" sz="2400" spc="-1" strike="noStrike">
              <a:latin typeface="Arial"/>
            </a:endParaRPr>
          </a:p>
          <a:p>
            <a:pPr>
              <a:lnSpc>
                <a:spcPct val="200000"/>
              </a:lnSpc>
              <a:buNone/>
            </a:pPr>
            <a:r>
              <a:rPr b="0" lang="en-PH" sz="1900" spc="-1" strike="noStrike">
                <a:solidFill>
                  <a:srgbClr val="000000"/>
                </a:solidFill>
                <a:latin typeface="Lato"/>
                <a:ea typeface="DejaVu Sans"/>
              </a:rPr>
              <a:t>	</a:t>
            </a:r>
            <a:r>
              <a:rPr b="0" lang="en-PH" sz="1900" spc="-1" strike="noStrike">
                <a:solidFill>
                  <a:srgbClr val="000000"/>
                </a:solidFill>
                <a:latin typeface="Lato"/>
                <a:ea typeface="DejaVu Sans"/>
              </a:rPr>
              <a:t>Read the following groups of words. Some of them are sentences and some are not. Which of them are sentences? Which ones are not? Explain your answers.</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Example: They all laughed. (It is a sentence.)</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1. I need help.</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2. had to leave</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3. They sat at the table.</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4. bread and butt er</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5. We all need to be healthy.</a:t>
            </a:r>
            <a:endParaRPr b="0" lang="en-PH" sz="1900" spc="-1" strike="noStrike">
              <a:latin typeface="Arial"/>
            </a:endParaRPr>
          </a:p>
          <a:p>
            <a:pPr>
              <a:lnSpc>
                <a:spcPct val="200000"/>
              </a:lnSpc>
              <a:buNone/>
            </a:pPr>
            <a:r>
              <a:rPr b="0" lang="en-PH" sz="1900" spc="-1" strike="noStrike">
                <a:solidFill>
                  <a:srgbClr val="000000"/>
                </a:solidFill>
                <a:latin typeface="Lato"/>
                <a:ea typeface="DejaVu Sans"/>
              </a:rPr>
              <a:t>6. have been helpful</a:t>
            </a:r>
            <a:endParaRPr b="0" lang="en-PH" sz="1900" spc="-1" strike="noStrike">
              <a:latin typeface="Arial"/>
            </a:endParaRPr>
          </a:p>
        </p:txBody>
      </p:sp>
      <p:pic>
        <p:nvPicPr>
          <p:cNvPr id="194" name="" descr=""/>
          <p:cNvPicPr/>
          <p:nvPr/>
        </p:nvPicPr>
        <p:blipFill>
          <a:blip r:embed="rId1"/>
          <a:stretch/>
        </p:blipFill>
        <p:spPr>
          <a:xfrm>
            <a:off x="8460000" y="3578760"/>
            <a:ext cx="3052800" cy="260388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5" name="" descr=""/>
          <p:cNvPicPr/>
          <p:nvPr/>
        </p:nvPicPr>
        <p:blipFill>
          <a:blip r:embed="rId1"/>
          <a:srcRect l="0" t="0" r="0" b="7589"/>
          <a:stretch/>
        </p:blipFill>
        <p:spPr>
          <a:xfrm>
            <a:off x="5365440" y="2052000"/>
            <a:ext cx="6693840" cy="3886920"/>
          </a:xfrm>
          <a:prstGeom prst="rect">
            <a:avLst/>
          </a:prstGeom>
          <a:ln w="0">
            <a:noFill/>
          </a:ln>
        </p:spPr>
      </p:pic>
      <p:sp>
        <p:nvSpPr>
          <p:cNvPr id="126" name=""/>
          <p:cNvSpPr/>
          <p:nvPr/>
        </p:nvSpPr>
        <p:spPr>
          <a:xfrm>
            <a:off x="828000" y="734040"/>
            <a:ext cx="6839280" cy="297324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Home is where you live with other members of the family. It is a place where you feel comfortable and loved. There are many activities that families do together. Families eat, play games, travel, and laugh together.</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5" name="" descr=""/>
          <p:cNvPicPr/>
          <p:nvPr/>
        </p:nvPicPr>
        <p:blipFill>
          <a:blip r:embed="rId1"/>
          <a:stretch/>
        </p:blipFill>
        <p:spPr>
          <a:xfrm rot="1216800">
            <a:off x="9927360" y="1648800"/>
            <a:ext cx="1571400" cy="2474640"/>
          </a:xfrm>
          <a:prstGeom prst="rect">
            <a:avLst/>
          </a:prstGeom>
          <a:ln w="0">
            <a:noFill/>
          </a:ln>
        </p:spPr>
      </p:pic>
      <p:pic>
        <p:nvPicPr>
          <p:cNvPr id="196" name="" descr=""/>
          <p:cNvPicPr/>
          <p:nvPr/>
        </p:nvPicPr>
        <p:blipFill>
          <a:blip r:embed="rId2"/>
          <a:stretch/>
        </p:blipFill>
        <p:spPr>
          <a:xfrm>
            <a:off x="8923680" y="3780000"/>
            <a:ext cx="2775600" cy="2039760"/>
          </a:xfrm>
          <a:prstGeom prst="rect">
            <a:avLst/>
          </a:prstGeom>
          <a:ln w="0">
            <a:noFill/>
          </a:ln>
        </p:spPr>
      </p:pic>
      <p:pic>
        <p:nvPicPr>
          <p:cNvPr id="197" name="" descr=""/>
          <p:cNvPicPr/>
          <p:nvPr/>
        </p:nvPicPr>
        <p:blipFill>
          <a:blip r:embed="rId3"/>
          <a:stretch/>
        </p:blipFill>
        <p:spPr>
          <a:xfrm>
            <a:off x="180000" y="180000"/>
            <a:ext cx="2374200" cy="2649240"/>
          </a:xfrm>
          <a:prstGeom prst="rect">
            <a:avLst/>
          </a:prstGeom>
          <a:ln w="0">
            <a:noFill/>
          </a:ln>
        </p:spPr>
      </p:pic>
      <p:sp>
        <p:nvSpPr>
          <p:cNvPr id="198" name=""/>
          <p:cNvSpPr/>
          <p:nvPr/>
        </p:nvSpPr>
        <p:spPr>
          <a:xfrm>
            <a:off x="1692000" y="1440000"/>
            <a:ext cx="7926840" cy="3239280"/>
          </a:xfrm>
          <a:custGeom>
            <a:avLst/>
            <a:gdLst/>
            <a:ahLst/>
            <a:rect l="l" t="t" r="r" b="b"/>
            <a:pathLst>
              <a:path w="22023" h="9002">
                <a:moveTo>
                  <a:pt x="1500" y="0"/>
                </a:moveTo>
                <a:lnTo>
                  <a:pt x="1500" y="0"/>
                </a:lnTo>
                <a:cubicBezTo>
                  <a:pt x="1237" y="0"/>
                  <a:pt x="978" y="69"/>
                  <a:pt x="750" y="201"/>
                </a:cubicBezTo>
                <a:cubicBezTo>
                  <a:pt x="522" y="333"/>
                  <a:pt x="333" y="522"/>
                  <a:pt x="201" y="750"/>
                </a:cubicBezTo>
                <a:cubicBezTo>
                  <a:pt x="69" y="978"/>
                  <a:pt x="0" y="1237"/>
                  <a:pt x="0" y="1500"/>
                </a:cubicBezTo>
                <a:lnTo>
                  <a:pt x="0" y="7500"/>
                </a:lnTo>
                <a:lnTo>
                  <a:pt x="0" y="7501"/>
                </a:lnTo>
                <a:cubicBezTo>
                  <a:pt x="0" y="7764"/>
                  <a:pt x="69" y="8023"/>
                  <a:pt x="201" y="8251"/>
                </a:cubicBezTo>
                <a:cubicBezTo>
                  <a:pt x="333" y="8479"/>
                  <a:pt x="522" y="8668"/>
                  <a:pt x="750" y="8800"/>
                </a:cubicBezTo>
                <a:cubicBezTo>
                  <a:pt x="978" y="8932"/>
                  <a:pt x="1237" y="9001"/>
                  <a:pt x="1500" y="9001"/>
                </a:cubicBezTo>
                <a:lnTo>
                  <a:pt x="20521" y="9001"/>
                </a:lnTo>
                <a:lnTo>
                  <a:pt x="20522" y="9001"/>
                </a:lnTo>
                <a:cubicBezTo>
                  <a:pt x="20785" y="9001"/>
                  <a:pt x="21044" y="8932"/>
                  <a:pt x="21272" y="8800"/>
                </a:cubicBezTo>
                <a:cubicBezTo>
                  <a:pt x="21500" y="8668"/>
                  <a:pt x="21689" y="8479"/>
                  <a:pt x="21821" y="8251"/>
                </a:cubicBezTo>
                <a:cubicBezTo>
                  <a:pt x="21953" y="8023"/>
                  <a:pt x="22022" y="7764"/>
                  <a:pt x="22022" y="7501"/>
                </a:cubicBezTo>
                <a:lnTo>
                  <a:pt x="22022" y="1500"/>
                </a:lnTo>
                <a:lnTo>
                  <a:pt x="22022" y="1500"/>
                </a:lnTo>
                <a:lnTo>
                  <a:pt x="22022" y="1500"/>
                </a:lnTo>
                <a:cubicBezTo>
                  <a:pt x="22022" y="1237"/>
                  <a:pt x="21953" y="978"/>
                  <a:pt x="21821" y="750"/>
                </a:cubicBezTo>
                <a:cubicBezTo>
                  <a:pt x="21689" y="522"/>
                  <a:pt x="21500" y="333"/>
                  <a:pt x="21272" y="201"/>
                </a:cubicBezTo>
                <a:cubicBezTo>
                  <a:pt x="21044" y="69"/>
                  <a:pt x="20785" y="0"/>
                  <a:pt x="20522" y="0"/>
                </a:cubicBezTo>
                <a:lnTo>
                  <a:pt x="1500" y="0"/>
                </a:lnTo>
              </a:path>
            </a:pathLst>
          </a:custGeom>
          <a:noFill/>
          <a:ln w="29160">
            <a:solidFill>
              <a:srgbClr val="158466"/>
            </a:solidFill>
            <a:round/>
          </a:ln>
        </p:spPr>
        <p:style>
          <a:lnRef idx="0"/>
          <a:fillRef idx="0"/>
          <a:effectRef idx="0"/>
          <a:fontRef idx="minor"/>
        </p:style>
      </p:sp>
      <p:sp>
        <p:nvSpPr>
          <p:cNvPr id="199" name=""/>
          <p:cNvSpPr/>
          <p:nvPr/>
        </p:nvSpPr>
        <p:spPr>
          <a:xfrm>
            <a:off x="1800000" y="1980000"/>
            <a:ext cx="8099280" cy="2339280"/>
          </a:xfrm>
          <a:prstGeom prst="rect">
            <a:avLst/>
          </a:prstGeom>
          <a:noFill/>
          <a:ln w="0">
            <a:noFill/>
          </a:ln>
        </p:spPr>
        <p:style>
          <a:lnRef idx="0"/>
          <a:fillRef idx="0"/>
          <a:effectRef idx="0"/>
          <a:fontRef idx="minor"/>
        </p:style>
        <p:txBody>
          <a:bodyPr lIns="90000" rIns="90000" tIns="45000" bIns="45000" anchor="t">
            <a:noAutofit/>
          </a:bodyPr>
          <a:p>
            <a:pPr algn="just">
              <a:lnSpc>
                <a:spcPct val="200000"/>
              </a:lnSpc>
              <a:buNone/>
            </a:pPr>
            <a:r>
              <a:rPr b="0" lang="en-PH" sz="2000" spc="-1" strike="noStrike">
                <a:solidFill>
                  <a:srgbClr val="000000"/>
                </a:solidFill>
                <a:latin typeface="Lato"/>
                <a:ea typeface="DejaVu Sans"/>
              </a:rPr>
              <a:t>A </a:t>
            </a:r>
            <a:r>
              <a:rPr b="1" lang="en-PH" sz="2000" spc="-1" strike="noStrike">
                <a:solidFill>
                  <a:srgbClr val="000000"/>
                </a:solidFill>
                <a:latin typeface="Lato"/>
                <a:ea typeface="DejaVu Sans"/>
              </a:rPr>
              <a:t>sentence</a:t>
            </a:r>
            <a:r>
              <a:rPr b="0" lang="en-PH" sz="2000" spc="-1" strike="noStrike">
                <a:solidFill>
                  <a:srgbClr val="000000"/>
                </a:solidFill>
                <a:latin typeface="Lato"/>
                <a:ea typeface="DejaVu Sans"/>
              </a:rPr>
              <a:t> is a group of words that expresses a complete thought.</a:t>
            </a:r>
            <a:endParaRPr b="0" lang="en-PH" sz="2000" spc="-1" strike="noStrike">
              <a:latin typeface="Arial"/>
            </a:endParaRPr>
          </a:p>
          <a:p>
            <a:pPr algn="just">
              <a:lnSpc>
                <a:spcPct val="200000"/>
              </a:lnSpc>
              <a:buNone/>
            </a:pPr>
            <a:r>
              <a:rPr b="0" lang="en-PH" sz="2000" spc="-1" strike="noStrike">
                <a:solidFill>
                  <a:srgbClr val="000000"/>
                </a:solidFill>
                <a:latin typeface="Lato"/>
                <a:ea typeface="DejaVu Sans"/>
              </a:rPr>
              <a:t>A group of words that has an incomplete thought is a </a:t>
            </a:r>
            <a:r>
              <a:rPr b="1" lang="en-PH" sz="2000" spc="-1" strike="noStrike">
                <a:solidFill>
                  <a:srgbClr val="000000"/>
                </a:solidFill>
                <a:latin typeface="Lato"/>
                <a:ea typeface="DejaVu Sans"/>
              </a:rPr>
              <a:t>fragment</a:t>
            </a:r>
            <a:r>
              <a:rPr b="0" lang="en-PH" sz="2000" spc="-1" strike="noStrike">
                <a:solidFill>
                  <a:srgbClr val="000000"/>
                </a:solidFill>
                <a:latin typeface="Lato"/>
                <a:ea typeface="DejaVu Sans"/>
              </a:rPr>
              <a:t>. It is a</a:t>
            </a:r>
            <a:endParaRPr b="0" lang="en-PH" sz="2000" spc="-1" strike="noStrike">
              <a:latin typeface="Arial"/>
            </a:endParaRPr>
          </a:p>
          <a:p>
            <a:pPr algn="just">
              <a:lnSpc>
                <a:spcPct val="200000"/>
              </a:lnSpc>
              <a:buNone/>
            </a:pPr>
            <a:r>
              <a:rPr b="0" lang="en-PH" sz="2000" spc="-1" strike="noStrike">
                <a:solidFill>
                  <a:srgbClr val="000000"/>
                </a:solidFill>
                <a:latin typeface="Lato"/>
                <a:ea typeface="DejaVu Sans"/>
              </a:rPr>
              <a:t>non-sentence.</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
          <p:cNvSpPr/>
          <p:nvPr/>
        </p:nvSpPr>
        <p:spPr>
          <a:xfrm>
            <a:off x="720000" y="302400"/>
            <a:ext cx="7919280" cy="1400040"/>
          </a:xfrm>
          <a:prstGeom prst="rect">
            <a:avLst/>
          </a:prstGeom>
          <a:noFill/>
          <a:ln w="0">
            <a:noFill/>
          </a:ln>
        </p:spPr>
        <p:style>
          <a:lnRef idx="0"/>
          <a:fillRef idx="0"/>
          <a:effectRef idx="0"/>
          <a:fontRef idx="minor"/>
        </p:style>
        <p:txBody>
          <a:bodyPr lIns="90000" rIns="90000" tIns="45000" bIns="45000" anchor="t">
            <a:noAutofit/>
          </a:bodyPr>
          <a:p>
            <a:pPr>
              <a:lnSpc>
                <a:spcPct val="200000"/>
              </a:lnSpc>
              <a:buNone/>
            </a:pPr>
            <a:r>
              <a:rPr b="1" lang="en-PH" sz="2400" spc="-1" strike="noStrike">
                <a:solidFill>
                  <a:srgbClr val="000000"/>
                </a:solidFill>
                <a:highlight>
                  <a:srgbClr val="ffd7d7"/>
                </a:highlight>
                <a:latin typeface="Lato"/>
                <a:ea typeface="DejaVu Sans"/>
              </a:rPr>
              <a:t>Writing</a:t>
            </a:r>
            <a:endParaRPr b="0" lang="en-PH" sz="2400" spc="-1" strike="noStrike">
              <a:latin typeface="Arial"/>
            </a:endParaRPr>
          </a:p>
          <a:p>
            <a:pPr>
              <a:lnSpc>
                <a:spcPct val="200000"/>
              </a:lnSpc>
              <a:buNone/>
            </a:pPr>
            <a:r>
              <a:rPr b="0" lang="en-PH" sz="1900" spc="-1" strike="noStrike">
                <a:solidFill>
                  <a:srgbClr val="000000"/>
                </a:solidFill>
                <a:latin typeface="Lato"/>
                <a:ea typeface="DejaVu Sans"/>
              </a:rPr>
              <a:t>Practice holding the pencil properly.</a:t>
            </a:r>
            <a:endParaRPr b="0" lang="en-PH" sz="1900" spc="-1" strike="noStrike">
              <a:latin typeface="Arial"/>
            </a:endParaRPr>
          </a:p>
        </p:txBody>
      </p:sp>
      <p:sp>
        <p:nvSpPr>
          <p:cNvPr id="201" name=""/>
          <p:cNvSpPr/>
          <p:nvPr/>
        </p:nvSpPr>
        <p:spPr>
          <a:xfrm>
            <a:off x="1224000" y="1980000"/>
            <a:ext cx="9719280" cy="3959280"/>
          </a:xfrm>
          <a:custGeom>
            <a:avLst/>
            <a:gdLst/>
            <a:ahLst/>
            <a:rect l="l" t="t" r="r" b="b"/>
            <a:pathLst>
              <a:path w="27002" h="11002">
                <a:moveTo>
                  <a:pt x="1833" y="0"/>
                </a:moveTo>
                <a:lnTo>
                  <a:pt x="1834" y="0"/>
                </a:lnTo>
                <a:cubicBezTo>
                  <a:pt x="1512" y="0"/>
                  <a:pt x="1195" y="85"/>
                  <a:pt x="917" y="246"/>
                </a:cubicBezTo>
                <a:cubicBezTo>
                  <a:pt x="638" y="407"/>
                  <a:pt x="407" y="638"/>
                  <a:pt x="246" y="917"/>
                </a:cubicBezTo>
                <a:cubicBezTo>
                  <a:pt x="85" y="1195"/>
                  <a:pt x="0" y="1512"/>
                  <a:pt x="0" y="1834"/>
                </a:cubicBezTo>
                <a:lnTo>
                  <a:pt x="0" y="9167"/>
                </a:lnTo>
                <a:lnTo>
                  <a:pt x="0" y="9168"/>
                </a:lnTo>
                <a:cubicBezTo>
                  <a:pt x="0" y="9489"/>
                  <a:pt x="85" y="9806"/>
                  <a:pt x="246" y="10084"/>
                </a:cubicBezTo>
                <a:cubicBezTo>
                  <a:pt x="407" y="10363"/>
                  <a:pt x="638" y="10594"/>
                  <a:pt x="917" y="10755"/>
                </a:cubicBezTo>
                <a:cubicBezTo>
                  <a:pt x="1195" y="10916"/>
                  <a:pt x="1512" y="11001"/>
                  <a:pt x="1834" y="11001"/>
                </a:cubicBezTo>
                <a:lnTo>
                  <a:pt x="25167" y="11001"/>
                </a:lnTo>
                <a:lnTo>
                  <a:pt x="25168" y="11001"/>
                </a:lnTo>
                <a:cubicBezTo>
                  <a:pt x="25489" y="11001"/>
                  <a:pt x="25806" y="10916"/>
                  <a:pt x="26084" y="10755"/>
                </a:cubicBezTo>
                <a:cubicBezTo>
                  <a:pt x="26363" y="10594"/>
                  <a:pt x="26594" y="10363"/>
                  <a:pt x="26755" y="10084"/>
                </a:cubicBezTo>
                <a:cubicBezTo>
                  <a:pt x="26916" y="9806"/>
                  <a:pt x="27001" y="9489"/>
                  <a:pt x="27001" y="9168"/>
                </a:cubicBezTo>
                <a:lnTo>
                  <a:pt x="27001" y="1833"/>
                </a:lnTo>
                <a:lnTo>
                  <a:pt x="27001" y="1834"/>
                </a:lnTo>
                <a:lnTo>
                  <a:pt x="27001" y="1834"/>
                </a:lnTo>
                <a:cubicBezTo>
                  <a:pt x="27001" y="1512"/>
                  <a:pt x="26916" y="1195"/>
                  <a:pt x="26755" y="917"/>
                </a:cubicBezTo>
                <a:cubicBezTo>
                  <a:pt x="26594" y="638"/>
                  <a:pt x="26363" y="407"/>
                  <a:pt x="26084" y="246"/>
                </a:cubicBezTo>
                <a:cubicBezTo>
                  <a:pt x="25806" y="85"/>
                  <a:pt x="25489" y="0"/>
                  <a:pt x="25168" y="0"/>
                </a:cubicBezTo>
                <a:lnTo>
                  <a:pt x="1833" y="0"/>
                </a:lnTo>
              </a:path>
            </a:pathLst>
          </a:custGeom>
          <a:noFill/>
          <a:ln w="38160">
            <a:solidFill>
              <a:srgbClr val="ffbf00"/>
            </a:solidFill>
            <a:round/>
          </a:ln>
        </p:spPr>
        <p:style>
          <a:lnRef idx="0"/>
          <a:fillRef idx="0"/>
          <a:effectRef idx="0"/>
          <a:fontRef idx="minor"/>
        </p:style>
      </p:sp>
      <p:sp>
        <p:nvSpPr>
          <p:cNvPr id="202" name=""/>
          <p:cNvSpPr/>
          <p:nvPr/>
        </p:nvSpPr>
        <p:spPr>
          <a:xfrm>
            <a:off x="1620000" y="1800000"/>
            <a:ext cx="1619280" cy="539280"/>
          </a:xfrm>
          <a:prstGeom prst="rect">
            <a:avLst/>
          </a:prstGeom>
          <a:solidFill>
            <a:srgbClr val="ffffff"/>
          </a:solidFill>
          <a:ln w="0">
            <a:noFill/>
          </a:ln>
        </p:spPr>
        <p:style>
          <a:lnRef idx="0"/>
          <a:fillRef idx="0"/>
          <a:effectRef idx="0"/>
          <a:fontRef idx="minor"/>
        </p:style>
        <p:txBody>
          <a:bodyPr lIns="90000" rIns="90000" tIns="45000" bIns="45000" anchor="ctr">
            <a:noAutofit/>
          </a:bodyPr>
          <a:p>
            <a:pPr algn="ctr">
              <a:lnSpc>
                <a:spcPct val="100000"/>
              </a:lnSpc>
              <a:buNone/>
            </a:pPr>
            <a:r>
              <a:rPr b="1" lang="en-PH" sz="2000" spc="-1" strike="noStrike">
                <a:solidFill>
                  <a:srgbClr val="da0000"/>
                </a:solidFill>
                <a:latin typeface="Lato"/>
                <a:ea typeface="DejaVu Sans"/>
              </a:rPr>
              <a:t>Tripod Grip</a:t>
            </a:r>
            <a:endParaRPr b="0" lang="en-PH" sz="2000" spc="-1" strike="noStrike">
              <a:latin typeface="Arial"/>
            </a:endParaRPr>
          </a:p>
        </p:txBody>
      </p:sp>
      <p:pic>
        <p:nvPicPr>
          <p:cNvPr id="203" name="" descr=""/>
          <p:cNvPicPr/>
          <p:nvPr/>
        </p:nvPicPr>
        <p:blipFill>
          <a:blip r:embed="rId1"/>
          <a:stretch/>
        </p:blipFill>
        <p:spPr>
          <a:xfrm>
            <a:off x="1931400" y="2340000"/>
            <a:ext cx="2747880" cy="3419280"/>
          </a:xfrm>
          <a:prstGeom prst="rect">
            <a:avLst/>
          </a:prstGeom>
          <a:ln w="0">
            <a:noFill/>
          </a:ln>
        </p:spPr>
      </p:pic>
      <p:pic>
        <p:nvPicPr>
          <p:cNvPr id="204" name="" descr=""/>
          <p:cNvPicPr/>
          <p:nvPr/>
        </p:nvPicPr>
        <p:blipFill>
          <a:blip r:embed="rId2"/>
          <a:stretch/>
        </p:blipFill>
        <p:spPr>
          <a:xfrm>
            <a:off x="7380000" y="2160000"/>
            <a:ext cx="3188520" cy="3599280"/>
          </a:xfrm>
          <a:prstGeom prst="rect">
            <a:avLst/>
          </a:prstGeom>
          <a:ln w="0">
            <a:noFill/>
          </a:ln>
        </p:spPr>
      </p:pic>
      <p:sp>
        <p:nvSpPr>
          <p:cNvPr id="205" name=""/>
          <p:cNvSpPr/>
          <p:nvPr/>
        </p:nvSpPr>
        <p:spPr>
          <a:xfrm>
            <a:off x="4824000" y="3708000"/>
            <a:ext cx="3095280" cy="182628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0" lang="en-PH" sz="1900" spc="-1" strike="noStrike">
                <a:solidFill>
                  <a:srgbClr val="000000"/>
                </a:solidFill>
                <a:latin typeface="Lato"/>
                <a:ea typeface="DejaVu Sans"/>
              </a:rPr>
              <a:t>1 – Tall Finger (side)</a:t>
            </a:r>
            <a:endParaRPr b="0" lang="en-PH" sz="1900" spc="-1" strike="noStrike">
              <a:latin typeface="Arial"/>
            </a:endParaRPr>
          </a:p>
          <a:p>
            <a:pPr>
              <a:lnSpc>
                <a:spcPct val="150000"/>
              </a:lnSpc>
              <a:buNone/>
            </a:pPr>
            <a:r>
              <a:rPr b="0" lang="en-PH" sz="1900" spc="-1" strike="noStrike">
                <a:solidFill>
                  <a:srgbClr val="000000"/>
                </a:solidFill>
                <a:latin typeface="Lato"/>
                <a:ea typeface="DejaVu Sans"/>
              </a:rPr>
              <a:t>2 – Thumb (pad)</a:t>
            </a:r>
            <a:endParaRPr b="0" lang="en-PH" sz="1900" spc="-1" strike="noStrike">
              <a:latin typeface="Arial"/>
            </a:endParaRPr>
          </a:p>
          <a:p>
            <a:pPr>
              <a:lnSpc>
                <a:spcPct val="150000"/>
              </a:lnSpc>
              <a:buNone/>
            </a:pPr>
            <a:r>
              <a:rPr b="0" lang="en-PH" sz="1900" spc="-1" strike="noStrike">
                <a:solidFill>
                  <a:srgbClr val="000000"/>
                </a:solidFill>
                <a:latin typeface="Lato"/>
                <a:ea typeface="DejaVu Sans"/>
              </a:rPr>
              <a:t>3 – Pointing Finger (tip)</a:t>
            </a:r>
            <a:endParaRPr b="0" lang="en-PH" sz="1900" spc="-1" strike="noStrike">
              <a:latin typeface="Arial"/>
            </a:endParaRPr>
          </a:p>
          <a:p>
            <a:pPr>
              <a:lnSpc>
                <a:spcPct val="150000"/>
              </a:lnSpc>
              <a:buNone/>
            </a:pPr>
            <a:r>
              <a:rPr b="0" lang="en-PH" sz="1900" spc="-1" strike="noStrike">
                <a:solidFill>
                  <a:srgbClr val="000000"/>
                </a:solidFill>
                <a:latin typeface="Lato"/>
                <a:ea typeface="DejaVu Sans"/>
              </a:rPr>
              <a:t>All fingers are slightly bent.</a:t>
            </a:r>
            <a:endParaRPr b="0" lang="en-PH" sz="19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
          <p:cNvSpPr/>
          <p:nvPr/>
        </p:nvSpPr>
        <p:spPr>
          <a:xfrm>
            <a:off x="1224000" y="1440000"/>
            <a:ext cx="9719280" cy="3959280"/>
          </a:xfrm>
          <a:custGeom>
            <a:avLst/>
            <a:gdLst/>
            <a:ahLst/>
            <a:rect l="l" t="t" r="r" b="b"/>
            <a:pathLst>
              <a:path w="27002" h="11002">
                <a:moveTo>
                  <a:pt x="1833" y="0"/>
                </a:moveTo>
                <a:lnTo>
                  <a:pt x="1834" y="0"/>
                </a:lnTo>
                <a:cubicBezTo>
                  <a:pt x="1512" y="0"/>
                  <a:pt x="1195" y="85"/>
                  <a:pt x="917" y="246"/>
                </a:cubicBezTo>
                <a:cubicBezTo>
                  <a:pt x="638" y="407"/>
                  <a:pt x="407" y="638"/>
                  <a:pt x="246" y="917"/>
                </a:cubicBezTo>
                <a:cubicBezTo>
                  <a:pt x="85" y="1195"/>
                  <a:pt x="0" y="1512"/>
                  <a:pt x="0" y="1834"/>
                </a:cubicBezTo>
                <a:lnTo>
                  <a:pt x="0" y="9167"/>
                </a:lnTo>
                <a:lnTo>
                  <a:pt x="0" y="9168"/>
                </a:lnTo>
                <a:cubicBezTo>
                  <a:pt x="0" y="9489"/>
                  <a:pt x="85" y="9806"/>
                  <a:pt x="246" y="10084"/>
                </a:cubicBezTo>
                <a:cubicBezTo>
                  <a:pt x="407" y="10363"/>
                  <a:pt x="638" y="10594"/>
                  <a:pt x="917" y="10755"/>
                </a:cubicBezTo>
                <a:cubicBezTo>
                  <a:pt x="1195" y="10916"/>
                  <a:pt x="1512" y="11001"/>
                  <a:pt x="1834" y="11001"/>
                </a:cubicBezTo>
                <a:lnTo>
                  <a:pt x="25167" y="11001"/>
                </a:lnTo>
                <a:lnTo>
                  <a:pt x="25168" y="11001"/>
                </a:lnTo>
                <a:cubicBezTo>
                  <a:pt x="25489" y="11001"/>
                  <a:pt x="25806" y="10916"/>
                  <a:pt x="26084" y="10755"/>
                </a:cubicBezTo>
                <a:cubicBezTo>
                  <a:pt x="26363" y="10594"/>
                  <a:pt x="26594" y="10363"/>
                  <a:pt x="26755" y="10084"/>
                </a:cubicBezTo>
                <a:cubicBezTo>
                  <a:pt x="26916" y="9806"/>
                  <a:pt x="27001" y="9489"/>
                  <a:pt x="27001" y="9168"/>
                </a:cubicBezTo>
                <a:lnTo>
                  <a:pt x="27001" y="1833"/>
                </a:lnTo>
                <a:lnTo>
                  <a:pt x="27001" y="1834"/>
                </a:lnTo>
                <a:lnTo>
                  <a:pt x="27001" y="1834"/>
                </a:lnTo>
                <a:cubicBezTo>
                  <a:pt x="27001" y="1512"/>
                  <a:pt x="26916" y="1195"/>
                  <a:pt x="26755" y="917"/>
                </a:cubicBezTo>
                <a:cubicBezTo>
                  <a:pt x="26594" y="638"/>
                  <a:pt x="26363" y="407"/>
                  <a:pt x="26084" y="246"/>
                </a:cubicBezTo>
                <a:cubicBezTo>
                  <a:pt x="25806" y="85"/>
                  <a:pt x="25489" y="0"/>
                  <a:pt x="25168" y="0"/>
                </a:cubicBezTo>
                <a:lnTo>
                  <a:pt x="1833" y="0"/>
                </a:lnTo>
              </a:path>
            </a:pathLst>
          </a:custGeom>
          <a:noFill/>
          <a:ln w="38160">
            <a:solidFill>
              <a:srgbClr val="ffbf00"/>
            </a:solidFill>
            <a:round/>
          </a:ln>
        </p:spPr>
        <p:style>
          <a:lnRef idx="0"/>
          <a:fillRef idx="0"/>
          <a:effectRef idx="0"/>
          <a:fontRef idx="minor"/>
        </p:style>
      </p:sp>
      <p:sp>
        <p:nvSpPr>
          <p:cNvPr id="207" name=""/>
          <p:cNvSpPr/>
          <p:nvPr/>
        </p:nvSpPr>
        <p:spPr>
          <a:xfrm>
            <a:off x="1620000" y="1260000"/>
            <a:ext cx="1799280" cy="539280"/>
          </a:xfrm>
          <a:prstGeom prst="rect">
            <a:avLst/>
          </a:prstGeom>
          <a:solidFill>
            <a:srgbClr val="ffffff"/>
          </a:solidFill>
          <a:ln w="0">
            <a:noFill/>
          </a:ln>
        </p:spPr>
        <p:style>
          <a:lnRef idx="0"/>
          <a:fillRef idx="0"/>
          <a:effectRef idx="0"/>
          <a:fontRef idx="minor"/>
        </p:style>
        <p:txBody>
          <a:bodyPr lIns="90000" rIns="90000" tIns="45000" bIns="45000" anchor="ctr">
            <a:noAutofit/>
          </a:bodyPr>
          <a:p>
            <a:pPr algn="ctr">
              <a:lnSpc>
                <a:spcPct val="100000"/>
              </a:lnSpc>
              <a:buNone/>
            </a:pPr>
            <a:r>
              <a:rPr b="1" lang="en-PH" sz="2000" spc="-1" strike="noStrike">
                <a:solidFill>
                  <a:srgbClr val="da0000"/>
                </a:solidFill>
                <a:latin typeface="Lato"/>
                <a:ea typeface="DejaVu Sans"/>
              </a:rPr>
              <a:t>Don’t do this!</a:t>
            </a:r>
            <a:endParaRPr b="0" lang="en-PH" sz="2000" spc="-1" strike="noStrike">
              <a:latin typeface="Arial"/>
            </a:endParaRPr>
          </a:p>
        </p:txBody>
      </p:sp>
      <p:pic>
        <p:nvPicPr>
          <p:cNvPr id="208" name="" descr=""/>
          <p:cNvPicPr/>
          <p:nvPr/>
        </p:nvPicPr>
        <p:blipFill>
          <a:blip r:embed="rId1"/>
          <a:stretch/>
        </p:blipFill>
        <p:spPr>
          <a:xfrm>
            <a:off x="3060000" y="1764000"/>
            <a:ext cx="2879280" cy="3599280"/>
          </a:xfrm>
          <a:prstGeom prst="rect">
            <a:avLst/>
          </a:prstGeom>
          <a:ln w="0">
            <a:noFill/>
          </a:ln>
        </p:spPr>
      </p:pic>
      <p:pic>
        <p:nvPicPr>
          <p:cNvPr id="209" name="" descr=""/>
          <p:cNvPicPr/>
          <p:nvPr/>
        </p:nvPicPr>
        <p:blipFill>
          <a:blip r:embed="rId2"/>
          <a:srcRect l="0" t="10189" r="0" b="2857"/>
          <a:stretch/>
        </p:blipFill>
        <p:spPr>
          <a:xfrm>
            <a:off x="7732080" y="1620000"/>
            <a:ext cx="2887200" cy="3599280"/>
          </a:xfrm>
          <a:prstGeom prst="rect">
            <a:avLst/>
          </a:prstGeom>
          <a:ln w="0">
            <a:noFill/>
          </a:ln>
        </p:spPr>
      </p:pic>
      <p:sp>
        <p:nvSpPr>
          <p:cNvPr id="210" name=""/>
          <p:cNvSpPr/>
          <p:nvPr/>
        </p:nvSpPr>
        <p:spPr>
          <a:xfrm>
            <a:off x="1800000" y="2520000"/>
            <a:ext cx="1619280" cy="1826280"/>
          </a:xfrm>
          <a:prstGeom prst="rect">
            <a:avLst/>
          </a:prstGeom>
          <a:noFill/>
          <a:ln w="0">
            <a:noFill/>
          </a:ln>
        </p:spPr>
        <p:style>
          <a:lnRef idx="0"/>
          <a:fillRef idx="0"/>
          <a:effectRef idx="0"/>
          <a:fontRef idx="minor"/>
        </p:style>
        <p:txBody>
          <a:bodyPr lIns="90000" rIns="90000" tIns="45000" bIns="45000" anchor="t">
            <a:noAutofit/>
          </a:bodyPr>
          <a:p>
            <a:pPr algn="ctr">
              <a:lnSpc>
                <a:spcPct val="150000"/>
              </a:lnSpc>
              <a:buNone/>
            </a:pPr>
            <a:r>
              <a:rPr b="1" lang="en-PH" sz="1900" spc="-1" strike="noStrike">
                <a:solidFill>
                  <a:srgbClr val="000000"/>
                </a:solidFill>
                <a:latin typeface="Lato"/>
                <a:ea typeface="DejaVu Sans"/>
              </a:rPr>
              <a:t>Pressure</a:t>
            </a:r>
            <a:endParaRPr b="0" lang="en-PH" sz="1900" spc="-1" strike="noStrike">
              <a:latin typeface="Arial"/>
            </a:endParaRPr>
          </a:p>
          <a:p>
            <a:pPr algn="ctr">
              <a:lnSpc>
                <a:spcPct val="150000"/>
              </a:lnSpc>
              <a:buNone/>
            </a:pPr>
            <a:r>
              <a:rPr b="1" lang="en-PH" sz="1900" spc="-1" strike="noStrike">
                <a:solidFill>
                  <a:srgbClr val="000000"/>
                </a:solidFill>
                <a:latin typeface="Lato"/>
                <a:ea typeface="DejaVu Sans"/>
              </a:rPr>
              <a:t>on the</a:t>
            </a:r>
            <a:endParaRPr b="0" lang="en-PH" sz="1900" spc="-1" strike="noStrike">
              <a:latin typeface="Arial"/>
            </a:endParaRPr>
          </a:p>
          <a:p>
            <a:pPr algn="ctr">
              <a:lnSpc>
                <a:spcPct val="150000"/>
              </a:lnSpc>
              <a:buNone/>
            </a:pPr>
            <a:r>
              <a:rPr b="1" lang="en-PH" sz="1900" spc="-1" strike="noStrike">
                <a:solidFill>
                  <a:srgbClr val="000000"/>
                </a:solidFill>
                <a:latin typeface="Lato"/>
                <a:ea typeface="DejaVu Sans"/>
              </a:rPr>
              <a:t>pointing</a:t>
            </a:r>
            <a:endParaRPr b="0" lang="en-PH" sz="1900" spc="-1" strike="noStrike">
              <a:latin typeface="Arial"/>
            </a:endParaRPr>
          </a:p>
          <a:p>
            <a:pPr algn="ctr">
              <a:lnSpc>
                <a:spcPct val="150000"/>
              </a:lnSpc>
              <a:buNone/>
            </a:pPr>
            <a:r>
              <a:rPr b="1" lang="en-PH" sz="1900" spc="-1" strike="noStrike">
                <a:solidFill>
                  <a:srgbClr val="000000"/>
                </a:solidFill>
                <a:latin typeface="Lato"/>
                <a:ea typeface="DejaVu Sans"/>
              </a:rPr>
              <a:t>finger.</a:t>
            </a:r>
            <a:endParaRPr b="0" lang="en-PH" sz="1900" spc="-1" strike="noStrike">
              <a:latin typeface="Arial"/>
            </a:endParaRPr>
          </a:p>
        </p:txBody>
      </p:sp>
      <p:sp>
        <p:nvSpPr>
          <p:cNvPr id="211" name=""/>
          <p:cNvSpPr/>
          <p:nvPr/>
        </p:nvSpPr>
        <p:spPr>
          <a:xfrm>
            <a:off x="6234480" y="2473920"/>
            <a:ext cx="1496880" cy="2025360"/>
          </a:xfrm>
          <a:prstGeom prst="rect">
            <a:avLst/>
          </a:prstGeom>
          <a:noFill/>
          <a:ln w="0">
            <a:noFill/>
          </a:ln>
        </p:spPr>
        <p:style>
          <a:lnRef idx="0"/>
          <a:fillRef idx="0"/>
          <a:effectRef idx="0"/>
          <a:fontRef idx="minor"/>
        </p:style>
        <p:txBody>
          <a:bodyPr lIns="90000" rIns="90000" tIns="45000" bIns="45000" anchor="ctr">
            <a:noAutofit/>
          </a:bodyPr>
          <a:p>
            <a:pPr algn="ctr">
              <a:lnSpc>
                <a:spcPct val="150000"/>
              </a:lnSpc>
              <a:buNone/>
            </a:pPr>
            <a:r>
              <a:rPr b="1" lang="en-PH" sz="1900" spc="-1" strike="noStrike">
                <a:solidFill>
                  <a:srgbClr val="000000"/>
                </a:solidFill>
                <a:latin typeface="Lato"/>
                <a:ea typeface="DejaVu Sans"/>
              </a:rPr>
              <a:t>All fingers</a:t>
            </a:r>
            <a:endParaRPr b="0" lang="en-PH" sz="1900" spc="-1" strike="noStrike">
              <a:latin typeface="Arial"/>
            </a:endParaRPr>
          </a:p>
          <a:p>
            <a:pPr algn="ctr">
              <a:lnSpc>
                <a:spcPct val="150000"/>
              </a:lnSpc>
              <a:buNone/>
            </a:pPr>
            <a:r>
              <a:rPr b="1" lang="en-PH" sz="1900" spc="-1" strike="noStrike">
                <a:solidFill>
                  <a:srgbClr val="000000"/>
                </a:solidFill>
                <a:latin typeface="Lato"/>
                <a:ea typeface="DejaVu Sans"/>
              </a:rPr>
              <a:t>pulled into</a:t>
            </a:r>
            <a:endParaRPr b="0" lang="en-PH" sz="1900" spc="-1" strike="noStrike">
              <a:latin typeface="Arial"/>
            </a:endParaRPr>
          </a:p>
          <a:p>
            <a:pPr algn="ctr">
              <a:lnSpc>
                <a:spcPct val="150000"/>
              </a:lnSpc>
              <a:buNone/>
            </a:pPr>
            <a:r>
              <a:rPr b="1" lang="en-PH" sz="1900" spc="-1" strike="noStrike">
                <a:solidFill>
                  <a:srgbClr val="000000"/>
                </a:solidFill>
                <a:latin typeface="Lato"/>
                <a:ea typeface="DejaVu Sans"/>
              </a:rPr>
              <a:t>a fist.</a:t>
            </a:r>
            <a:endParaRPr b="0" lang="en-PH" sz="19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
          <p:cNvSpPr/>
          <p:nvPr/>
        </p:nvSpPr>
        <p:spPr>
          <a:xfrm>
            <a:off x="900000" y="540000"/>
            <a:ext cx="9719280" cy="1439280"/>
          </a:xfrm>
          <a:prstGeom prst="rect">
            <a:avLst/>
          </a:prstGeom>
          <a:noFill/>
          <a:ln w="0">
            <a:noFill/>
          </a:ln>
        </p:spPr>
        <p:style>
          <a:lnRef idx="0"/>
          <a:fillRef idx="0"/>
          <a:effectRef idx="0"/>
          <a:fontRef idx="minor"/>
        </p:style>
      </p:sp>
      <p:pic>
        <p:nvPicPr>
          <p:cNvPr id="128" name="" descr=""/>
          <p:cNvPicPr/>
          <p:nvPr/>
        </p:nvPicPr>
        <p:blipFill>
          <a:blip r:embed="rId1"/>
          <a:stretch/>
        </p:blipFill>
        <p:spPr>
          <a:xfrm>
            <a:off x="900360" y="1440000"/>
            <a:ext cx="3599280" cy="3341160"/>
          </a:xfrm>
          <a:prstGeom prst="rect">
            <a:avLst/>
          </a:prstGeom>
          <a:ln w="0">
            <a:noFill/>
          </a:ln>
        </p:spPr>
      </p:pic>
      <p:pic>
        <p:nvPicPr>
          <p:cNvPr id="129" name="" descr=""/>
          <p:cNvPicPr/>
          <p:nvPr/>
        </p:nvPicPr>
        <p:blipFill>
          <a:blip r:embed="rId2"/>
          <a:stretch/>
        </p:blipFill>
        <p:spPr>
          <a:xfrm>
            <a:off x="4464000" y="1440000"/>
            <a:ext cx="3635280" cy="3341520"/>
          </a:xfrm>
          <a:prstGeom prst="rect">
            <a:avLst/>
          </a:prstGeom>
          <a:ln w="0">
            <a:noFill/>
          </a:ln>
        </p:spPr>
      </p:pic>
      <p:pic>
        <p:nvPicPr>
          <p:cNvPr id="130" name="" descr=""/>
          <p:cNvPicPr/>
          <p:nvPr/>
        </p:nvPicPr>
        <p:blipFill>
          <a:blip r:embed="rId3"/>
          <a:stretch/>
        </p:blipFill>
        <p:spPr>
          <a:xfrm>
            <a:off x="936000" y="4781880"/>
            <a:ext cx="7055280" cy="1165320"/>
          </a:xfrm>
          <a:prstGeom prst="rect">
            <a:avLst/>
          </a:prstGeom>
          <a:ln w="0">
            <a:noFill/>
          </a:ln>
        </p:spPr>
      </p:pic>
      <p:sp>
        <p:nvSpPr>
          <p:cNvPr id="131" name=""/>
          <p:cNvSpPr/>
          <p:nvPr/>
        </p:nvSpPr>
        <p:spPr>
          <a:xfrm>
            <a:off x="8100000" y="2160000"/>
            <a:ext cx="3599280" cy="359928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1" lang="en-PH" sz="2000" spc="-1" strike="noStrike">
                <a:solidFill>
                  <a:srgbClr val="000000"/>
                </a:solidFill>
                <a:latin typeface="Lato"/>
                <a:ea typeface="DejaVu Sans"/>
              </a:rPr>
              <a:t>Characters – </a:t>
            </a:r>
            <a:r>
              <a:rPr b="0" lang="en-PH" sz="2000" spc="-1" strike="noStrike">
                <a:solidFill>
                  <a:srgbClr val="000000"/>
                </a:solidFill>
                <a:latin typeface="Lato"/>
                <a:ea typeface="DejaVu Sans"/>
              </a:rPr>
              <a:t>the people, animals, or objects in the story. Who are the characters in the story you listened to? What can you say about Joel, his family, and his grandparents?</a:t>
            </a:r>
            <a:endParaRPr b="0" lang="en-PH" sz="2000" spc="-1" strike="noStrike">
              <a:latin typeface="Arial"/>
            </a:endParaRPr>
          </a:p>
        </p:txBody>
      </p:sp>
      <p:sp>
        <p:nvSpPr>
          <p:cNvPr id="132" name=""/>
          <p:cNvSpPr/>
          <p:nvPr/>
        </p:nvSpPr>
        <p:spPr>
          <a:xfrm>
            <a:off x="831600" y="540000"/>
            <a:ext cx="10148040" cy="179964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0" lang="en-PH" sz="1800" spc="-1" strike="noStrike">
                <a:latin typeface="Lato"/>
              </a:rPr>
              <a:t>Listen as your teacher reads aloud a story. sounds that you will hear in the story. Take note of the characters, events, and setting. </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3" name="" descr=""/>
          <p:cNvPicPr/>
          <p:nvPr/>
        </p:nvPicPr>
        <p:blipFill>
          <a:blip r:embed="rId1"/>
          <a:stretch/>
        </p:blipFill>
        <p:spPr>
          <a:xfrm>
            <a:off x="4860000" y="940320"/>
            <a:ext cx="6660720" cy="4998960"/>
          </a:xfrm>
          <a:prstGeom prst="rect">
            <a:avLst/>
          </a:prstGeom>
          <a:ln w="0">
            <a:noFill/>
          </a:ln>
        </p:spPr>
      </p:pic>
      <p:sp>
        <p:nvSpPr>
          <p:cNvPr id="134" name=""/>
          <p:cNvSpPr/>
          <p:nvPr/>
        </p:nvSpPr>
        <p:spPr>
          <a:xfrm>
            <a:off x="545040" y="1080000"/>
            <a:ext cx="4134240" cy="4378680"/>
          </a:xfrm>
          <a:prstGeom prst="rect">
            <a:avLst/>
          </a:prstGeom>
          <a:noFill/>
          <a:ln w="0">
            <a:noFill/>
          </a:ln>
        </p:spPr>
        <p:style>
          <a:lnRef idx="0"/>
          <a:fillRef idx="0"/>
          <a:effectRef idx="0"/>
          <a:fontRef idx="minor"/>
        </p:style>
        <p:txBody>
          <a:bodyPr lIns="90000" rIns="90000" tIns="45000" bIns="45000" anchor="t">
            <a:noAutofit/>
          </a:bodyPr>
          <a:p>
            <a:pPr>
              <a:lnSpc>
                <a:spcPct val="200000"/>
              </a:lnSpc>
              <a:buNone/>
            </a:pPr>
            <a:r>
              <a:rPr b="1" lang="en-PH" sz="2000" spc="-1" strike="noStrike">
                <a:solidFill>
                  <a:srgbClr val="000000"/>
                </a:solidFill>
                <a:latin typeface="Lato"/>
                <a:ea typeface="€&gt;ìåþ"/>
              </a:rPr>
              <a:t>Setting – </a:t>
            </a:r>
            <a:r>
              <a:rPr b="0" lang="en-PH" sz="2000" spc="-1" strike="noStrike">
                <a:solidFill>
                  <a:srgbClr val="000000"/>
                </a:solidFill>
                <a:latin typeface="Lato"/>
                <a:ea typeface="€&gt;ìåþ"/>
              </a:rPr>
              <a:t>tells where and when the story happened. Where did the story happen? Describe the setting of the story you have just heard. What details in the story helped you know the setting of</a:t>
            </a:r>
            <a:endParaRPr b="0" lang="en-PH" sz="2000" spc="-1" strike="noStrike">
              <a:latin typeface="Arial"/>
            </a:endParaRPr>
          </a:p>
          <a:p>
            <a:pPr>
              <a:lnSpc>
                <a:spcPct val="200000"/>
              </a:lnSpc>
              <a:buNone/>
            </a:pPr>
            <a:r>
              <a:rPr b="0" lang="en-PH" sz="2000" spc="-1" strike="noStrike">
                <a:solidFill>
                  <a:srgbClr val="000000"/>
                </a:solidFill>
                <a:latin typeface="Lato"/>
                <a:ea typeface="€&gt;ìåþ"/>
              </a:rPr>
              <a:t>the story?</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5" name="" descr=""/>
          <p:cNvPicPr/>
          <p:nvPr/>
        </p:nvPicPr>
        <p:blipFill>
          <a:blip r:embed="rId1"/>
          <a:stretch/>
        </p:blipFill>
        <p:spPr>
          <a:xfrm>
            <a:off x="540000" y="578160"/>
            <a:ext cx="7537320" cy="5541120"/>
          </a:xfrm>
          <a:prstGeom prst="rect">
            <a:avLst/>
          </a:prstGeom>
          <a:ln w="0">
            <a:noFill/>
          </a:ln>
        </p:spPr>
      </p:pic>
      <p:sp>
        <p:nvSpPr>
          <p:cNvPr id="136" name=""/>
          <p:cNvSpPr/>
          <p:nvPr/>
        </p:nvSpPr>
        <p:spPr>
          <a:xfrm>
            <a:off x="7811640" y="1752120"/>
            <a:ext cx="3959640" cy="3647160"/>
          </a:xfrm>
          <a:prstGeom prst="rect">
            <a:avLst/>
          </a:prstGeom>
          <a:noFill/>
          <a:ln w="0">
            <a:noFill/>
          </a:ln>
        </p:spPr>
        <p:style>
          <a:lnRef idx="0"/>
          <a:fillRef idx="0"/>
          <a:effectRef idx="0"/>
          <a:fontRef idx="minor"/>
        </p:style>
        <p:txBody>
          <a:bodyPr lIns="90000" rIns="90000" tIns="45000" bIns="45000" anchor="t">
            <a:noAutofit/>
          </a:bodyPr>
          <a:p>
            <a:pPr>
              <a:lnSpc>
                <a:spcPct val="200000"/>
              </a:lnSpc>
              <a:buNone/>
            </a:pPr>
            <a:r>
              <a:rPr b="1" lang="en-PH" sz="2000" spc="-1" strike="noStrike">
                <a:solidFill>
                  <a:srgbClr val="000000"/>
                </a:solidFill>
                <a:latin typeface="Lato"/>
                <a:ea typeface="DejaVu Sans"/>
              </a:rPr>
              <a:t>Events –</a:t>
            </a:r>
            <a:r>
              <a:rPr b="0" lang="en-PH" sz="2000" spc="-1" strike="noStrike">
                <a:solidFill>
                  <a:srgbClr val="000000"/>
                </a:solidFill>
                <a:latin typeface="Lato"/>
                <a:ea typeface="DejaVu Sans"/>
              </a:rPr>
              <a:t> tell what happened in the story. What happened at the beginning of the story? What happened next? What happened last?</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
          <p:cNvSpPr/>
          <p:nvPr/>
        </p:nvSpPr>
        <p:spPr>
          <a:xfrm>
            <a:off x="540000" y="502920"/>
            <a:ext cx="10188720" cy="201636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1" lang="en-PH" sz="2400" spc="-1" strike="noStrike">
                <a:solidFill>
                  <a:srgbClr val="000000"/>
                </a:solidFill>
                <a:highlight>
                  <a:srgbClr val="ffd7d7"/>
                </a:highlight>
                <a:latin typeface="Lato"/>
                <a:ea typeface="DejaVu Sans"/>
              </a:rPr>
              <a:t>Phonological Awareness</a:t>
            </a:r>
            <a:endParaRPr b="0" lang="en-PH" sz="2400" spc="-1" strike="noStrike">
              <a:latin typeface="Arial"/>
            </a:endParaRPr>
          </a:p>
          <a:p>
            <a:pPr>
              <a:lnSpc>
                <a:spcPct val="150000"/>
              </a:lnSpc>
              <a:buNone/>
            </a:pP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	</a:t>
            </a:r>
            <a:r>
              <a:rPr b="0" lang="en-PH" sz="2000" spc="-1" strike="noStrike">
                <a:solidFill>
                  <a:srgbClr val="000000"/>
                </a:solidFill>
                <a:latin typeface="Lato"/>
                <a:ea typeface="DejaVu Sans"/>
              </a:rPr>
              <a:t>Listen to a recording of animal sounds. With a partner, imitate the animal sounds. </a:t>
            </a:r>
            <a:endParaRPr b="0" lang="en-PH" sz="2000" spc="-1" strike="noStrike">
              <a:latin typeface="Arial"/>
            </a:endParaRPr>
          </a:p>
        </p:txBody>
      </p:sp>
      <p:sp>
        <p:nvSpPr>
          <p:cNvPr id="138" name=""/>
          <p:cNvSpPr/>
          <p:nvPr/>
        </p:nvSpPr>
        <p:spPr>
          <a:xfrm>
            <a:off x="540000" y="2160000"/>
            <a:ext cx="3599280" cy="3779280"/>
          </a:xfrm>
          <a:custGeom>
            <a:avLst/>
            <a:gdLst/>
            <a:ahLst/>
            <a:rect l="l" t="t" r="r" b="b"/>
            <a:pathLst>
              <a:path w="10002" h="8502">
                <a:moveTo>
                  <a:pt x="1416" y="0"/>
                </a:moveTo>
                <a:lnTo>
                  <a:pt x="1417" y="0"/>
                </a:lnTo>
                <a:cubicBezTo>
                  <a:pt x="1168" y="0"/>
                  <a:pt x="924" y="65"/>
                  <a:pt x="708" y="190"/>
                </a:cubicBezTo>
                <a:cubicBezTo>
                  <a:pt x="493" y="314"/>
                  <a:pt x="314" y="493"/>
                  <a:pt x="190" y="708"/>
                </a:cubicBezTo>
                <a:cubicBezTo>
                  <a:pt x="65" y="924"/>
                  <a:pt x="0" y="1168"/>
                  <a:pt x="0" y="1417"/>
                </a:cubicBezTo>
                <a:lnTo>
                  <a:pt x="0" y="7084"/>
                </a:lnTo>
                <a:lnTo>
                  <a:pt x="0" y="7084"/>
                </a:lnTo>
                <a:cubicBezTo>
                  <a:pt x="0" y="7333"/>
                  <a:pt x="65" y="7577"/>
                  <a:pt x="190" y="7793"/>
                </a:cubicBezTo>
                <a:cubicBezTo>
                  <a:pt x="314" y="8008"/>
                  <a:pt x="493" y="8187"/>
                  <a:pt x="708" y="8311"/>
                </a:cubicBezTo>
                <a:cubicBezTo>
                  <a:pt x="924" y="8436"/>
                  <a:pt x="1168" y="8501"/>
                  <a:pt x="1417" y="8501"/>
                </a:cubicBezTo>
                <a:lnTo>
                  <a:pt x="8584" y="8501"/>
                </a:lnTo>
                <a:lnTo>
                  <a:pt x="8584" y="8501"/>
                </a:lnTo>
                <a:cubicBezTo>
                  <a:pt x="8833" y="8501"/>
                  <a:pt x="9077" y="8436"/>
                  <a:pt x="9293" y="8311"/>
                </a:cubicBezTo>
                <a:cubicBezTo>
                  <a:pt x="9508" y="8187"/>
                  <a:pt x="9687" y="8008"/>
                  <a:pt x="9811" y="7793"/>
                </a:cubicBezTo>
                <a:cubicBezTo>
                  <a:pt x="9936" y="7577"/>
                  <a:pt x="10001" y="7333"/>
                  <a:pt x="10001" y="7084"/>
                </a:cubicBezTo>
                <a:lnTo>
                  <a:pt x="10001" y="1416"/>
                </a:lnTo>
                <a:lnTo>
                  <a:pt x="10001" y="1417"/>
                </a:lnTo>
                <a:lnTo>
                  <a:pt x="10001" y="1417"/>
                </a:lnTo>
                <a:cubicBezTo>
                  <a:pt x="10001" y="1168"/>
                  <a:pt x="9936" y="924"/>
                  <a:pt x="9811" y="708"/>
                </a:cubicBezTo>
                <a:cubicBezTo>
                  <a:pt x="9687" y="493"/>
                  <a:pt x="9508" y="314"/>
                  <a:pt x="9293" y="190"/>
                </a:cubicBezTo>
                <a:cubicBezTo>
                  <a:pt x="9077" y="65"/>
                  <a:pt x="8833" y="0"/>
                  <a:pt x="8584" y="0"/>
                </a:cubicBezTo>
                <a:lnTo>
                  <a:pt x="1416" y="0"/>
                </a:lnTo>
              </a:path>
            </a:pathLst>
          </a:custGeom>
          <a:noFill/>
          <a:ln w="29160">
            <a:solidFill>
              <a:srgbClr val="3465a4"/>
            </a:solidFill>
            <a:round/>
          </a:ln>
        </p:spPr>
        <p:style>
          <a:lnRef idx="0"/>
          <a:fillRef idx="0"/>
          <a:effectRef idx="0"/>
          <a:fontRef idx="minor"/>
        </p:style>
      </p:sp>
      <p:sp>
        <p:nvSpPr>
          <p:cNvPr id="139" name=""/>
          <p:cNvSpPr/>
          <p:nvPr/>
        </p:nvSpPr>
        <p:spPr>
          <a:xfrm>
            <a:off x="8064360" y="2160000"/>
            <a:ext cx="3599280" cy="3779640"/>
          </a:xfrm>
          <a:custGeom>
            <a:avLst/>
            <a:gdLst/>
            <a:ahLst/>
            <a:rect l="l" t="t" r="r" b="b"/>
            <a:pathLst>
              <a:path w="10002" h="8502">
                <a:moveTo>
                  <a:pt x="1416" y="0"/>
                </a:moveTo>
                <a:lnTo>
                  <a:pt x="1417" y="0"/>
                </a:lnTo>
                <a:cubicBezTo>
                  <a:pt x="1168" y="0"/>
                  <a:pt x="924" y="65"/>
                  <a:pt x="708" y="190"/>
                </a:cubicBezTo>
                <a:cubicBezTo>
                  <a:pt x="493" y="314"/>
                  <a:pt x="314" y="493"/>
                  <a:pt x="190" y="708"/>
                </a:cubicBezTo>
                <a:cubicBezTo>
                  <a:pt x="65" y="924"/>
                  <a:pt x="0" y="1168"/>
                  <a:pt x="0" y="1417"/>
                </a:cubicBezTo>
                <a:lnTo>
                  <a:pt x="0" y="7084"/>
                </a:lnTo>
                <a:lnTo>
                  <a:pt x="0" y="7084"/>
                </a:lnTo>
                <a:cubicBezTo>
                  <a:pt x="0" y="7333"/>
                  <a:pt x="65" y="7577"/>
                  <a:pt x="190" y="7793"/>
                </a:cubicBezTo>
                <a:cubicBezTo>
                  <a:pt x="314" y="8008"/>
                  <a:pt x="493" y="8187"/>
                  <a:pt x="708" y="8311"/>
                </a:cubicBezTo>
                <a:cubicBezTo>
                  <a:pt x="924" y="8436"/>
                  <a:pt x="1168" y="8501"/>
                  <a:pt x="1417" y="8501"/>
                </a:cubicBezTo>
                <a:lnTo>
                  <a:pt x="8584" y="8501"/>
                </a:lnTo>
                <a:lnTo>
                  <a:pt x="8584" y="8501"/>
                </a:lnTo>
                <a:cubicBezTo>
                  <a:pt x="8833" y="8501"/>
                  <a:pt x="9077" y="8436"/>
                  <a:pt x="9293" y="8311"/>
                </a:cubicBezTo>
                <a:cubicBezTo>
                  <a:pt x="9508" y="8187"/>
                  <a:pt x="9687" y="8008"/>
                  <a:pt x="9811" y="7793"/>
                </a:cubicBezTo>
                <a:cubicBezTo>
                  <a:pt x="9936" y="7577"/>
                  <a:pt x="10001" y="7333"/>
                  <a:pt x="10001" y="7084"/>
                </a:cubicBezTo>
                <a:lnTo>
                  <a:pt x="10001" y="1416"/>
                </a:lnTo>
                <a:lnTo>
                  <a:pt x="10001" y="1417"/>
                </a:lnTo>
                <a:lnTo>
                  <a:pt x="10001" y="1417"/>
                </a:lnTo>
                <a:cubicBezTo>
                  <a:pt x="10001" y="1168"/>
                  <a:pt x="9936" y="924"/>
                  <a:pt x="9811" y="708"/>
                </a:cubicBezTo>
                <a:cubicBezTo>
                  <a:pt x="9687" y="493"/>
                  <a:pt x="9508" y="314"/>
                  <a:pt x="9293" y="190"/>
                </a:cubicBezTo>
                <a:cubicBezTo>
                  <a:pt x="9077" y="65"/>
                  <a:pt x="8833" y="0"/>
                  <a:pt x="8584" y="0"/>
                </a:cubicBezTo>
                <a:lnTo>
                  <a:pt x="1416" y="0"/>
                </a:lnTo>
              </a:path>
            </a:pathLst>
          </a:custGeom>
          <a:noFill/>
          <a:ln w="29160">
            <a:solidFill>
              <a:srgbClr val="3465a4"/>
            </a:solidFill>
            <a:round/>
          </a:ln>
        </p:spPr>
        <p:style>
          <a:lnRef idx="0"/>
          <a:fillRef idx="0"/>
          <a:effectRef idx="0"/>
          <a:fontRef idx="minor"/>
        </p:style>
      </p:sp>
      <p:sp>
        <p:nvSpPr>
          <p:cNvPr id="140" name=""/>
          <p:cNvSpPr/>
          <p:nvPr/>
        </p:nvSpPr>
        <p:spPr>
          <a:xfrm>
            <a:off x="4284360" y="2160000"/>
            <a:ext cx="3599280" cy="3779640"/>
          </a:xfrm>
          <a:custGeom>
            <a:avLst/>
            <a:gdLst/>
            <a:ahLst/>
            <a:rect l="l" t="t" r="r" b="b"/>
            <a:pathLst>
              <a:path w="10002" h="8502">
                <a:moveTo>
                  <a:pt x="1416" y="0"/>
                </a:moveTo>
                <a:lnTo>
                  <a:pt x="1417" y="0"/>
                </a:lnTo>
                <a:cubicBezTo>
                  <a:pt x="1168" y="0"/>
                  <a:pt x="924" y="65"/>
                  <a:pt x="708" y="190"/>
                </a:cubicBezTo>
                <a:cubicBezTo>
                  <a:pt x="493" y="314"/>
                  <a:pt x="314" y="493"/>
                  <a:pt x="190" y="708"/>
                </a:cubicBezTo>
                <a:cubicBezTo>
                  <a:pt x="65" y="924"/>
                  <a:pt x="0" y="1168"/>
                  <a:pt x="0" y="1417"/>
                </a:cubicBezTo>
                <a:lnTo>
                  <a:pt x="0" y="7084"/>
                </a:lnTo>
                <a:lnTo>
                  <a:pt x="0" y="7084"/>
                </a:lnTo>
                <a:cubicBezTo>
                  <a:pt x="0" y="7333"/>
                  <a:pt x="65" y="7577"/>
                  <a:pt x="190" y="7793"/>
                </a:cubicBezTo>
                <a:cubicBezTo>
                  <a:pt x="314" y="8008"/>
                  <a:pt x="493" y="8187"/>
                  <a:pt x="708" y="8311"/>
                </a:cubicBezTo>
                <a:cubicBezTo>
                  <a:pt x="924" y="8436"/>
                  <a:pt x="1168" y="8501"/>
                  <a:pt x="1417" y="8501"/>
                </a:cubicBezTo>
                <a:lnTo>
                  <a:pt x="8584" y="8501"/>
                </a:lnTo>
                <a:lnTo>
                  <a:pt x="8584" y="8501"/>
                </a:lnTo>
                <a:cubicBezTo>
                  <a:pt x="8833" y="8501"/>
                  <a:pt x="9077" y="8436"/>
                  <a:pt x="9293" y="8311"/>
                </a:cubicBezTo>
                <a:cubicBezTo>
                  <a:pt x="9508" y="8187"/>
                  <a:pt x="9687" y="8008"/>
                  <a:pt x="9811" y="7793"/>
                </a:cubicBezTo>
                <a:cubicBezTo>
                  <a:pt x="9936" y="7577"/>
                  <a:pt x="10001" y="7333"/>
                  <a:pt x="10001" y="7084"/>
                </a:cubicBezTo>
                <a:lnTo>
                  <a:pt x="10001" y="1416"/>
                </a:lnTo>
                <a:lnTo>
                  <a:pt x="10001" y="1417"/>
                </a:lnTo>
                <a:lnTo>
                  <a:pt x="10001" y="1417"/>
                </a:lnTo>
                <a:cubicBezTo>
                  <a:pt x="10001" y="1168"/>
                  <a:pt x="9936" y="924"/>
                  <a:pt x="9811" y="708"/>
                </a:cubicBezTo>
                <a:cubicBezTo>
                  <a:pt x="9687" y="493"/>
                  <a:pt x="9508" y="314"/>
                  <a:pt x="9293" y="190"/>
                </a:cubicBezTo>
                <a:cubicBezTo>
                  <a:pt x="9077" y="65"/>
                  <a:pt x="8833" y="0"/>
                  <a:pt x="8584" y="0"/>
                </a:cubicBezTo>
                <a:lnTo>
                  <a:pt x="1416" y="0"/>
                </a:lnTo>
              </a:path>
            </a:pathLst>
          </a:custGeom>
          <a:noFill/>
          <a:ln w="29160">
            <a:solidFill>
              <a:srgbClr val="3465a4"/>
            </a:solidFill>
            <a:round/>
          </a:ln>
        </p:spPr>
        <p:style>
          <a:lnRef idx="0"/>
          <a:fillRef idx="0"/>
          <a:effectRef idx="0"/>
          <a:fontRef idx="minor"/>
        </p:style>
      </p:sp>
      <p:pic>
        <p:nvPicPr>
          <p:cNvPr id="141" name="" descr=""/>
          <p:cNvPicPr/>
          <p:nvPr/>
        </p:nvPicPr>
        <p:blipFill>
          <a:blip r:embed="rId1"/>
          <a:stretch/>
        </p:blipFill>
        <p:spPr>
          <a:xfrm>
            <a:off x="900000" y="2519280"/>
            <a:ext cx="2879280" cy="2520000"/>
          </a:xfrm>
          <a:prstGeom prst="rect">
            <a:avLst/>
          </a:prstGeom>
          <a:ln w="0">
            <a:noFill/>
          </a:ln>
        </p:spPr>
      </p:pic>
      <p:sp>
        <p:nvSpPr>
          <p:cNvPr id="142" name=""/>
          <p:cNvSpPr/>
          <p:nvPr/>
        </p:nvSpPr>
        <p:spPr>
          <a:xfrm>
            <a:off x="1084680" y="5220000"/>
            <a:ext cx="2334600" cy="396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000000"/>
                </a:solidFill>
                <a:latin typeface="Lato"/>
                <a:ea typeface="DejaVu Sans"/>
              </a:rPr>
              <a:t>Frogs croak.</a:t>
            </a:r>
            <a:endParaRPr b="0" lang="en-PH" sz="2000" spc="-1" strike="noStrike">
              <a:latin typeface="Arial"/>
            </a:endParaRPr>
          </a:p>
        </p:txBody>
      </p:sp>
      <p:pic>
        <p:nvPicPr>
          <p:cNvPr id="143" name="" descr=""/>
          <p:cNvPicPr/>
          <p:nvPr/>
        </p:nvPicPr>
        <p:blipFill>
          <a:blip r:embed="rId2"/>
          <a:stretch/>
        </p:blipFill>
        <p:spPr>
          <a:xfrm>
            <a:off x="4716000" y="2519280"/>
            <a:ext cx="2699280" cy="2700000"/>
          </a:xfrm>
          <a:prstGeom prst="rect">
            <a:avLst/>
          </a:prstGeom>
          <a:ln w="0">
            <a:noFill/>
          </a:ln>
        </p:spPr>
      </p:pic>
      <p:sp>
        <p:nvSpPr>
          <p:cNvPr id="144" name=""/>
          <p:cNvSpPr/>
          <p:nvPr/>
        </p:nvSpPr>
        <p:spPr>
          <a:xfrm>
            <a:off x="4680000" y="5220000"/>
            <a:ext cx="2879280" cy="4665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000000"/>
                </a:solidFill>
                <a:latin typeface="Lato"/>
                <a:ea typeface="DejaVu Sans"/>
              </a:rPr>
              <a:t>Cats meow.</a:t>
            </a:r>
            <a:endParaRPr b="0" lang="en-PH" sz="2000" spc="-1" strike="noStrike">
              <a:latin typeface="Arial"/>
            </a:endParaRPr>
          </a:p>
        </p:txBody>
      </p:sp>
      <p:pic>
        <p:nvPicPr>
          <p:cNvPr id="145" name="" descr=""/>
          <p:cNvPicPr/>
          <p:nvPr/>
        </p:nvPicPr>
        <p:blipFill>
          <a:blip r:embed="rId3"/>
          <a:stretch/>
        </p:blipFill>
        <p:spPr>
          <a:xfrm>
            <a:off x="8316000" y="2519280"/>
            <a:ext cx="3059280" cy="2700000"/>
          </a:xfrm>
          <a:prstGeom prst="rect">
            <a:avLst/>
          </a:prstGeom>
          <a:ln w="0">
            <a:noFill/>
          </a:ln>
        </p:spPr>
      </p:pic>
      <p:sp>
        <p:nvSpPr>
          <p:cNvPr id="146" name=""/>
          <p:cNvSpPr/>
          <p:nvPr/>
        </p:nvSpPr>
        <p:spPr>
          <a:xfrm>
            <a:off x="8640000" y="5328000"/>
            <a:ext cx="2519280" cy="396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000000"/>
                </a:solidFill>
                <a:latin typeface="Lato"/>
                <a:ea typeface="DejaVu Sans"/>
              </a:rPr>
              <a:t>Horses neigh.</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
          <p:cNvSpPr/>
          <p:nvPr/>
        </p:nvSpPr>
        <p:spPr>
          <a:xfrm>
            <a:off x="504000" y="1080000"/>
            <a:ext cx="3599280" cy="4680000"/>
          </a:xfrm>
          <a:custGeom>
            <a:avLst/>
            <a:gdLst/>
            <a:ahLst/>
            <a:rect l="l" t="t" r="r" b="b"/>
            <a:pathLst>
              <a:path w="10002" h="8502">
                <a:moveTo>
                  <a:pt x="1416" y="0"/>
                </a:moveTo>
                <a:lnTo>
                  <a:pt x="1417" y="0"/>
                </a:lnTo>
                <a:cubicBezTo>
                  <a:pt x="1168" y="0"/>
                  <a:pt x="924" y="65"/>
                  <a:pt x="708" y="190"/>
                </a:cubicBezTo>
                <a:cubicBezTo>
                  <a:pt x="493" y="314"/>
                  <a:pt x="314" y="493"/>
                  <a:pt x="190" y="708"/>
                </a:cubicBezTo>
                <a:cubicBezTo>
                  <a:pt x="65" y="924"/>
                  <a:pt x="0" y="1168"/>
                  <a:pt x="0" y="1417"/>
                </a:cubicBezTo>
                <a:lnTo>
                  <a:pt x="0" y="7084"/>
                </a:lnTo>
                <a:lnTo>
                  <a:pt x="0" y="7084"/>
                </a:lnTo>
                <a:cubicBezTo>
                  <a:pt x="0" y="7333"/>
                  <a:pt x="65" y="7577"/>
                  <a:pt x="190" y="7793"/>
                </a:cubicBezTo>
                <a:cubicBezTo>
                  <a:pt x="314" y="8008"/>
                  <a:pt x="493" y="8187"/>
                  <a:pt x="708" y="8311"/>
                </a:cubicBezTo>
                <a:cubicBezTo>
                  <a:pt x="924" y="8436"/>
                  <a:pt x="1168" y="8501"/>
                  <a:pt x="1417" y="8501"/>
                </a:cubicBezTo>
                <a:lnTo>
                  <a:pt x="8584" y="8501"/>
                </a:lnTo>
                <a:lnTo>
                  <a:pt x="8584" y="8501"/>
                </a:lnTo>
                <a:cubicBezTo>
                  <a:pt x="8833" y="8501"/>
                  <a:pt x="9077" y="8436"/>
                  <a:pt x="9293" y="8311"/>
                </a:cubicBezTo>
                <a:cubicBezTo>
                  <a:pt x="9508" y="8187"/>
                  <a:pt x="9687" y="8008"/>
                  <a:pt x="9811" y="7793"/>
                </a:cubicBezTo>
                <a:cubicBezTo>
                  <a:pt x="9936" y="7577"/>
                  <a:pt x="10001" y="7333"/>
                  <a:pt x="10001" y="7084"/>
                </a:cubicBezTo>
                <a:lnTo>
                  <a:pt x="10001" y="1416"/>
                </a:lnTo>
                <a:lnTo>
                  <a:pt x="10001" y="1417"/>
                </a:lnTo>
                <a:lnTo>
                  <a:pt x="10001" y="1417"/>
                </a:lnTo>
                <a:cubicBezTo>
                  <a:pt x="10001" y="1168"/>
                  <a:pt x="9936" y="924"/>
                  <a:pt x="9811" y="708"/>
                </a:cubicBezTo>
                <a:cubicBezTo>
                  <a:pt x="9687" y="493"/>
                  <a:pt x="9508" y="314"/>
                  <a:pt x="9293" y="190"/>
                </a:cubicBezTo>
                <a:cubicBezTo>
                  <a:pt x="9077" y="65"/>
                  <a:pt x="8833" y="0"/>
                  <a:pt x="8584" y="0"/>
                </a:cubicBezTo>
                <a:lnTo>
                  <a:pt x="1416" y="0"/>
                </a:lnTo>
              </a:path>
            </a:pathLst>
          </a:custGeom>
          <a:noFill/>
          <a:ln w="29160">
            <a:solidFill>
              <a:srgbClr val="3465a4"/>
            </a:solidFill>
            <a:round/>
          </a:ln>
        </p:spPr>
        <p:style>
          <a:lnRef idx="0"/>
          <a:fillRef idx="0"/>
          <a:effectRef idx="0"/>
          <a:fontRef idx="minor"/>
        </p:style>
      </p:sp>
      <p:sp>
        <p:nvSpPr>
          <p:cNvPr id="148" name=""/>
          <p:cNvSpPr/>
          <p:nvPr/>
        </p:nvSpPr>
        <p:spPr>
          <a:xfrm>
            <a:off x="8064000" y="1080000"/>
            <a:ext cx="3599280" cy="4680000"/>
          </a:xfrm>
          <a:custGeom>
            <a:avLst/>
            <a:gdLst/>
            <a:ahLst/>
            <a:rect l="l" t="t" r="r" b="b"/>
            <a:pathLst>
              <a:path w="10002" h="8502">
                <a:moveTo>
                  <a:pt x="1416" y="0"/>
                </a:moveTo>
                <a:lnTo>
                  <a:pt x="1417" y="0"/>
                </a:lnTo>
                <a:cubicBezTo>
                  <a:pt x="1168" y="0"/>
                  <a:pt x="924" y="65"/>
                  <a:pt x="708" y="190"/>
                </a:cubicBezTo>
                <a:cubicBezTo>
                  <a:pt x="493" y="314"/>
                  <a:pt x="314" y="493"/>
                  <a:pt x="190" y="708"/>
                </a:cubicBezTo>
                <a:cubicBezTo>
                  <a:pt x="65" y="924"/>
                  <a:pt x="0" y="1168"/>
                  <a:pt x="0" y="1417"/>
                </a:cubicBezTo>
                <a:lnTo>
                  <a:pt x="0" y="7084"/>
                </a:lnTo>
                <a:lnTo>
                  <a:pt x="0" y="7084"/>
                </a:lnTo>
                <a:cubicBezTo>
                  <a:pt x="0" y="7333"/>
                  <a:pt x="65" y="7577"/>
                  <a:pt x="190" y="7793"/>
                </a:cubicBezTo>
                <a:cubicBezTo>
                  <a:pt x="314" y="8008"/>
                  <a:pt x="493" y="8187"/>
                  <a:pt x="708" y="8311"/>
                </a:cubicBezTo>
                <a:cubicBezTo>
                  <a:pt x="924" y="8436"/>
                  <a:pt x="1168" y="8501"/>
                  <a:pt x="1417" y="8501"/>
                </a:cubicBezTo>
                <a:lnTo>
                  <a:pt x="8584" y="8501"/>
                </a:lnTo>
                <a:lnTo>
                  <a:pt x="8584" y="8501"/>
                </a:lnTo>
                <a:cubicBezTo>
                  <a:pt x="8833" y="8501"/>
                  <a:pt x="9077" y="8436"/>
                  <a:pt x="9293" y="8311"/>
                </a:cubicBezTo>
                <a:cubicBezTo>
                  <a:pt x="9508" y="8187"/>
                  <a:pt x="9687" y="8008"/>
                  <a:pt x="9811" y="7793"/>
                </a:cubicBezTo>
                <a:cubicBezTo>
                  <a:pt x="9936" y="7577"/>
                  <a:pt x="10001" y="7333"/>
                  <a:pt x="10001" y="7084"/>
                </a:cubicBezTo>
                <a:lnTo>
                  <a:pt x="10001" y="1416"/>
                </a:lnTo>
                <a:lnTo>
                  <a:pt x="10001" y="1417"/>
                </a:lnTo>
                <a:lnTo>
                  <a:pt x="10001" y="1417"/>
                </a:lnTo>
                <a:cubicBezTo>
                  <a:pt x="10001" y="1168"/>
                  <a:pt x="9936" y="924"/>
                  <a:pt x="9811" y="708"/>
                </a:cubicBezTo>
                <a:cubicBezTo>
                  <a:pt x="9687" y="493"/>
                  <a:pt x="9508" y="314"/>
                  <a:pt x="9293" y="190"/>
                </a:cubicBezTo>
                <a:cubicBezTo>
                  <a:pt x="9077" y="65"/>
                  <a:pt x="8833" y="0"/>
                  <a:pt x="8584" y="0"/>
                </a:cubicBezTo>
                <a:lnTo>
                  <a:pt x="1416" y="0"/>
                </a:lnTo>
              </a:path>
            </a:pathLst>
          </a:custGeom>
          <a:noFill/>
          <a:ln w="29160">
            <a:solidFill>
              <a:srgbClr val="3465a4"/>
            </a:solidFill>
            <a:round/>
          </a:ln>
        </p:spPr>
        <p:style>
          <a:lnRef idx="0"/>
          <a:fillRef idx="0"/>
          <a:effectRef idx="0"/>
          <a:fontRef idx="minor"/>
        </p:style>
      </p:sp>
      <p:sp>
        <p:nvSpPr>
          <p:cNvPr id="149" name=""/>
          <p:cNvSpPr/>
          <p:nvPr/>
        </p:nvSpPr>
        <p:spPr>
          <a:xfrm>
            <a:off x="4284000" y="1080000"/>
            <a:ext cx="3599280" cy="4680000"/>
          </a:xfrm>
          <a:custGeom>
            <a:avLst/>
            <a:gdLst/>
            <a:ahLst/>
            <a:rect l="l" t="t" r="r" b="b"/>
            <a:pathLst>
              <a:path w="10002" h="8502">
                <a:moveTo>
                  <a:pt x="1416" y="0"/>
                </a:moveTo>
                <a:lnTo>
                  <a:pt x="1417" y="0"/>
                </a:lnTo>
                <a:cubicBezTo>
                  <a:pt x="1168" y="0"/>
                  <a:pt x="924" y="65"/>
                  <a:pt x="708" y="190"/>
                </a:cubicBezTo>
                <a:cubicBezTo>
                  <a:pt x="493" y="314"/>
                  <a:pt x="314" y="493"/>
                  <a:pt x="190" y="708"/>
                </a:cubicBezTo>
                <a:cubicBezTo>
                  <a:pt x="65" y="924"/>
                  <a:pt x="0" y="1168"/>
                  <a:pt x="0" y="1417"/>
                </a:cubicBezTo>
                <a:lnTo>
                  <a:pt x="0" y="7084"/>
                </a:lnTo>
                <a:lnTo>
                  <a:pt x="0" y="7084"/>
                </a:lnTo>
                <a:cubicBezTo>
                  <a:pt x="0" y="7333"/>
                  <a:pt x="65" y="7577"/>
                  <a:pt x="190" y="7793"/>
                </a:cubicBezTo>
                <a:cubicBezTo>
                  <a:pt x="314" y="8008"/>
                  <a:pt x="493" y="8187"/>
                  <a:pt x="708" y="8311"/>
                </a:cubicBezTo>
                <a:cubicBezTo>
                  <a:pt x="924" y="8436"/>
                  <a:pt x="1168" y="8501"/>
                  <a:pt x="1417" y="8501"/>
                </a:cubicBezTo>
                <a:lnTo>
                  <a:pt x="8584" y="8501"/>
                </a:lnTo>
                <a:lnTo>
                  <a:pt x="8584" y="8501"/>
                </a:lnTo>
                <a:cubicBezTo>
                  <a:pt x="8833" y="8501"/>
                  <a:pt x="9077" y="8436"/>
                  <a:pt x="9293" y="8311"/>
                </a:cubicBezTo>
                <a:cubicBezTo>
                  <a:pt x="9508" y="8187"/>
                  <a:pt x="9687" y="8008"/>
                  <a:pt x="9811" y="7793"/>
                </a:cubicBezTo>
                <a:cubicBezTo>
                  <a:pt x="9936" y="7577"/>
                  <a:pt x="10001" y="7333"/>
                  <a:pt x="10001" y="7084"/>
                </a:cubicBezTo>
                <a:lnTo>
                  <a:pt x="10001" y="1416"/>
                </a:lnTo>
                <a:lnTo>
                  <a:pt x="10001" y="1417"/>
                </a:lnTo>
                <a:lnTo>
                  <a:pt x="10001" y="1417"/>
                </a:lnTo>
                <a:cubicBezTo>
                  <a:pt x="10001" y="1168"/>
                  <a:pt x="9936" y="924"/>
                  <a:pt x="9811" y="708"/>
                </a:cubicBezTo>
                <a:cubicBezTo>
                  <a:pt x="9687" y="493"/>
                  <a:pt x="9508" y="314"/>
                  <a:pt x="9293" y="190"/>
                </a:cubicBezTo>
                <a:cubicBezTo>
                  <a:pt x="9077" y="65"/>
                  <a:pt x="8833" y="0"/>
                  <a:pt x="8584" y="0"/>
                </a:cubicBezTo>
                <a:lnTo>
                  <a:pt x="1416" y="0"/>
                </a:lnTo>
              </a:path>
            </a:pathLst>
          </a:custGeom>
          <a:noFill/>
          <a:ln w="29160">
            <a:solidFill>
              <a:srgbClr val="3465a4"/>
            </a:solidFill>
            <a:round/>
          </a:ln>
        </p:spPr>
        <p:style>
          <a:lnRef idx="0"/>
          <a:fillRef idx="0"/>
          <a:effectRef idx="0"/>
          <a:fontRef idx="minor"/>
        </p:style>
      </p:sp>
      <p:pic>
        <p:nvPicPr>
          <p:cNvPr id="150" name="" descr=""/>
          <p:cNvPicPr/>
          <p:nvPr/>
        </p:nvPicPr>
        <p:blipFill>
          <a:blip r:embed="rId1"/>
          <a:stretch/>
        </p:blipFill>
        <p:spPr>
          <a:xfrm>
            <a:off x="832680" y="1260000"/>
            <a:ext cx="3018600" cy="3564720"/>
          </a:xfrm>
          <a:prstGeom prst="rect">
            <a:avLst/>
          </a:prstGeom>
          <a:ln w="0">
            <a:noFill/>
          </a:ln>
        </p:spPr>
      </p:pic>
      <p:pic>
        <p:nvPicPr>
          <p:cNvPr id="151" name="" descr=""/>
          <p:cNvPicPr/>
          <p:nvPr/>
        </p:nvPicPr>
        <p:blipFill>
          <a:blip r:embed="rId2"/>
          <a:stretch/>
        </p:blipFill>
        <p:spPr>
          <a:xfrm>
            <a:off x="4589640" y="1440000"/>
            <a:ext cx="3113640" cy="3240000"/>
          </a:xfrm>
          <a:prstGeom prst="rect">
            <a:avLst/>
          </a:prstGeom>
          <a:ln w="0">
            <a:noFill/>
          </a:ln>
        </p:spPr>
      </p:pic>
      <p:pic>
        <p:nvPicPr>
          <p:cNvPr id="152" name="" descr=""/>
          <p:cNvPicPr/>
          <p:nvPr/>
        </p:nvPicPr>
        <p:blipFill>
          <a:blip r:embed="rId3"/>
          <a:stretch/>
        </p:blipFill>
        <p:spPr>
          <a:xfrm>
            <a:off x="8213400" y="1620000"/>
            <a:ext cx="3269880" cy="3240000"/>
          </a:xfrm>
          <a:prstGeom prst="rect">
            <a:avLst/>
          </a:prstGeom>
          <a:ln w="0">
            <a:noFill/>
          </a:ln>
        </p:spPr>
      </p:pic>
      <p:sp>
        <p:nvSpPr>
          <p:cNvPr id="153" name=""/>
          <p:cNvSpPr/>
          <p:nvPr/>
        </p:nvSpPr>
        <p:spPr>
          <a:xfrm>
            <a:off x="1165320" y="4824720"/>
            <a:ext cx="2253960" cy="396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000000"/>
                </a:solidFill>
                <a:latin typeface="Lato"/>
                <a:ea typeface="DejaVu Sans"/>
              </a:rPr>
              <a:t>Cows moo.</a:t>
            </a:r>
            <a:endParaRPr b="0" lang="en-PH" sz="2000" spc="-1" strike="noStrike">
              <a:latin typeface="Arial"/>
            </a:endParaRPr>
          </a:p>
        </p:txBody>
      </p:sp>
      <p:sp>
        <p:nvSpPr>
          <p:cNvPr id="154" name=""/>
          <p:cNvSpPr/>
          <p:nvPr/>
        </p:nvSpPr>
        <p:spPr>
          <a:xfrm>
            <a:off x="5012280" y="4824000"/>
            <a:ext cx="2295000" cy="396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000000"/>
                </a:solidFill>
                <a:latin typeface="Lato"/>
                <a:ea typeface="DejaVu Sans"/>
              </a:rPr>
              <a:t>Goats bleat.</a:t>
            </a:r>
            <a:endParaRPr b="0" lang="en-PH" sz="2000" spc="-1" strike="noStrike">
              <a:latin typeface="Arial"/>
            </a:endParaRPr>
          </a:p>
        </p:txBody>
      </p:sp>
      <p:sp>
        <p:nvSpPr>
          <p:cNvPr id="155" name=""/>
          <p:cNvSpPr/>
          <p:nvPr/>
        </p:nvSpPr>
        <p:spPr>
          <a:xfrm>
            <a:off x="9072000" y="4788000"/>
            <a:ext cx="1799280" cy="396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000000"/>
                </a:solidFill>
                <a:latin typeface="Lato"/>
                <a:ea typeface="DejaVu Sans"/>
              </a:rPr>
              <a:t>Sheep baa.</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
          <p:cNvSpPr/>
          <p:nvPr/>
        </p:nvSpPr>
        <p:spPr>
          <a:xfrm>
            <a:off x="720000" y="763560"/>
            <a:ext cx="9899280" cy="17557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2000" spc="-1" strike="noStrike">
                <a:solidFill>
                  <a:srgbClr val="000000"/>
                </a:solidFill>
                <a:latin typeface="Lato"/>
                <a:ea typeface="DejaVu Sans"/>
              </a:rPr>
              <a:t>Other sources of the sounds you heard.</a:t>
            </a:r>
            <a:endParaRPr b="0" lang="en-PH" sz="2000" spc="-1" strike="noStrike">
              <a:latin typeface="Arial"/>
            </a:endParaRPr>
          </a:p>
        </p:txBody>
      </p:sp>
      <p:sp>
        <p:nvSpPr>
          <p:cNvPr id="157" name=""/>
          <p:cNvSpPr/>
          <p:nvPr/>
        </p:nvSpPr>
        <p:spPr>
          <a:xfrm>
            <a:off x="504360" y="1440000"/>
            <a:ext cx="3599280" cy="4140000"/>
          </a:xfrm>
          <a:custGeom>
            <a:avLst/>
            <a:gdLst/>
            <a:ahLst/>
            <a:rect l="l" t="t" r="r" b="b"/>
            <a:pathLst>
              <a:path w="10002" h="8502">
                <a:moveTo>
                  <a:pt x="1416" y="0"/>
                </a:moveTo>
                <a:lnTo>
                  <a:pt x="1417" y="0"/>
                </a:lnTo>
                <a:cubicBezTo>
                  <a:pt x="1168" y="0"/>
                  <a:pt x="924" y="65"/>
                  <a:pt x="708" y="190"/>
                </a:cubicBezTo>
                <a:cubicBezTo>
                  <a:pt x="493" y="314"/>
                  <a:pt x="314" y="493"/>
                  <a:pt x="190" y="708"/>
                </a:cubicBezTo>
                <a:cubicBezTo>
                  <a:pt x="65" y="924"/>
                  <a:pt x="0" y="1168"/>
                  <a:pt x="0" y="1417"/>
                </a:cubicBezTo>
                <a:lnTo>
                  <a:pt x="0" y="7084"/>
                </a:lnTo>
                <a:lnTo>
                  <a:pt x="0" y="7084"/>
                </a:lnTo>
                <a:cubicBezTo>
                  <a:pt x="0" y="7333"/>
                  <a:pt x="65" y="7577"/>
                  <a:pt x="190" y="7793"/>
                </a:cubicBezTo>
                <a:cubicBezTo>
                  <a:pt x="314" y="8008"/>
                  <a:pt x="493" y="8187"/>
                  <a:pt x="708" y="8311"/>
                </a:cubicBezTo>
                <a:cubicBezTo>
                  <a:pt x="924" y="8436"/>
                  <a:pt x="1168" y="8501"/>
                  <a:pt x="1417" y="8501"/>
                </a:cubicBezTo>
                <a:lnTo>
                  <a:pt x="8584" y="8501"/>
                </a:lnTo>
                <a:lnTo>
                  <a:pt x="8584" y="8501"/>
                </a:lnTo>
                <a:cubicBezTo>
                  <a:pt x="8833" y="8501"/>
                  <a:pt x="9077" y="8436"/>
                  <a:pt x="9293" y="8311"/>
                </a:cubicBezTo>
                <a:cubicBezTo>
                  <a:pt x="9508" y="8187"/>
                  <a:pt x="9687" y="8008"/>
                  <a:pt x="9811" y="7793"/>
                </a:cubicBezTo>
                <a:cubicBezTo>
                  <a:pt x="9936" y="7577"/>
                  <a:pt x="10001" y="7333"/>
                  <a:pt x="10001" y="7084"/>
                </a:cubicBezTo>
                <a:lnTo>
                  <a:pt x="10001" y="1416"/>
                </a:lnTo>
                <a:lnTo>
                  <a:pt x="10001" y="1417"/>
                </a:lnTo>
                <a:lnTo>
                  <a:pt x="10001" y="1417"/>
                </a:lnTo>
                <a:cubicBezTo>
                  <a:pt x="10001" y="1168"/>
                  <a:pt x="9936" y="924"/>
                  <a:pt x="9811" y="708"/>
                </a:cubicBezTo>
                <a:cubicBezTo>
                  <a:pt x="9687" y="493"/>
                  <a:pt x="9508" y="314"/>
                  <a:pt x="9293" y="190"/>
                </a:cubicBezTo>
                <a:cubicBezTo>
                  <a:pt x="9077" y="65"/>
                  <a:pt x="8833" y="0"/>
                  <a:pt x="8584" y="0"/>
                </a:cubicBezTo>
                <a:lnTo>
                  <a:pt x="1416" y="0"/>
                </a:lnTo>
              </a:path>
            </a:pathLst>
          </a:custGeom>
          <a:noFill/>
          <a:ln w="29160">
            <a:solidFill>
              <a:srgbClr val="3465a4"/>
            </a:solidFill>
            <a:round/>
          </a:ln>
        </p:spPr>
        <p:style>
          <a:lnRef idx="0"/>
          <a:fillRef idx="0"/>
          <a:effectRef idx="0"/>
          <a:fontRef idx="minor"/>
        </p:style>
      </p:sp>
      <p:sp>
        <p:nvSpPr>
          <p:cNvPr id="158" name=""/>
          <p:cNvSpPr/>
          <p:nvPr/>
        </p:nvSpPr>
        <p:spPr>
          <a:xfrm>
            <a:off x="7920360" y="1620360"/>
            <a:ext cx="3599280" cy="3959640"/>
          </a:xfrm>
          <a:custGeom>
            <a:avLst/>
            <a:gdLst/>
            <a:ahLst/>
            <a:rect l="l" t="t" r="r" b="b"/>
            <a:pathLst>
              <a:path w="10002" h="8502">
                <a:moveTo>
                  <a:pt x="1416" y="0"/>
                </a:moveTo>
                <a:lnTo>
                  <a:pt x="1417" y="0"/>
                </a:lnTo>
                <a:cubicBezTo>
                  <a:pt x="1168" y="0"/>
                  <a:pt x="924" y="65"/>
                  <a:pt x="708" y="190"/>
                </a:cubicBezTo>
                <a:cubicBezTo>
                  <a:pt x="493" y="314"/>
                  <a:pt x="314" y="493"/>
                  <a:pt x="190" y="708"/>
                </a:cubicBezTo>
                <a:cubicBezTo>
                  <a:pt x="65" y="924"/>
                  <a:pt x="0" y="1168"/>
                  <a:pt x="0" y="1417"/>
                </a:cubicBezTo>
                <a:lnTo>
                  <a:pt x="0" y="7084"/>
                </a:lnTo>
                <a:lnTo>
                  <a:pt x="0" y="7084"/>
                </a:lnTo>
                <a:cubicBezTo>
                  <a:pt x="0" y="7333"/>
                  <a:pt x="65" y="7577"/>
                  <a:pt x="190" y="7793"/>
                </a:cubicBezTo>
                <a:cubicBezTo>
                  <a:pt x="314" y="8008"/>
                  <a:pt x="493" y="8187"/>
                  <a:pt x="708" y="8311"/>
                </a:cubicBezTo>
                <a:cubicBezTo>
                  <a:pt x="924" y="8436"/>
                  <a:pt x="1168" y="8501"/>
                  <a:pt x="1417" y="8501"/>
                </a:cubicBezTo>
                <a:lnTo>
                  <a:pt x="8584" y="8501"/>
                </a:lnTo>
                <a:lnTo>
                  <a:pt x="8584" y="8501"/>
                </a:lnTo>
                <a:cubicBezTo>
                  <a:pt x="8833" y="8501"/>
                  <a:pt x="9077" y="8436"/>
                  <a:pt x="9293" y="8311"/>
                </a:cubicBezTo>
                <a:cubicBezTo>
                  <a:pt x="9508" y="8187"/>
                  <a:pt x="9687" y="8008"/>
                  <a:pt x="9811" y="7793"/>
                </a:cubicBezTo>
                <a:cubicBezTo>
                  <a:pt x="9936" y="7577"/>
                  <a:pt x="10001" y="7333"/>
                  <a:pt x="10001" y="7084"/>
                </a:cubicBezTo>
                <a:lnTo>
                  <a:pt x="10001" y="1416"/>
                </a:lnTo>
                <a:lnTo>
                  <a:pt x="10001" y="1417"/>
                </a:lnTo>
                <a:lnTo>
                  <a:pt x="10001" y="1417"/>
                </a:lnTo>
                <a:cubicBezTo>
                  <a:pt x="10001" y="1168"/>
                  <a:pt x="9936" y="924"/>
                  <a:pt x="9811" y="708"/>
                </a:cubicBezTo>
                <a:cubicBezTo>
                  <a:pt x="9687" y="493"/>
                  <a:pt x="9508" y="314"/>
                  <a:pt x="9293" y="190"/>
                </a:cubicBezTo>
                <a:cubicBezTo>
                  <a:pt x="9077" y="65"/>
                  <a:pt x="8833" y="0"/>
                  <a:pt x="8584" y="0"/>
                </a:cubicBezTo>
                <a:lnTo>
                  <a:pt x="1416" y="0"/>
                </a:lnTo>
              </a:path>
            </a:pathLst>
          </a:custGeom>
          <a:noFill/>
          <a:ln w="29160">
            <a:solidFill>
              <a:srgbClr val="3465a4"/>
            </a:solidFill>
            <a:round/>
          </a:ln>
        </p:spPr>
        <p:style>
          <a:lnRef idx="0"/>
          <a:fillRef idx="0"/>
          <a:effectRef idx="0"/>
          <a:fontRef idx="minor"/>
        </p:style>
      </p:sp>
      <p:sp>
        <p:nvSpPr>
          <p:cNvPr id="159" name=""/>
          <p:cNvSpPr/>
          <p:nvPr/>
        </p:nvSpPr>
        <p:spPr>
          <a:xfrm>
            <a:off x="4212360" y="1620360"/>
            <a:ext cx="3599280" cy="3959640"/>
          </a:xfrm>
          <a:custGeom>
            <a:avLst/>
            <a:gdLst/>
            <a:ahLst/>
            <a:rect l="l" t="t" r="r" b="b"/>
            <a:pathLst>
              <a:path w="10002" h="8502">
                <a:moveTo>
                  <a:pt x="1416" y="0"/>
                </a:moveTo>
                <a:lnTo>
                  <a:pt x="1417" y="0"/>
                </a:lnTo>
                <a:cubicBezTo>
                  <a:pt x="1168" y="0"/>
                  <a:pt x="924" y="65"/>
                  <a:pt x="708" y="190"/>
                </a:cubicBezTo>
                <a:cubicBezTo>
                  <a:pt x="493" y="314"/>
                  <a:pt x="314" y="493"/>
                  <a:pt x="190" y="708"/>
                </a:cubicBezTo>
                <a:cubicBezTo>
                  <a:pt x="65" y="924"/>
                  <a:pt x="0" y="1168"/>
                  <a:pt x="0" y="1417"/>
                </a:cubicBezTo>
                <a:lnTo>
                  <a:pt x="0" y="7084"/>
                </a:lnTo>
                <a:lnTo>
                  <a:pt x="0" y="7084"/>
                </a:lnTo>
                <a:cubicBezTo>
                  <a:pt x="0" y="7333"/>
                  <a:pt x="65" y="7577"/>
                  <a:pt x="190" y="7793"/>
                </a:cubicBezTo>
                <a:cubicBezTo>
                  <a:pt x="314" y="8008"/>
                  <a:pt x="493" y="8187"/>
                  <a:pt x="708" y="8311"/>
                </a:cubicBezTo>
                <a:cubicBezTo>
                  <a:pt x="924" y="8436"/>
                  <a:pt x="1168" y="8501"/>
                  <a:pt x="1417" y="8501"/>
                </a:cubicBezTo>
                <a:lnTo>
                  <a:pt x="8584" y="8501"/>
                </a:lnTo>
                <a:lnTo>
                  <a:pt x="8584" y="8501"/>
                </a:lnTo>
                <a:cubicBezTo>
                  <a:pt x="8833" y="8501"/>
                  <a:pt x="9077" y="8436"/>
                  <a:pt x="9293" y="8311"/>
                </a:cubicBezTo>
                <a:cubicBezTo>
                  <a:pt x="9508" y="8187"/>
                  <a:pt x="9687" y="8008"/>
                  <a:pt x="9811" y="7793"/>
                </a:cubicBezTo>
                <a:cubicBezTo>
                  <a:pt x="9936" y="7577"/>
                  <a:pt x="10001" y="7333"/>
                  <a:pt x="10001" y="7084"/>
                </a:cubicBezTo>
                <a:lnTo>
                  <a:pt x="10001" y="1416"/>
                </a:lnTo>
                <a:lnTo>
                  <a:pt x="10001" y="1417"/>
                </a:lnTo>
                <a:lnTo>
                  <a:pt x="10001" y="1417"/>
                </a:lnTo>
                <a:cubicBezTo>
                  <a:pt x="10001" y="1168"/>
                  <a:pt x="9936" y="924"/>
                  <a:pt x="9811" y="708"/>
                </a:cubicBezTo>
                <a:cubicBezTo>
                  <a:pt x="9687" y="493"/>
                  <a:pt x="9508" y="314"/>
                  <a:pt x="9293" y="190"/>
                </a:cubicBezTo>
                <a:cubicBezTo>
                  <a:pt x="9077" y="65"/>
                  <a:pt x="8833" y="0"/>
                  <a:pt x="8584" y="0"/>
                </a:cubicBezTo>
                <a:lnTo>
                  <a:pt x="1416" y="0"/>
                </a:lnTo>
              </a:path>
            </a:pathLst>
          </a:custGeom>
          <a:noFill/>
          <a:ln w="29160">
            <a:solidFill>
              <a:srgbClr val="3465a4"/>
            </a:solidFill>
            <a:round/>
          </a:ln>
        </p:spPr>
        <p:style>
          <a:lnRef idx="0"/>
          <a:fillRef idx="0"/>
          <a:effectRef idx="0"/>
          <a:fontRef idx="minor"/>
        </p:style>
      </p:sp>
      <p:pic>
        <p:nvPicPr>
          <p:cNvPr id="160" name="" descr=""/>
          <p:cNvPicPr/>
          <p:nvPr/>
        </p:nvPicPr>
        <p:blipFill>
          <a:blip r:embed="rId1"/>
          <a:stretch/>
        </p:blipFill>
        <p:spPr>
          <a:xfrm>
            <a:off x="720000" y="1800000"/>
            <a:ext cx="3265920" cy="2952000"/>
          </a:xfrm>
          <a:prstGeom prst="rect">
            <a:avLst/>
          </a:prstGeom>
          <a:ln w="0">
            <a:noFill/>
          </a:ln>
        </p:spPr>
      </p:pic>
      <p:pic>
        <p:nvPicPr>
          <p:cNvPr id="161" name="" descr=""/>
          <p:cNvPicPr/>
          <p:nvPr/>
        </p:nvPicPr>
        <p:blipFill>
          <a:blip r:embed="rId2"/>
          <a:stretch/>
        </p:blipFill>
        <p:spPr>
          <a:xfrm>
            <a:off x="4512240" y="1823760"/>
            <a:ext cx="3139920" cy="2676240"/>
          </a:xfrm>
          <a:prstGeom prst="rect">
            <a:avLst/>
          </a:prstGeom>
          <a:ln w="0">
            <a:noFill/>
          </a:ln>
        </p:spPr>
      </p:pic>
      <p:pic>
        <p:nvPicPr>
          <p:cNvPr id="162" name="" descr=""/>
          <p:cNvPicPr/>
          <p:nvPr/>
        </p:nvPicPr>
        <p:blipFill>
          <a:blip r:embed="rId3"/>
          <a:stretch/>
        </p:blipFill>
        <p:spPr>
          <a:xfrm>
            <a:off x="8280000" y="1800000"/>
            <a:ext cx="3058920" cy="2519280"/>
          </a:xfrm>
          <a:prstGeom prst="rect">
            <a:avLst/>
          </a:prstGeom>
          <a:ln w="0">
            <a:noFill/>
          </a:ln>
        </p:spPr>
      </p:pic>
      <p:sp>
        <p:nvSpPr>
          <p:cNvPr id="163" name=""/>
          <p:cNvSpPr/>
          <p:nvPr/>
        </p:nvSpPr>
        <p:spPr>
          <a:xfrm>
            <a:off x="1080000" y="4752000"/>
            <a:ext cx="2519280" cy="396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000000"/>
                </a:solidFill>
                <a:latin typeface="Lato"/>
                <a:ea typeface="DejaVu Sans"/>
              </a:rPr>
              <a:t>tricycles – vroom</a:t>
            </a:r>
            <a:endParaRPr b="0" lang="en-PH" sz="2000" spc="-1" strike="noStrike">
              <a:latin typeface="Arial"/>
            </a:endParaRPr>
          </a:p>
        </p:txBody>
      </p:sp>
      <p:sp>
        <p:nvSpPr>
          <p:cNvPr id="164" name=""/>
          <p:cNvSpPr/>
          <p:nvPr/>
        </p:nvSpPr>
        <p:spPr>
          <a:xfrm>
            <a:off x="5073840" y="4680720"/>
            <a:ext cx="1945440" cy="39600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000000"/>
                </a:solidFill>
                <a:latin typeface="Lato"/>
                <a:ea typeface="DejaVu Sans"/>
              </a:rPr>
              <a:t>buses – vroom</a:t>
            </a:r>
            <a:endParaRPr b="0" lang="en-PH" sz="2000" spc="-1" strike="noStrike">
              <a:latin typeface="Arial"/>
            </a:endParaRPr>
          </a:p>
        </p:txBody>
      </p:sp>
      <p:sp>
        <p:nvSpPr>
          <p:cNvPr id="165" name=""/>
          <p:cNvSpPr/>
          <p:nvPr/>
        </p:nvSpPr>
        <p:spPr>
          <a:xfrm>
            <a:off x="8388000" y="4716720"/>
            <a:ext cx="2951280" cy="70236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solidFill>
                  <a:srgbClr val="000000"/>
                </a:solidFill>
                <a:latin typeface="Lato"/>
                <a:ea typeface="DejaVu Sans"/>
              </a:rPr>
              <a:t>horn from ships – honk</a:t>
            </a:r>
            <a:endParaRPr b="0" lang="en-PH" sz="2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
          <p:cNvSpPr/>
          <p:nvPr/>
        </p:nvSpPr>
        <p:spPr>
          <a:xfrm>
            <a:off x="547200" y="360000"/>
            <a:ext cx="9892080" cy="1097640"/>
          </a:xfrm>
          <a:prstGeom prst="rect">
            <a:avLst/>
          </a:prstGeom>
          <a:noFill/>
          <a:ln w="0">
            <a:noFill/>
          </a:ln>
        </p:spPr>
        <p:style>
          <a:lnRef idx="0"/>
          <a:fillRef idx="0"/>
          <a:effectRef idx="0"/>
          <a:fontRef idx="minor"/>
        </p:style>
        <p:txBody>
          <a:bodyPr lIns="90000" rIns="90000" tIns="45000" bIns="45000" anchor="t">
            <a:noAutofit/>
          </a:bodyPr>
          <a:p>
            <a:pPr>
              <a:lnSpc>
                <a:spcPct val="150000"/>
              </a:lnSpc>
              <a:buNone/>
            </a:pPr>
            <a:r>
              <a:rPr b="1" lang="en-PH" sz="2400" spc="-1" strike="noStrike">
                <a:solidFill>
                  <a:srgbClr val="000000"/>
                </a:solidFill>
                <a:highlight>
                  <a:srgbClr val="ffd7d7"/>
                </a:highlight>
                <a:latin typeface="Lato"/>
                <a:ea typeface="DejaVu Sans"/>
              </a:rPr>
              <a:t>Book and Print Knowledge</a:t>
            </a:r>
            <a:endParaRPr b="0" lang="en-PH" sz="2400" spc="-1" strike="noStrike">
              <a:latin typeface="Arial"/>
            </a:endParaRPr>
          </a:p>
          <a:p>
            <a:pPr>
              <a:lnSpc>
                <a:spcPct val="150000"/>
              </a:lnSpc>
              <a:buNone/>
            </a:pPr>
            <a:r>
              <a:rPr b="0" lang="en-PH" sz="2000" spc="-1" strike="noStrike">
                <a:solidFill>
                  <a:srgbClr val="000000"/>
                </a:solidFill>
                <a:latin typeface="Lato"/>
                <a:ea typeface="DejaVu Sans"/>
              </a:rPr>
              <a:t>Along the way, Joel saw a lot of road signs. Can you read them?</a:t>
            </a:r>
            <a:endParaRPr b="0" lang="en-PH" sz="2000" spc="-1" strike="noStrike">
              <a:latin typeface="Arial"/>
            </a:endParaRPr>
          </a:p>
        </p:txBody>
      </p:sp>
      <p:sp>
        <p:nvSpPr>
          <p:cNvPr id="167" name=""/>
          <p:cNvSpPr/>
          <p:nvPr/>
        </p:nvSpPr>
        <p:spPr>
          <a:xfrm>
            <a:off x="720000" y="1620000"/>
            <a:ext cx="10619280" cy="4319280"/>
          </a:xfrm>
          <a:prstGeom prst="rect">
            <a:avLst/>
          </a:prstGeom>
          <a:noFill/>
          <a:ln w="29160">
            <a:solidFill>
              <a:srgbClr val="000000"/>
            </a:solidFill>
            <a:round/>
          </a:ln>
        </p:spPr>
        <p:style>
          <a:lnRef idx="0"/>
          <a:fillRef idx="0"/>
          <a:effectRef idx="0"/>
          <a:fontRef idx="minor"/>
        </p:style>
      </p:sp>
      <p:pic>
        <p:nvPicPr>
          <p:cNvPr id="168" name="" descr=""/>
          <p:cNvPicPr/>
          <p:nvPr/>
        </p:nvPicPr>
        <p:blipFill>
          <a:blip r:embed="rId1"/>
          <a:stretch/>
        </p:blipFill>
        <p:spPr>
          <a:xfrm>
            <a:off x="936000" y="1798920"/>
            <a:ext cx="10079280" cy="396036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2864</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2023-08-05T08:52:23Z</dcterms:modified>
  <cp:revision>180</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