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Word Problems Involving Addition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and Subtraction of Decimals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9080" y="10533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Remember these steps in solving problems involving addition and subtraction of decimals.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Understand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Carry out the plan/Solve.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4. Look back.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us try to use these steps in solving the following problems.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1: </a:t>
            </a:r>
            <a:r>
              <a:rPr b="0" lang="en-PH" sz="1800" spc="-1" strike="noStrike">
                <a:latin typeface="Lato"/>
              </a:rPr>
              <a:t>Tina saved ₱230.75 from her baon last week, and she saved ₱130.50 this week. How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much money did she save in all?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649080" y="3780000"/>
            <a:ext cx="10514520" cy="899640"/>
          </a:xfrm>
          <a:prstGeom prst="rect">
            <a:avLst/>
          </a:prstGeom>
          <a:noFill/>
          <a:ln w="72000">
            <a:solidFill>
              <a:srgbClr val="d62e4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45120" y="54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</a:t>
            </a:r>
            <a:r>
              <a:rPr b="0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Understand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a. What is being asked?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</a:t>
            </a:r>
            <a:r>
              <a:rPr b="0" lang="en-PH" sz="1800" spc="-1" strike="noStrike">
                <a:latin typeface="Lato"/>
              </a:rPr>
              <a:t>Answer: How much money did she save in all?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</a:t>
            </a:r>
            <a:r>
              <a:rPr b="0" lang="en-PH" sz="1800" spc="-1" strike="noStrike">
                <a:latin typeface="Lato"/>
              </a:rPr>
              <a:t>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b. What facts are given?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</a:t>
            </a:r>
            <a:r>
              <a:rPr b="0" lang="en-PH" sz="1800" spc="-1" strike="noStrike">
                <a:latin typeface="Lato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₱</a:t>
            </a:r>
            <a:r>
              <a:rPr b="0" lang="en-PH" sz="1800" spc="-1" strike="noStrike">
                <a:latin typeface="Lato"/>
              </a:rPr>
              <a:t>230.75 − savings from her baon last week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₱</a:t>
            </a:r>
            <a:r>
              <a:rPr b="0" lang="en-PH" sz="1800" spc="-1" strike="noStrike">
                <a:latin typeface="Lato"/>
              </a:rPr>
              <a:t>130.50 − savings this week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What operation will you use?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Answer: Addition (the clue word is “in all”)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645120" y="8733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Carry out the plan/Solve.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Tina saved ₱631.25 in all.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Look back.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Did you use the correct formula? Yes.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Does the answer make sense? Yes.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Did you label the answer correctly? Yes.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3745080" y="2021760"/>
            <a:ext cx="1294560" cy="103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5120" y="10533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Problem 2: </a:t>
            </a:r>
            <a:r>
              <a:rPr b="0" lang="en-PH" sz="1800" spc="-1" strike="noStrike">
                <a:latin typeface="Lato"/>
              </a:rPr>
              <a:t>Let us solve the problem in Capture.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</a:t>
            </a:r>
            <a:r>
              <a:rPr b="0" lang="en-PH" sz="1800" spc="-1" strike="noStrike">
                <a:latin typeface="Lato"/>
              </a:rPr>
              <a:t>Randy had ₱500.00. He went to a bookstore and bought 3 notebooks for ₱27.50 each and a dictionary that costs ₱285.25. How much money was left to him?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Understand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a. What is being asked?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r>
              <a:rPr b="0" lang="en-PH" sz="1800" spc="-1" strike="noStrike">
                <a:latin typeface="Lato"/>
              </a:rPr>
              <a:t>Answer: How much money was left to him?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b. What facts are given?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r>
              <a:rPr b="0" lang="en-PH" sz="1800" spc="-1" strike="noStrike">
                <a:latin typeface="Lato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latin typeface="Lato"/>
              </a:rPr>
              <a:t>Randy’s money is ₱500.00.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latin typeface="Lato"/>
              </a:rPr>
              <a:t>3 notebooks for ₱27.50 each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₱</a:t>
            </a:r>
            <a:r>
              <a:rPr b="0" lang="en-PH" sz="1800" spc="-1" strike="noStrike">
                <a:latin typeface="Lato"/>
              </a:rPr>
              <a:t>285.25, cost of a dictionary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0000" y="1620000"/>
            <a:ext cx="10514520" cy="900000"/>
          </a:xfrm>
          <a:prstGeom prst="rect">
            <a:avLst/>
          </a:prstGeom>
          <a:noFill/>
          <a:ln w="72000">
            <a:solidFill>
              <a:srgbClr val="d62e4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645120" y="54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r>
              <a:rPr b="0" lang="en-PH" sz="1800" spc="-1" strike="noStrike">
                <a:latin typeface="Lato"/>
              </a:rPr>
              <a:t>What operation will you use?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r>
              <a:rPr b="0" lang="en-PH" sz="1800" spc="-1" strike="noStrike">
                <a:latin typeface="Lato"/>
              </a:rPr>
              <a:t>Answer: Addition and subtraction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</a:t>
            </a:r>
            <a:r>
              <a:rPr b="0" lang="en-PH" sz="1800" spc="-1" strike="noStrike">
                <a:latin typeface="Lato"/>
              </a:rPr>
              <a:t>16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Carry out the plan/Solve.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3600000" y="3641760"/>
            <a:ext cx="1762920" cy="235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645120" y="540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Randy’s money after buying 3 notebooks and a dictionary is ₱132.25.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Look back.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Did you use the correct formula? Yes.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Does the answer make sense? Yes.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Did you label the answer correctly? Yes.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319480" y="1473840"/>
            <a:ext cx="1460160" cy="122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645120" y="8733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Word Problems Involving Addition and Subtraction of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the following problems.         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Randy weighs 55.14 kilograms and his brother,                       1.  11.86 kilograms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Manny, is 43.28 kilograms.What is the difference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between their weights?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Isabel bought ice cream and a sandwich at the                        2.  ₱35.75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canteen. She paid ₱25.50 for the ice cream and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₱</a:t>
            </a:r>
            <a:r>
              <a:rPr b="0" lang="en-PH" sz="1800" spc="-1" strike="noStrike">
                <a:latin typeface="Lato"/>
              </a:rPr>
              <a:t>10.25 for the sandwich. How much did she spend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on her food?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2023-03-15T14:43:28Z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