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3.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31.xml.rels" ContentType="application/vnd.openxmlformats-package.relationships+xml"/>
  <Override PartName="/ppt/slideLayouts/_rels/slideLayout20.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3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8.xml.rels" ContentType="application/vnd.openxmlformats-package.relationships+xml"/>
  <Override PartName="/ppt/slideLayouts/_rels/slideLayout36.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3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33.xml" ContentType="application/vnd.openxmlformats-officedocument.presentationml.slideLayout+xml"/>
  <Override PartName="/ppt/slideLayouts/slideLayout28.xml" ContentType="application/vnd.openxmlformats-officedocument.presentationml.slideLayout+xml"/>
  <Override PartName="/ppt/slideLayouts/slideLayout34.xml" ContentType="application/vnd.openxmlformats-officedocument.presentationml.slideLayout+xml"/>
  <Override PartName="/ppt/slideLayouts/slideLayout29.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_rels/slide9.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3.xml.rels" ContentType="application/vnd.openxmlformats-package.relationships+xml"/>
  <Override PartName="/ppt/slides/_rels/slide2.xml.rels" ContentType="application/vnd.openxmlformats-package.relationships+xml"/>
  <Override PartName="/ppt/slides/_rels/slide1.xml.rels" ContentType="application/vnd.openxmlformats-package.relationship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 id="264" r:id="rId13"/>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5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89"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1"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94"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6"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99"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0"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4"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8"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0"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1"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5"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6"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8"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9"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0"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1"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2"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3"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87800" cy="68536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pic>
        <p:nvPicPr>
          <p:cNvPr id="1" name="Picture 4" descr=""/>
          <p:cNvPicPr/>
          <p:nvPr/>
        </p:nvPicPr>
        <p:blipFill>
          <a:blip r:embed="rId3"/>
          <a:stretch/>
        </p:blipFill>
        <p:spPr>
          <a:xfrm>
            <a:off x="333000" y="1801080"/>
            <a:ext cx="2794680" cy="2794680"/>
          </a:xfrm>
          <a:prstGeom prst="rect">
            <a:avLst/>
          </a:prstGeom>
          <a:ln w="0">
            <a:noFill/>
          </a:ln>
        </p:spPr>
      </p:pic>
      <p:sp>
        <p:nvSpPr>
          <p:cNvPr id="2" name="Rectangle 5"/>
          <p:cNvSpPr/>
          <p:nvPr/>
        </p:nvSpPr>
        <p:spPr>
          <a:xfrm>
            <a:off x="3487320" y="1475280"/>
            <a:ext cx="8700120" cy="385812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sp>
      <p:sp>
        <p:nvSpPr>
          <p:cNvPr id="3" name="Rectangle 8"/>
          <p:cNvSpPr/>
          <p:nvPr/>
        </p:nvSpPr>
        <p:spPr>
          <a:xfrm>
            <a:off x="3487320" y="5337720"/>
            <a:ext cx="8700120" cy="379800"/>
          </a:xfrm>
          <a:prstGeom prst="rect">
            <a:avLst/>
          </a:prstGeom>
          <a:gradFill rotWithShape="0">
            <a:gsLst>
              <a:gs pos="0">
                <a:srgbClr val="c00000"/>
              </a:gs>
              <a:gs pos="100000">
                <a:srgbClr val="e9bf0e">
                  <a:alpha val="83137"/>
                </a:srgbClr>
              </a:gs>
            </a:gsLst>
            <a:lin ang="0"/>
          </a:gradFill>
          <a:ln>
            <a:noFill/>
          </a:ln>
        </p:spPr>
        <p:style>
          <a:lnRef idx="2">
            <a:schemeClr val="accent1">
              <a:shade val="50000"/>
            </a:schemeClr>
          </a:lnRef>
          <a:fillRef idx="1">
            <a:schemeClr val="accent1"/>
          </a:fillRef>
          <a:effectRef idx="0">
            <a:schemeClr val="accent1"/>
          </a:effectRef>
          <a:fontRef idx="minor"/>
        </p:style>
      </p:sp>
      <p:sp>
        <p:nvSpPr>
          <p:cNvPr id="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5"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2" name="Picture 18" descr=""/>
          <p:cNvPicPr/>
          <p:nvPr/>
        </p:nvPicPr>
        <p:blipFill>
          <a:blip r:embed="rId2"/>
          <a:stretch/>
        </p:blipFill>
        <p:spPr>
          <a:xfrm>
            <a:off x="0" y="6242760"/>
            <a:ext cx="12187800" cy="630720"/>
          </a:xfrm>
          <a:prstGeom prst="rect">
            <a:avLst/>
          </a:prstGeom>
          <a:ln w="0">
            <a:noFill/>
          </a:ln>
        </p:spPr>
      </p:pic>
      <p:sp>
        <p:nvSpPr>
          <p:cNvPr id="43" name="Rectangle 7"/>
          <p:cNvSpPr/>
          <p:nvPr/>
        </p:nvSpPr>
        <p:spPr>
          <a:xfrm>
            <a:off x="10868760" y="0"/>
            <a:ext cx="966240" cy="96624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sp>
      <p:pic>
        <p:nvPicPr>
          <p:cNvPr id="44" name="Picture 10" descr=""/>
          <p:cNvPicPr/>
          <p:nvPr/>
        </p:nvPicPr>
        <p:blipFill>
          <a:blip r:embed="rId3"/>
          <a:stretch/>
        </p:blipFill>
        <p:spPr>
          <a:xfrm>
            <a:off x="10857240" y="-64440"/>
            <a:ext cx="1030320" cy="1030320"/>
          </a:xfrm>
          <a:prstGeom prst="rect">
            <a:avLst/>
          </a:prstGeom>
          <a:ln w="0">
            <a:noFill/>
          </a:ln>
        </p:spPr>
      </p:pic>
      <p:sp>
        <p:nvSpPr>
          <p:cNvPr id="45" name="TextBox 9"/>
          <p:cNvSpPr/>
          <p:nvPr/>
        </p:nvSpPr>
        <p:spPr>
          <a:xfrm>
            <a:off x="185400" y="6362280"/>
            <a:ext cx="468756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46" name="TextBox 11"/>
          <p:cNvSpPr/>
          <p:nvPr/>
        </p:nvSpPr>
        <p:spPr>
          <a:xfrm>
            <a:off x="9452520" y="6352200"/>
            <a:ext cx="261900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4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48"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5" name="New REX Education Mission Logo V.png" descr="New REX Education Mission Logo V.png"/>
          <p:cNvPicPr/>
          <p:nvPr/>
        </p:nvPicPr>
        <p:blipFill>
          <a:blip r:embed="rId2"/>
          <a:stretch/>
        </p:blipFill>
        <p:spPr>
          <a:xfrm>
            <a:off x="2755800" y="1508760"/>
            <a:ext cx="6612120" cy="3380400"/>
          </a:xfrm>
          <a:prstGeom prst="rect">
            <a:avLst/>
          </a:prstGeom>
          <a:ln w="12700">
            <a:noFill/>
          </a:ln>
        </p:spPr>
      </p:pic>
      <p:sp>
        <p:nvSpPr>
          <p:cNvPr id="8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87"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25.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 name="TextBox 7"/>
          <p:cNvSpPr/>
          <p:nvPr/>
        </p:nvSpPr>
        <p:spPr>
          <a:xfrm>
            <a:off x="3780000" y="2953080"/>
            <a:ext cx="8097120" cy="63828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0" lang="en-US" sz="3600" spc="-1" strike="noStrike">
                <a:solidFill>
                  <a:srgbClr val="ffffff"/>
                </a:solidFill>
                <a:latin typeface="Montserrat Medium"/>
                <a:ea typeface="Arial;Arial"/>
              </a:rPr>
              <a:t>Banghay ng Kuwento</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5" name="PlaceHolder 1"/>
          <p:cNvSpPr>
            <a:spLocks noGrp="1"/>
          </p:cNvSpPr>
          <p:nvPr>
            <p:ph type="title"/>
          </p:nvPr>
        </p:nvSpPr>
        <p:spPr>
          <a:xfrm>
            <a:off x="0" y="0"/>
            <a:ext cx="5281200" cy="899280"/>
          </a:xfrm>
          <a:prstGeom prst="rect">
            <a:avLst/>
          </a:prstGeom>
          <a:noFill/>
          <a:ln w="0">
            <a:noFill/>
          </a:ln>
        </p:spPr>
        <p:txBody>
          <a:bodyPr lIns="90000" rIns="90000" tIns="45000" bIns="45000" anchor="ctr">
            <a:normAutofit/>
          </a:bodyPr>
          <a:p>
            <a:pPr>
              <a:lnSpc>
                <a:spcPct val="100000"/>
              </a:lnSpc>
              <a:spcBef>
                <a:spcPts val="1599"/>
              </a:spcBef>
              <a:spcAft>
                <a:spcPts val="201"/>
              </a:spcAft>
              <a:buNone/>
            </a:pPr>
            <a:r>
              <a:rPr b="0" lang="en-US" sz="3600" spc="-1" strike="noStrike">
                <a:solidFill>
                  <a:srgbClr val="000000"/>
                </a:solidFill>
                <a:latin typeface="Lato"/>
                <a:ea typeface="Arial;Arial"/>
              </a:rPr>
              <a:t>Banghay ng Kuwento</a:t>
            </a:r>
            <a:endParaRPr b="0" lang="en-PH" sz="3600" spc="-1" strike="noStrike">
              <a:latin typeface="Arial"/>
            </a:endParaRPr>
          </a:p>
        </p:txBody>
      </p:sp>
      <p:sp>
        <p:nvSpPr>
          <p:cNvPr id="126" name=""/>
          <p:cNvSpPr/>
          <p:nvPr/>
        </p:nvSpPr>
        <p:spPr>
          <a:xfrm>
            <a:off x="360720" y="1080720"/>
            <a:ext cx="11338920" cy="4858920"/>
          </a:xfrm>
          <a:prstGeom prst="rect">
            <a:avLst/>
          </a:prstGeom>
          <a:noFill/>
          <a:ln w="0">
            <a:noFill/>
          </a:ln>
        </p:spPr>
        <p:style>
          <a:lnRef idx="0"/>
          <a:fillRef idx="0"/>
          <a:effectRef idx="0"/>
          <a:fontRef idx="minor"/>
        </p:style>
      </p:sp>
      <p:sp>
        <p:nvSpPr>
          <p:cNvPr id="127" name=""/>
          <p:cNvSpPr/>
          <p:nvPr/>
        </p:nvSpPr>
        <p:spPr>
          <a:xfrm>
            <a:off x="180000" y="1171080"/>
            <a:ext cx="11519640" cy="3544560"/>
          </a:xfrm>
          <a:prstGeom prst="rect">
            <a:avLst/>
          </a:prstGeom>
          <a:noFill/>
          <a:ln w="0">
            <a:noFill/>
          </a:ln>
        </p:spPr>
        <p:style>
          <a:lnRef idx="0"/>
          <a:fillRef idx="0"/>
          <a:effectRef idx="0"/>
          <a:fontRef idx="minor"/>
        </p:style>
        <p:txBody>
          <a:bodyPr lIns="90000" rIns="90000" tIns="45000" bIns="45000" anchor="t">
            <a:noAutofit/>
          </a:bodyPr>
          <a:p>
            <a:pPr>
              <a:lnSpc>
                <a:spcPct val="150000"/>
              </a:lnSpc>
              <a:buNone/>
            </a:pPr>
            <a:r>
              <a:rPr b="0" lang="en-PH" sz="1800" spc="-1" strike="noStrike">
                <a:solidFill>
                  <a:srgbClr val="000000"/>
                </a:solidFill>
                <a:latin typeface="Lato"/>
                <a:ea typeface="DejaVu Sans"/>
              </a:rPr>
              <a:t>Ang </a:t>
            </a:r>
            <a:r>
              <a:rPr b="1" lang="en-PH" sz="1800" spc="-1" strike="noStrike">
                <a:solidFill>
                  <a:srgbClr val="000000"/>
                </a:solidFill>
                <a:latin typeface="Lato"/>
                <a:ea typeface="DejaVu Sans"/>
              </a:rPr>
              <a:t>banghay</a:t>
            </a:r>
            <a:r>
              <a:rPr b="0" lang="en-PH" sz="1800" spc="-1" strike="noStrike">
                <a:solidFill>
                  <a:srgbClr val="000000"/>
                </a:solidFill>
                <a:latin typeface="Lato"/>
                <a:ea typeface="DejaVu Sans"/>
              </a:rPr>
              <a:t> ay ang pagkakaayos ng mga bahagi ng kuwento mula sa simula, kasukdulan, hanggang sa wakas. </a:t>
            </a:r>
            <a:endParaRPr b="0" lang="en-PH" sz="1800" spc="-1" strike="noStrike">
              <a:latin typeface="Arial"/>
            </a:endParaRPr>
          </a:p>
          <a:p>
            <a:pPr>
              <a:lnSpc>
                <a:spcPct val="150000"/>
              </a:lnSpc>
              <a:buNone/>
            </a:pPr>
            <a:endParaRPr b="0" lang="en-PH" sz="1800" spc="-1" strike="noStrike">
              <a:latin typeface="Arial"/>
            </a:endParaRPr>
          </a:p>
          <a:p>
            <a:pPr>
              <a:lnSpc>
                <a:spcPct val="150000"/>
              </a:lnSpc>
              <a:buNone/>
            </a:pPr>
            <a:r>
              <a:rPr b="1" lang="en-PH" sz="1800" spc="-1" strike="noStrike">
                <a:solidFill>
                  <a:srgbClr val="000000"/>
                </a:solidFill>
                <a:latin typeface="Lato"/>
                <a:ea typeface="DejaVu Sans"/>
              </a:rPr>
              <a:t>SIMULA -</a:t>
            </a:r>
            <a:r>
              <a:rPr b="0" lang="en-PH" sz="1800" spc="-1" strike="noStrike">
                <a:solidFill>
                  <a:srgbClr val="000000"/>
                </a:solidFill>
                <a:latin typeface="Lato"/>
                <a:ea typeface="DejaVu Sans"/>
              </a:rPr>
              <a:t>  ay bahaging nagpapakilala sa tauhan, tagpuan, at pangyayari na magbibigay-daan sa suliranin sa kuwento. </a:t>
            </a:r>
            <a:endParaRPr b="0" lang="en-PH" sz="1800" spc="-1" strike="noStrike">
              <a:latin typeface="Arial"/>
            </a:endParaRPr>
          </a:p>
          <a:p>
            <a:pPr>
              <a:lnSpc>
                <a:spcPct val="150000"/>
              </a:lnSpc>
              <a:buNone/>
            </a:pPr>
            <a:r>
              <a:rPr b="1" lang="en-PH" sz="1800" spc="-1" strike="noStrike">
                <a:solidFill>
                  <a:srgbClr val="000000"/>
                </a:solidFill>
                <a:latin typeface="Lato"/>
                <a:ea typeface="DejaVu Sans"/>
              </a:rPr>
              <a:t>KASUKDULAN- </a:t>
            </a:r>
            <a:r>
              <a:rPr b="0" lang="en-PH" sz="1800" spc="-1" strike="noStrike">
                <a:solidFill>
                  <a:srgbClr val="000000"/>
                </a:solidFill>
                <a:latin typeface="Lato"/>
                <a:ea typeface="DejaVu Sans"/>
              </a:rPr>
              <a:t> ang kapana-panabik na bahagi ng kuwento kung kailan malulutas ng tauhan ang kaniyang suliranin. </a:t>
            </a:r>
            <a:endParaRPr b="0" lang="en-PH" sz="1800" spc="-1" strike="noStrike">
              <a:latin typeface="Arial"/>
            </a:endParaRPr>
          </a:p>
          <a:p>
            <a:pPr>
              <a:lnSpc>
                <a:spcPct val="150000"/>
              </a:lnSpc>
              <a:buNone/>
            </a:pPr>
            <a:r>
              <a:rPr b="1" lang="en-PH" sz="1800" spc="-1" strike="noStrike">
                <a:solidFill>
                  <a:srgbClr val="000000"/>
                </a:solidFill>
                <a:latin typeface="Lato"/>
                <a:ea typeface="DejaVu Sans"/>
              </a:rPr>
              <a:t>WAKAS- </a:t>
            </a:r>
            <a:r>
              <a:rPr b="0" lang="en-PH" sz="1800" spc="-1" strike="noStrike">
                <a:solidFill>
                  <a:srgbClr val="000000"/>
                </a:solidFill>
                <a:latin typeface="Lato"/>
                <a:ea typeface="DejaVu Sans"/>
              </a:rPr>
              <a:t> pagtatapos ng kuwento na nagsasaad ng panghuling mensahe ay tinatawag na katapusan o wakas. Ang mensahe ay maaaring lantad o tago.</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8" name="PlaceHolder 4"/>
          <p:cNvSpPr/>
          <p:nvPr/>
        </p:nvSpPr>
        <p:spPr>
          <a:xfrm>
            <a:off x="360000" y="1368000"/>
            <a:ext cx="11338920" cy="2231640"/>
          </a:xfrm>
          <a:prstGeom prst="rect">
            <a:avLst/>
          </a:prstGeom>
          <a:noFill/>
          <a:ln w="0">
            <a:noFill/>
          </a:ln>
        </p:spPr>
        <p:style>
          <a:lnRef idx="0"/>
          <a:fillRef idx="0"/>
          <a:effectRef idx="0"/>
          <a:fontRef idx="minor"/>
        </p:style>
      </p:sp>
      <p:sp>
        <p:nvSpPr>
          <p:cNvPr id="129" name="PlaceHolder 11"/>
          <p:cNvSpPr/>
          <p:nvPr/>
        </p:nvSpPr>
        <p:spPr>
          <a:xfrm>
            <a:off x="360000" y="2340000"/>
            <a:ext cx="11338920" cy="2518920"/>
          </a:xfrm>
          <a:prstGeom prst="rect">
            <a:avLst/>
          </a:prstGeom>
          <a:noFill/>
          <a:ln w="0">
            <a:noFill/>
          </a:ln>
        </p:spPr>
        <p:style>
          <a:lnRef idx="0"/>
          <a:fillRef idx="0"/>
          <a:effectRef idx="0"/>
          <a:fontRef idx="minor"/>
        </p:style>
      </p:sp>
      <p:sp>
        <p:nvSpPr>
          <p:cNvPr id="130" name="PlaceHolder 10"/>
          <p:cNvSpPr/>
          <p:nvPr/>
        </p:nvSpPr>
        <p:spPr>
          <a:xfrm>
            <a:off x="0" y="0"/>
            <a:ext cx="5281200" cy="899280"/>
          </a:xfrm>
          <a:prstGeom prst="rect">
            <a:avLst/>
          </a:prstGeom>
          <a:noFill/>
          <a:ln w="0">
            <a:noFill/>
          </a:ln>
        </p:spPr>
        <p:style>
          <a:lnRef idx="0"/>
          <a:fillRef idx="0"/>
          <a:effectRef idx="0"/>
          <a:fontRef idx="minor"/>
        </p:style>
        <p:txBody>
          <a:bodyPr lIns="90000" rIns="90000" tIns="45000" bIns="45000" anchor="ctr">
            <a:normAutofit/>
          </a:bodyPr>
          <a:p>
            <a:pPr>
              <a:lnSpc>
                <a:spcPct val="100000"/>
              </a:lnSpc>
              <a:spcBef>
                <a:spcPts val="1599"/>
              </a:spcBef>
              <a:spcAft>
                <a:spcPts val="201"/>
              </a:spcAft>
              <a:buNone/>
            </a:pPr>
            <a:r>
              <a:rPr b="0" lang="en-US" sz="3600" spc="-1" strike="noStrike">
                <a:solidFill>
                  <a:srgbClr val="000000"/>
                </a:solidFill>
                <a:latin typeface="Lato"/>
                <a:ea typeface="Arial;Arial"/>
              </a:rPr>
              <a:t>Banghay ng Kuwento</a:t>
            </a:r>
            <a:endParaRPr b="0" lang="en-PH" sz="3600" spc="-1" strike="noStrike">
              <a:latin typeface="Arial"/>
            </a:endParaRPr>
          </a:p>
        </p:txBody>
      </p:sp>
      <p:sp>
        <p:nvSpPr>
          <p:cNvPr id="131" name=""/>
          <p:cNvSpPr/>
          <p:nvPr/>
        </p:nvSpPr>
        <p:spPr>
          <a:xfrm>
            <a:off x="360000" y="1440000"/>
            <a:ext cx="11159640" cy="27496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US" sz="2000" spc="-1" strike="noStrike">
                <a:solidFill>
                  <a:srgbClr val="000000"/>
                </a:solidFill>
                <a:latin typeface="Lato"/>
                <a:ea typeface="Arial;Arial"/>
              </a:rPr>
              <a:t>Halimbawa</a:t>
            </a:r>
            <a:endParaRPr b="0" lang="en-PH" sz="2000" spc="-1" strike="noStrike">
              <a:latin typeface="Arial"/>
            </a:endParaRPr>
          </a:p>
          <a:p>
            <a:pPr algn="ctr">
              <a:lnSpc>
                <a:spcPct val="100000"/>
              </a:lnSpc>
              <a:buNone/>
            </a:pPr>
            <a:r>
              <a:rPr b="1" lang="en-US" sz="2000" spc="-1" strike="noStrike">
                <a:solidFill>
                  <a:srgbClr val="000000"/>
                </a:solidFill>
                <a:latin typeface="Lato"/>
                <a:ea typeface="Arial;Arial"/>
              </a:rPr>
              <a:t>SIMULA </a:t>
            </a:r>
            <a:endParaRPr b="0" lang="en-PH" sz="2000" spc="-1" strike="noStrike">
              <a:latin typeface="Arial"/>
            </a:endParaRPr>
          </a:p>
          <a:p>
            <a:pPr algn="just">
              <a:lnSpc>
                <a:spcPct val="150000"/>
              </a:lnSpc>
              <a:buNone/>
            </a:pPr>
            <a:r>
              <a:rPr b="0" lang="en-US" sz="1800" spc="-1" strike="noStrike">
                <a:solidFill>
                  <a:srgbClr val="000000"/>
                </a:solidFill>
                <a:latin typeface="Arial;Arial"/>
                <a:ea typeface="Arial;Arial"/>
              </a:rPr>
              <a:t>	</a:t>
            </a:r>
            <a:r>
              <a:rPr b="0" lang="en-US" sz="1800" spc="-1" strike="noStrike">
                <a:solidFill>
                  <a:srgbClr val="000000"/>
                </a:solidFill>
                <a:latin typeface="Arial;Arial"/>
                <a:ea typeface="Arial;Arial"/>
              </a:rPr>
              <a:t>Madilim pa ang langit ngunit abala na sa paghahanda ng pagkain si Jenny sa kanilang kusina. Kailangan niyang magluto nang maaga upang hindi mahuli sa pagpasok sa trabaho. Isa siyang nars sa pampublikong ospital malapit sa kanilang bayan.Pagdating sa ospital, agad niyang inaasikaso ang mga pasyente. </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2" name="PlaceHolder 2"/>
          <p:cNvSpPr/>
          <p:nvPr/>
        </p:nvSpPr>
        <p:spPr>
          <a:xfrm>
            <a:off x="360000" y="1368000"/>
            <a:ext cx="11338920" cy="2231640"/>
          </a:xfrm>
          <a:prstGeom prst="rect">
            <a:avLst/>
          </a:prstGeom>
          <a:noFill/>
          <a:ln w="0">
            <a:noFill/>
          </a:ln>
        </p:spPr>
        <p:style>
          <a:lnRef idx="0"/>
          <a:fillRef idx="0"/>
          <a:effectRef idx="0"/>
          <a:fontRef idx="minor"/>
        </p:style>
      </p:sp>
      <p:sp>
        <p:nvSpPr>
          <p:cNvPr id="133" name="PlaceHolder 3"/>
          <p:cNvSpPr/>
          <p:nvPr/>
        </p:nvSpPr>
        <p:spPr>
          <a:xfrm>
            <a:off x="360000" y="2340000"/>
            <a:ext cx="11338920" cy="2518920"/>
          </a:xfrm>
          <a:prstGeom prst="rect">
            <a:avLst/>
          </a:prstGeom>
          <a:noFill/>
          <a:ln w="0">
            <a:noFill/>
          </a:ln>
        </p:spPr>
        <p:style>
          <a:lnRef idx="0"/>
          <a:fillRef idx="0"/>
          <a:effectRef idx="0"/>
          <a:fontRef idx="minor"/>
        </p:style>
      </p:sp>
      <p:sp>
        <p:nvSpPr>
          <p:cNvPr id="134" name="PlaceHolder 5"/>
          <p:cNvSpPr/>
          <p:nvPr/>
        </p:nvSpPr>
        <p:spPr>
          <a:xfrm>
            <a:off x="0" y="0"/>
            <a:ext cx="5281200" cy="899280"/>
          </a:xfrm>
          <a:prstGeom prst="rect">
            <a:avLst/>
          </a:prstGeom>
          <a:noFill/>
          <a:ln w="0">
            <a:noFill/>
          </a:ln>
        </p:spPr>
        <p:style>
          <a:lnRef idx="0"/>
          <a:fillRef idx="0"/>
          <a:effectRef idx="0"/>
          <a:fontRef idx="minor"/>
        </p:style>
        <p:txBody>
          <a:bodyPr lIns="90000" rIns="90000" tIns="45000" bIns="45000" anchor="ctr">
            <a:normAutofit/>
          </a:bodyPr>
          <a:p>
            <a:pPr>
              <a:lnSpc>
                <a:spcPct val="100000"/>
              </a:lnSpc>
              <a:spcBef>
                <a:spcPts val="1599"/>
              </a:spcBef>
              <a:spcAft>
                <a:spcPts val="201"/>
              </a:spcAft>
              <a:buNone/>
            </a:pPr>
            <a:r>
              <a:rPr b="0" lang="en-US" sz="3600" spc="-1" strike="noStrike">
                <a:solidFill>
                  <a:srgbClr val="000000"/>
                </a:solidFill>
                <a:latin typeface="Lato"/>
                <a:ea typeface="Arial;Arial"/>
              </a:rPr>
              <a:t>Banghay ng Kuwento</a:t>
            </a:r>
            <a:endParaRPr b="0" lang="en-PH" sz="3600" spc="-1" strike="noStrike">
              <a:latin typeface="Arial"/>
            </a:endParaRPr>
          </a:p>
        </p:txBody>
      </p:sp>
      <p:sp>
        <p:nvSpPr>
          <p:cNvPr id="135" name=""/>
          <p:cNvSpPr/>
          <p:nvPr/>
        </p:nvSpPr>
        <p:spPr>
          <a:xfrm>
            <a:off x="324000" y="1404000"/>
            <a:ext cx="11545560" cy="39517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US" sz="2000" spc="-1" strike="noStrike">
                <a:solidFill>
                  <a:srgbClr val="000000"/>
                </a:solidFill>
                <a:latin typeface="Lato"/>
                <a:ea typeface="Arial;Arial"/>
              </a:rPr>
              <a:t>Halimbawa</a:t>
            </a:r>
            <a:endParaRPr b="0" lang="en-PH" sz="2000" spc="-1" strike="noStrike">
              <a:latin typeface="Arial"/>
            </a:endParaRPr>
          </a:p>
          <a:p>
            <a:pPr algn="ctr">
              <a:lnSpc>
                <a:spcPct val="100000"/>
              </a:lnSpc>
              <a:buNone/>
            </a:pPr>
            <a:r>
              <a:rPr b="1" lang="en-US" sz="2000" spc="-1" strike="noStrike">
                <a:solidFill>
                  <a:srgbClr val="000000"/>
                </a:solidFill>
                <a:latin typeface="Lato"/>
                <a:ea typeface="Arial;Arial"/>
              </a:rPr>
              <a:t>KASUKDULAN</a:t>
            </a:r>
            <a:endParaRPr b="0" lang="en-PH" sz="2000" spc="-1" strike="noStrike">
              <a:latin typeface="Arial"/>
            </a:endParaRPr>
          </a:p>
          <a:p>
            <a:pPr>
              <a:lnSpc>
                <a:spcPct val="100000"/>
              </a:lnSpc>
              <a:buNone/>
            </a:pPr>
            <a:endParaRPr b="0" lang="en-PH" sz="2000" spc="-1" strike="noStrike">
              <a:latin typeface="Arial"/>
            </a:endParaRPr>
          </a:p>
          <a:p>
            <a:pPr algn="just">
              <a:lnSpc>
                <a:spcPct val="150000"/>
              </a:lnSpc>
              <a:buNone/>
            </a:pPr>
            <a:r>
              <a:rPr b="0" lang="en-US" sz="1800" spc="-1" strike="noStrike">
                <a:solidFill>
                  <a:srgbClr val="000000"/>
                </a:solidFill>
                <a:latin typeface="Arial;Arial"/>
                <a:ea typeface="Arial;Arial"/>
              </a:rPr>
              <a:t>	</a:t>
            </a:r>
            <a:r>
              <a:rPr b="0" lang="en-US" sz="1800" spc="-1" strike="noStrike">
                <a:solidFill>
                  <a:srgbClr val="000000"/>
                </a:solidFill>
                <a:latin typeface="Arial;Arial"/>
                <a:ea typeface="Arial;Arial"/>
              </a:rPr>
              <a:t>Isang araw, hindi gumising nang maaga si Nars Jenny. Hindi rin siya naghanda ng kaniyang baon. Masama ang kaniyang pakiramdam. Habang nakahiga sa kaniyang kama, nakaramdam siya ng labis na lungkot. Naaalala kasi niya ang mga pasyenteng umaasa sa kaniya. Nagpahinga siyang mabuti. Kumain din siya ng masusustansiyang pagkain. Uminom siya ng gamot para mapabilis ang kaniyang paggaling. Gustong-gusto niyang makabalik kaagad sa ospital para sa mga pasyenteng naghihintay ng kaniyang pag-aalaga. </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6" name="PlaceHolder 6"/>
          <p:cNvSpPr/>
          <p:nvPr/>
        </p:nvSpPr>
        <p:spPr>
          <a:xfrm>
            <a:off x="360000" y="1368000"/>
            <a:ext cx="11338920" cy="2231640"/>
          </a:xfrm>
          <a:prstGeom prst="rect">
            <a:avLst/>
          </a:prstGeom>
          <a:noFill/>
          <a:ln w="0">
            <a:noFill/>
          </a:ln>
        </p:spPr>
        <p:style>
          <a:lnRef idx="0"/>
          <a:fillRef idx="0"/>
          <a:effectRef idx="0"/>
          <a:fontRef idx="minor"/>
        </p:style>
      </p:sp>
      <p:sp>
        <p:nvSpPr>
          <p:cNvPr id="137" name="PlaceHolder 8"/>
          <p:cNvSpPr/>
          <p:nvPr/>
        </p:nvSpPr>
        <p:spPr>
          <a:xfrm>
            <a:off x="0" y="0"/>
            <a:ext cx="5281200" cy="899280"/>
          </a:xfrm>
          <a:prstGeom prst="rect">
            <a:avLst/>
          </a:prstGeom>
          <a:noFill/>
          <a:ln w="0">
            <a:noFill/>
          </a:ln>
        </p:spPr>
        <p:style>
          <a:lnRef idx="0"/>
          <a:fillRef idx="0"/>
          <a:effectRef idx="0"/>
          <a:fontRef idx="minor"/>
        </p:style>
        <p:txBody>
          <a:bodyPr lIns="90000" rIns="90000" tIns="45000" bIns="45000" anchor="ctr">
            <a:normAutofit/>
          </a:bodyPr>
          <a:p>
            <a:pPr>
              <a:lnSpc>
                <a:spcPct val="100000"/>
              </a:lnSpc>
              <a:spcBef>
                <a:spcPts val="1599"/>
              </a:spcBef>
              <a:spcAft>
                <a:spcPts val="201"/>
              </a:spcAft>
              <a:buNone/>
            </a:pPr>
            <a:r>
              <a:rPr b="0" lang="en-US" sz="3600" spc="-1" strike="noStrike">
                <a:solidFill>
                  <a:srgbClr val="000000"/>
                </a:solidFill>
                <a:latin typeface="Lato"/>
                <a:ea typeface="Arial;Arial"/>
              </a:rPr>
              <a:t>Banghay ng Kuwento</a:t>
            </a:r>
            <a:endParaRPr b="0" lang="en-PH" sz="3600" spc="-1" strike="noStrike">
              <a:latin typeface="Arial"/>
            </a:endParaRPr>
          </a:p>
        </p:txBody>
      </p:sp>
      <p:sp>
        <p:nvSpPr>
          <p:cNvPr id="138" name=""/>
          <p:cNvSpPr/>
          <p:nvPr/>
        </p:nvSpPr>
        <p:spPr>
          <a:xfrm>
            <a:off x="335160" y="1419840"/>
            <a:ext cx="11159640" cy="42717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US" sz="1800" spc="-1" strike="noStrike">
                <a:solidFill>
                  <a:srgbClr val="000000"/>
                </a:solidFill>
                <a:latin typeface="Lato"/>
                <a:ea typeface="Arial;Arial"/>
              </a:rPr>
              <a:t>Halimbawa</a:t>
            </a:r>
            <a:endParaRPr b="0" lang="en-PH" sz="1800" spc="-1" strike="noStrike">
              <a:latin typeface="Arial"/>
            </a:endParaRPr>
          </a:p>
          <a:p>
            <a:pPr algn="ctr">
              <a:lnSpc>
                <a:spcPct val="100000"/>
              </a:lnSpc>
              <a:buNone/>
            </a:pPr>
            <a:r>
              <a:rPr b="1" lang="en-US" sz="2000" spc="-1" strike="noStrike">
                <a:solidFill>
                  <a:srgbClr val="000000"/>
                </a:solidFill>
                <a:latin typeface="Lato"/>
                <a:ea typeface="Arial;Arial"/>
              </a:rPr>
              <a:t>WAKAS</a:t>
            </a:r>
            <a:endParaRPr b="0" lang="en-PH" sz="2000" spc="-1" strike="noStrike">
              <a:latin typeface="Arial"/>
            </a:endParaRPr>
          </a:p>
          <a:p>
            <a:pPr>
              <a:lnSpc>
                <a:spcPct val="100000"/>
              </a:lnSpc>
              <a:buNone/>
            </a:pPr>
            <a:endParaRPr b="0" lang="en-PH" sz="2000" spc="-1" strike="noStrike">
              <a:latin typeface="Arial"/>
            </a:endParaRPr>
          </a:p>
          <a:p>
            <a:pPr algn="just">
              <a:lnSpc>
                <a:spcPct val="150000"/>
              </a:lnSpc>
              <a:buNone/>
            </a:pPr>
            <a:r>
              <a:rPr b="0" lang="en-US" sz="1800" spc="-1" strike="noStrike">
                <a:solidFill>
                  <a:srgbClr val="000000"/>
                </a:solidFill>
                <a:latin typeface="Arial;Arial"/>
                <a:ea typeface="Arial;Arial"/>
              </a:rPr>
              <a:t>	</a:t>
            </a:r>
            <a:r>
              <a:rPr b="0" lang="en-US" sz="1800" spc="-1" strike="noStrike">
                <a:solidFill>
                  <a:srgbClr val="000000"/>
                </a:solidFill>
                <a:latin typeface="Arial;Arial"/>
                <a:ea typeface="Arial;Arial"/>
              </a:rPr>
              <a:t>“</a:t>
            </a:r>
            <a:r>
              <a:rPr b="0" lang="en-US" sz="1800" spc="-1" strike="noStrike">
                <a:solidFill>
                  <a:srgbClr val="000000"/>
                </a:solidFill>
                <a:latin typeface="Arial;Arial"/>
                <a:ea typeface="Arial;Arial"/>
              </a:rPr>
              <a:t>Maraming maraming salamat po, Nars Jenny! Napakabuti ninyo sa akin. Sa dami ng pasyente sa ospital na ito, hindi ako nakakikita ng pagod sa iyong mga mata. Patuloy ka sa pagseserbisyo sa amin. Lagi ko ring napapansin ang iyong matamis na ngiti. Tunay na isa ka sa napakaraming makabagong bayani sa ating bansa,” bulong sa kaniya ng isang pasyente habang pinaiinom niya ng gamot.</a:t>
            </a:r>
            <a:endParaRPr b="0" lang="en-PH" sz="1800" spc="-1" strike="noStrike">
              <a:latin typeface="Arial"/>
            </a:endParaRPr>
          </a:p>
          <a:p>
            <a:pPr>
              <a:lnSpc>
                <a:spcPct val="100000"/>
              </a:lnSpc>
              <a:buNone/>
            </a:pPr>
            <a:r>
              <a:rPr b="0" lang="en-US" sz="1800" spc="-1" strike="noStrike">
                <a:solidFill>
                  <a:srgbClr val="000000"/>
                </a:solidFill>
                <a:latin typeface="Arial;Arial"/>
                <a:ea typeface="Arial;Arial"/>
              </a:rPr>
              <a:t> </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9" name="PlaceHolder 17"/>
          <p:cNvSpPr/>
          <p:nvPr/>
        </p:nvSpPr>
        <p:spPr>
          <a:xfrm>
            <a:off x="360000" y="900000"/>
            <a:ext cx="11158920" cy="898200"/>
          </a:xfrm>
          <a:prstGeom prst="rect">
            <a:avLst/>
          </a:prstGeom>
          <a:noFill/>
          <a:ln w="0">
            <a:noFill/>
          </a:ln>
        </p:spPr>
        <p:style>
          <a:lnRef idx="0"/>
          <a:fillRef idx="0"/>
          <a:effectRef idx="0"/>
          <a:fontRef idx="minor"/>
        </p:style>
        <p:txBody>
          <a:bodyPr lIns="90000" rIns="90000" tIns="45000" bIns="45000" anchor="ctr">
            <a:normAutofit/>
          </a:bodyPr>
          <a:p>
            <a:pPr algn="ctr">
              <a:lnSpc>
                <a:spcPct val="100000"/>
              </a:lnSpc>
              <a:spcAft>
                <a:spcPts val="601"/>
              </a:spcAft>
              <a:buNone/>
            </a:pPr>
            <a:r>
              <a:rPr b="1" lang="en-US" sz="2600" spc="-1" strike="noStrike">
                <a:solidFill>
                  <a:srgbClr val="000000"/>
                </a:solidFill>
                <a:latin typeface="Lato"/>
                <a:ea typeface="Arial;Arial"/>
              </a:rPr>
              <a:t>Pagsasanay</a:t>
            </a:r>
            <a:endParaRPr b="0" lang="en-PH" sz="2600" spc="-1" strike="noStrike">
              <a:latin typeface="Arial"/>
            </a:endParaRPr>
          </a:p>
          <a:p>
            <a:pPr>
              <a:lnSpc>
                <a:spcPct val="100000"/>
              </a:lnSpc>
              <a:spcAft>
                <a:spcPts val="601"/>
              </a:spcAft>
              <a:buNone/>
            </a:pPr>
            <a:r>
              <a:rPr b="1" lang="en-US" sz="2000" spc="-1" strike="noStrike">
                <a:solidFill>
                  <a:srgbClr val="000000"/>
                </a:solidFill>
                <a:latin typeface="Lato"/>
                <a:ea typeface="Arial;Arial"/>
              </a:rPr>
              <a:t>Panuto:</a:t>
            </a:r>
            <a:r>
              <a:rPr b="0" lang="en-US" sz="2000" spc="-1" strike="noStrike">
                <a:solidFill>
                  <a:srgbClr val="000000"/>
                </a:solidFill>
                <a:latin typeface="Lato"/>
                <a:ea typeface="Arial;Arial"/>
              </a:rPr>
              <a:t> Bilugan ang tamang sagot.</a:t>
            </a:r>
            <a:endParaRPr b="0" lang="en-PH" sz="2000" spc="-1" strike="noStrike">
              <a:latin typeface="Arial"/>
            </a:endParaRPr>
          </a:p>
        </p:txBody>
      </p:sp>
      <p:sp>
        <p:nvSpPr>
          <p:cNvPr id="140" name=""/>
          <p:cNvSpPr/>
          <p:nvPr/>
        </p:nvSpPr>
        <p:spPr>
          <a:xfrm>
            <a:off x="540000" y="1836000"/>
            <a:ext cx="11159640" cy="3779640"/>
          </a:xfrm>
          <a:prstGeom prst="rect">
            <a:avLst/>
          </a:prstGeom>
          <a:noFill/>
          <a:ln w="0">
            <a:noFill/>
          </a:ln>
        </p:spPr>
        <p:style>
          <a:lnRef idx="0"/>
          <a:fillRef idx="0"/>
          <a:effectRef idx="0"/>
          <a:fontRef idx="minor"/>
        </p:style>
        <p:txBody>
          <a:bodyPr lIns="90000" rIns="90000" tIns="45000" bIns="45000" anchor="t">
            <a:noAutofit/>
          </a:bodyPr>
          <a:p>
            <a:pPr>
              <a:lnSpc>
                <a:spcPct val="150000"/>
              </a:lnSpc>
              <a:buNone/>
            </a:pPr>
            <a:r>
              <a:rPr b="0" lang="en-PH" sz="1800" spc="-1" strike="noStrike">
                <a:solidFill>
                  <a:srgbClr val="000000"/>
                </a:solidFill>
                <a:latin typeface="Arial"/>
                <a:ea typeface="DejaVu Sans"/>
              </a:rPr>
              <a:t>1. Ang _______ay banghay ng kuwento na nagpapakilala sa tauhan, tagpuan, at pangyayari na magbibigay-daan sa suliranin sa kuwento. </a:t>
            </a:r>
            <a:endParaRPr b="0" lang="en-PH" sz="1800" spc="-1" strike="noStrike">
              <a:latin typeface="Arial"/>
            </a:endParaRPr>
          </a:p>
          <a:p>
            <a:pPr>
              <a:lnSpc>
                <a:spcPct val="150000"/>
              </a:lnSpc>
              <a:buNone/>
            </a:pPr>
            <a:r>
              <a:rPr b="0" lang="en-PH" sz="1800" spc="-1" strike="noStrike">
                <a:solidFill>
                  <a:srgbClr val="000000"/>
                </a:solidFill>
                <a:latin typeface="Arial"/>
                <a:ea typeface="DejaVu Sans"/>
              </a:rPr>
              <a:t>	</a:t>
            </a:r>
            <a:r>
              <a:rPr b="0" lang="en-PH" sz="1800" spc="-1" strike="noStrike">
                <a:solidFill>
                  <a:srgbClr val="000000"/>
                </a:solidFill>
                <a:latin typeface="Arial"/>
                <a:ea typeface="DejaVu Sans"/>
              </a:rPr>
              <a:t>a. banghay</a:t>
            </a:r>
            <a:r>
              <a:rPr b="0" lang="en-PH" sz="1800" spc="-1" strike="noStrike">
                <a:solidFill>
                  <a:srgbClr val="000000"/>
                </a:solidFill>
                <a:latin typeface="Arial"/>
                <a:ea typeface="DejaVu Sans"/>
              </a:rPr>
              <a:t>	</a:t>
            </a:r>
            <a:r>
              <a:rPr b="0" lang="en-PH" sz="1800" spc="-1" strike="noStrike">
                <a:solidFill>
                  <a:srgbClr val="000000"/>
                </a:solidFill>
                <a:latin typeface="Arial"/>
                <a:ea typeface="DejaVu Sans"/>
              </a:rPr>
              <a:t>	</a:t>
            </a:r>
            <a:r>
              <a:rPr b="0" lang="en-PH" sz="1800" spc="-1" strike="noStrike">
                <a:solidFill>
                  <a:srgbClr val="000000"/>
                </a:solidFill>
                <a:latin typeface="Arial"/>
                <a:ea typeface="DejaVu Sans"/>
              </a:rPr>
              <a:t>b. simula</a:t>
            </a:r>
            <a:r>
              <a:rPr b="0" lang="en-PH" sz="1800" spc="-1" strike="noStrike">
                <a:solidFill>
                  <a:srgbClr val="000000"/>
                </a:solidFill>
                <a:latin typeface="Arial"/>
                <a:ea typeface="DejaVu Sans"/>
              </a:rPr>
              <a:t>	</a:t>
            </a:r>
            <a:r>
              <a:rPr b="0" lang="en-PH" sz="1800" spc="-1" strike="noStrike">
                <a:solidFill>
                  <a:srgbClr val="000000"/>
                </a:solidFill>
                <a:latin typeface="Arial"/>
                <a:ea typeface="DejaVu Sans"/>
              </a:rPr>
              <a:t>c. kasukdulan</a:t>
            </a:r>
            <a:r>
              <a:rPr b="0" lang="en-PH" sz="1800" spc="-1" strike="noStrike">
                <a:solidFill>
                  <a:srgbClr val="000000"/>
                </a:solidFill>
                <a:latin typeface="Arial"/>
                <a:ea typeface="DejaVu Sans"/>
              </a:rPr>
              <a:t>	</a:t>
            </a:r>
            <a:r>
              <a:rPr b="0" lang="en-PH" sz="1800" spc="-1" strike="noStrike">
                <a:solidFill>
                  <a:srgbClr val="000000"/>
                </a:solidFill>
                <a:latin typeface="Arial"/>
                <a:ea typeface="DejaVu Sans"/>
              </a:rPr>
              <a:t>d. katapusan</a:t>
            </a:r>
            <a:endParaRPr b="0" lang="en-PH" sz="1800" spc="-1" strike="noStrike">
              <a:latin typeface="Arial"/>
            </a:endParaRPr>
          </a:p>
          <a:p>
            <a:pPr>
              <a:lnSpc>
                <a:spcPct val="150000"/>
              </a:lnSpc>
              <a:buNone/>
            </a:pPr>
            <a:r>
              <a:rPr b="0" lang="en-PH" sz="1800" spc="-1" strike="noStrike">
                <a:solidFill>
                  <a:srgbClr val="000000"/>
                </a:solidFill>
                <a:latin typeface="Arial"/>
                <a:ea typeface="DejaVu Sans"/>
              </a:rPr>
              <a:t>2. Ang ______kapana-panabik na bahagi ng kuwento kung kailan malulutas ng tauhan ang kaniyang suliranin. </a:t>
            </a:r>
            <a:endParaRPr b="0" lang="en-PH" sz="1800" spc="-1" strike="noStrike">
              <a:latin typeface="Arial"/>
            </a:endParaRPr>
          </a:p>
          <a:p>
            <a:pPr>
              <a:lnSpc>
                <a:spcPct val="150000"/>
              </a:lnSpc>
              <a:buNone/>
            </a:pPr>
            <a:r>
              <a:rPr b="0" lang="en-PH" sz="1800" spc="-1" strike="noStrike">
                <a:solidFill>
                  <a:srgbClr val="000000"/>
                </a:solidFill>
                <a:latin typeface="Arial"/>
                <a:ea typeface="DejaVu Sans"/>
              </a:rPr>
              <a:t>	</a:t>
            </a:r>
            <a:r>
              <a:rPr b="0" lang="en-PH" sz="1800" spc="-1" strike="noStrike">
                <a:solidFill>
                  <a:srgbClr val="000000"/>
                </a:solidFill>
                <a:latin typeface="Arial"/>
                <a:ea typeface="DejaVu Sans"/>
              </a:rPr>
              <a:t>a. banghay</a:t>
            </a:r>
            <a:r>
              <a:rPr b="0" lang="en-PH" sz="1800" spc="-1" strike="noStrike">
                <a:solidFill>
                  <a:srgbClr val="000000"/>
                </a:solidFill>
                <a:latin typeface="Arial"/>
                <a:ea typeface="DejaVu Sans"/>
              </a:rPr>
              <a:t>	</a:t>
            </a:r>
            <a:r>
              <a:rPr b="0" lang="en-PH" sz="1800" spc="-1" strike="noStrike">
                <a:solidFill>
                  <a:srgbClr val="000000"/>
                </a:solidFill>
                <a:latin typeface="Arial"/>
                <a:ea typeface="DejaVu Sans"/>
              </a:rPr>
              <a:t>	</a:t>
            </a:r>
            <a:r>
              <a:rPr b="0" lang="en-PH" sz="1800" spc="-1" strike="noStrike">
                <a:solidFill>
                  <a:srgbClr val="000000"/>
                </a:solidFill>
                <a:latin typeface="Arial"/>
                <a:ea typeface="DejaVu Sans"/>
              </a:rPr>
              <a:t>b. simula</a:t>
            </a:r>
            <a:r>
              <a:rPr b="0" lang="en-PH" sz="1800" spc="-1" strike="noStrike">
                <a:solidFill>
                  <a:srgbClr val="000000"/>
                </a:solidFill>
                <a:latin typeface="Arial"/>
                <a:ea typeface="DejaVu Sans"/>
              </a:rPr>
              <a:t>	</a:t>
            </a:r>
            <a:r>
              <a:rPr b="0" lang="en-PH" sz="1800" spc="-1" strike="noStrike">
                <a:solidFill>
                  <a:srgbClr val="000000"/>
                </a:solidFill>
                <a:latin typeface="Arial"/>
                <a:ea typeface="DejaVu Sans"/>
              </a:rPr>
              <a:t>c. kasukdulan</a:t>
            </a:r>
            <a:r>
              <a:rPr b="0" lang="en-PH" sz="1800" spc="-1" strike="noStrike">
                <a:solidFill>
                  <a:srgbClr val="000000"/>
                </a:solidFill>
                <a:latin typeface="Arial"/>
                <a:ea typeface="DejaVu Sans"/>
              </a:rPr>
              <a:t>	</a:t>
            </a:r>
            <a:r>
              <a:rPr b="0" lang="en-PH" sz="1800" spc="-1" strike="noStrike">
                <a:solidFill>
                  <a:srgbClr val="000000"/>
                </a:solidFill>
                <a:latin typeface="Arial"/>
                <a:ea typeface="DejaVu Sans"/>
              </a:rPr>
              <a:t>d. katapusan</a:t>
            </a:r>
            <a:endParaRPr b="0" lang="en-PH" sz="1800" spc="-1" strike="noStrike">
              <a:latin typeface="Arial"/>
            </a:endParaRPr>
          </a:p>
          <a:p>
            <a:pPr>
              <a:lnSpc>
                <a:spcPct val="150000"/>
              </a:lnSpc>
              <a:buNone/>
            </a:pPr>
            <a:r>
              <a:rPr b="0" lang="en-PH" sz="1800" spc="-1" strike="noStrike">
                <a:solidFill>
                  <a:srgbClr val="000000"/>
                </a:solidFill>
                <a:latin typeface="Arial"/>
                <a:ea typeface="DejaVu Sans"/>
              </a:rPr>
              <a:t>3. Tumutukoy ang ________ sa wakas ng isang kuwento na nagsasaad ng pangunahing mensahe na maaaring lantad o tago. </a:t>
            </a:r>
            <a:endParaRPr b="0" lang="en-PH" sz="1800" spc="-1" strike="noStrike">
              <a:latin typeface="Arial"/>
            </a:endParaRPr>
          </a:p>
          <a:p>
            <a:pPr>
              <a:lnSpc>
                <a:spcPct val="150000"/>
              </a:lnSpc>
              <a:buNone/>
            </a:pPr>
            <a:r>
              <a:rPr b="0" lang="en-PH" sz="1800" spc="-1" strike="noStrike">
                <a:solidFill>
                  <a:srgbClr val="000000"/>
                </a:solidFill>
                <a:latin typeface="Arial"/>
                <a:ea typeface="DejaVu Sans"/>
              </a:rPr>
              <a:t>	</a:t>
            </a:r>
            <a:r>
              <a:rPr b="0" lang="en-PH" sz="1800" spc="-1" strike="noStrike">
                <a:solidFill>
                  <a:srgbClr val="000000"/>
                </a:solidFill>
                <a:latin typeface="Arial"/>
                <a:ea typeface="DejaVu Sans"/>
              </a:rPr>
              <a:t>a. banghay</a:t>
            </a:r>
            <a:r>
              <a:rPr b="0" lang="en-PH" sz="1800" spc="-1" strike="noStrike">
                <a:solidFill>
                  <a:srgbClr val="000000"/>
                </a:solidFill>
                <a:latin typeface="Arial"/>
                <a:ea typeface="DejaVu Sans"/>
              </a:rPr>
              <a:t>	</a:t>
            </a:r>
            <a:r>
              <a:rPr b="0" lang="en-PH" sz="1800" spc="-1" strike="noStrike">
                <a:solidFill>
                  <a:srgbClr val="000000"/>
                </a:solidFill>
                <a:latin typeface="Arial"/>
                <a:ea typeface="DejaVu Sans"/>
              </a:rPr>
              <a:t>	</a:t>
            </a:r>
            <a:r>
              <a:rPr b="0" lang="en-PH" sz="1800" spc="-1" strike="noStrike">
                <a:solidFill>
                  <a:srgbClr val="000000"/>
                </a:solidFill>
                <a:latin typeface="Arial"/>
                <a:ea typeface="DejaVu Sans"/>
              </a:rPr>
              <a:t>b. simula</a:t>
            </a:r>
            <a:r>
              <a:rPr b="0" lang="en-PH" sz="1800" spc="-1" strike="noStrike">
                <a:solidFill>
                  <a:srgbClr val="000000"/>
                </a:solidFill>
                <a:latin typeface="Arial"/>
                <a:ea typeface="DejaVu Sans"/>
              </a:rPr>
              <a:t>	</a:t>
            </a:r>
            <a:r>
              <a:rPr b="0" lang="en-PH" sz="1800" spc="-1" strike="noStrike">
                <a:solidFill>
                  <a:srgbClr val="000000"/>
                </a:solidFill>
                <a:latin typeface="Arial"/>
                <a:ea typeface="DejaVu Sans"/>
              </a:rPr>
              <a:t>c. kasukdulan</a:t>
            </a:r>
            <a:r>
              <a:rPr b="0" lang="en-PH" sz="1800" spc="-1" strike="noStrike">
                <a:solidFill>
                  <a:srgbClr val="000000"/>
                </a:solidFill>
                <a:latin typeface="Arial"/>
                <a:ea typeface="DejaVu Sans"/>
              </a:rPr>
              <a:t>	</a:t>
            </a:r>
            <a:r>
              <a:rPr b="0" lang="en-PH" sz="1800" spc="-1" strike="noStrike">
                <a:solidFill>
                  <a:srgbClr val="000000"/>
                </a:solidFill>
                <a:latin typeface="Arial"/>
                <a:ea typeface="DejaVu Sans"/>
              </a:rPr>
              <a:t>d. katapusan</a:t>
            </a:r>
            <a:endParaRPr b="0" lang="en-PH" sz="1800" spc="-1" strike="noStrike">
              <a:latin typeface="Arial"/>
            </a:endParaRPr>
          </a:p>
        </p:txBody>
      </p:sp>
      <p:sp>
        <p:nvSpPr>
          <p:cNvPr id="141" name="PlaceHolder 20"/>
          <p:cNvSpPr/>
          <p:nvPr/>
        </p:nvSpPr>
        <p:spPr>
          <a:xfrm>
            <a:off x="0" y="0"/>
            <a:ext cx="5281200" cy="899280"/>
          </a:xfrm>
          <a:prstGeom prst="rect">
            <a:avLst/>
          </a:prstGeom>
          <a:noFill/>
          <a:ln w="0">
            <a:noFill/>
          </a:ln>
        </p:spPr>
        <p:style>
          <a:lnRef idx="0"/>
          <a:fillRef idx="0"/>
          <a:effectRef idx="0"/>
          <a:fontRef idx="minor"/>
        </p:style>
        <p:txBody>
          <a:bodyPr lIns="90000" rIns="90000" tIns="45000" bIns="45000" anchor="ctr">
            <a:normAutofit/>
          </a:bodyPr>
          <a:p>
            <a:pPr>
              <a:lnSpc>
                <a:spcPct val="100000"/>
              </a:lnSpc>
              <a:spcBef>
                <a:spcPts val="1599"/>
              </a:spcBef>
              <a:spcAft>
                <a:spcPts val="201"/>
              </a:spcAft>
              <a:buNone/>
            </a:pPr>
            <a:r>
              <a:rPr b="0" lang="en-US" sz="3600" spc="-1" strike="noStrike">
                <a:solidFill>
                  <a:srgbClr val="000000"/>
                </a:solidFill>
                <a:latin typeface="Lato"/>
                <a:ea typeface="Arial;Arial"/>
              </a:rPr>
              <a:t>Banghay ng Kuwento</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2" name="PlaceHolder 15"/>
          <p:cNvSpPr/>
          <p:nvPr/>
        </p:nvSpPr>
        <p:spPr>
          <a:xfrm>
            <a:off x="360000" y="1260000"/>
            <a:ext cx="11158920" cy="898200"/>
          </a:xfrm>
          <a:prstGeom prst="rect">
            <a:avLst/>
          </a:prstGeom>
          <a:noFill/>
          <a:ln w="0">
            <a:noFill/>
          </a:ln>
        </p:spPr>
        <p:style>
          <a:lnRef idx="0"/>
          <a:fillRef idx="0"/>
          <a:effectRef idx="0"/>
          <a:fontRef idx="minor"/>
        </p:style>
      </p:sp>
      <p:sp>
        <p:nvSpPr>
          <p:cNvPr id="143" name=""/>
          <p:cNvSpPr/>
          <p:nvPr/>
        </p:nvSpPr>
        <p:spPr>
          <a:xfrm>
            <a:off x="377640" y="1080720"/>
            <a:ext cx="10422000" cy="2698920"/>
          </a:xfrm>
          <a:prstGeom prst="rect">
            <a:avLst/>
          </a:prstGeom>
          <a:noFill/>
          <a:ln w="0">
            <a:noFill/>
          </a:ln>
        </p:spPr>
        <p:style>
          <a:lnRef idx="0"/>
          <a:fillRef idx="0"/>
          <a:effectRef idx="0"/>
          <a:fontRef idx="minor"/>
        </p:style>
        <p:txBody>
          <a:bodyPr lIns="90000" rIns="90000" tIns="45000" bIns="45000" anchor="t">
            <a:noAutofit/>
          </a:bodyPr>
          <a:p>
            <a:pPr algn="just">
              <a:lnSpc>
                <a:spcPct val="150000"/>
              </a:lnSpc>
              <a:buNone/>
            </a:pPr>
            <a:r>
              <a:rPr b="0" lang="en-PH" sz="1800" spc="-1" strike="noStrike">
                <a:solidFill>
                  <a:srgbClr val="000000"/>
                </a:solidFill>
                <a:latin typeface="Lato"/>
                <a:ea typeface="Arial;Arial"/>
              </a:rPr>
              <a:t>4. Ang banghay ay tumutukoy sa ___________ , kasukdulan, at wakas ng isang kuwento.</a:t>
            </a:r>
            <a:endParaRPr b="0" lang="en-PH" sz="1800" spc="-1" strike="noStrike">
              <a:latin typeface="Arial"/>
            </a:endParaRPr>
          </a:p>
          <a:p>
            <a:pPr algn="just">
              <a:lnSpc>
                <a:spcPct val="150000"/>
              </a:lnSpc>
              <a:buNone/>
            </a:pPr>
            <a:r>
              <a:rPr b="0" lang="en-PH" sz="1800" spc="-1" strike="noStrike">
                <a:solidFill>
                  <a:srgbClr val="000000"/>
                </a:solidFill>
                <a:latin typeface="Lato"/>
                <a:ea typeface="Arial;Arial"/>
              </a:rPr>
              <a:t>	</a:t>
            </a:r>
            <a:r>
              <a:rPr b="0" lang="en-PH" sz="1800" spc="-1" strike="noStrike">
                <a:solidFill>
                  <a:srgbClr val="000000"/>
                </a:solidFill>
                <a:latin typeface="Lato"/>
                <a:ea typeface="Arial;Arial"/>
              </a:rPr>
              <a:t>a. simula</a:t>
            </a:r>
            <a:r>
              <a:rPr b="0" lang="en-PH" sz="1800" spc="-1" strike="noStrike">
                <a:solidFill>
                  <a:srgbClr val="000000"/>
                </a:solidFill>
                <a:latin typeface="Lato"/>
                <a:ea typeface="Arial;Arial"/>
              </a:rPr>
              <a:t>	</a:t>
            </a:r>
            <a:r>
              <a:rPr b="0" lang="en-PH" sz="1800" spc="-1" strike="noStrike">
                <a:solidFill>
                  <a:srgbClr val="000000"/>
                </a:solidFill>
                <a:latin typeface="Lato"/>
                <a:ea typeface="Arial;Arial"/>
              </a:rPr>
              <a:t>	</a:t>
            </a:r>
            <a:r>
              <a:rPr b="0" lang="en-PH" sz="1800" spc="-1" strike="noStrike">
                <a:solidFill>
                  <a:srgbClr val="000000"/>
                </a:solidFill>
                <a:latin typeface="Lato"/>
                <a:ea typeface="Arial;Arial"/>
              </a:rPr>
              <a:t>b. tauhan</a:t>
            </a:r>
            <a:r>
              <a:rPr b="0" lang="en-PH" sz="1800" spc="-1" strike="noStrike">
                <a:solidFill>
                  <a:srgbClr val="000000"/>
                </a:solidFill>
                <a:latin typeface="Lato"/>
                <a:ea typeface="Arial;Arial"/>
              </a:rPr>
              <a:t>	</a:t>
            </a:r>
            <a:r>
              <a:rPr b="0" lang="en-PH" sz="1800" spc="-1" strike="noStrike">
                <a:solidFill>
                  <a:srgbClr val="000000"/>
                </a:solidFill>
                <a:latin typeface="Lato"/>
                <a:ea typeface="Arial;Arial"/>
              </a:rPr>
              <a:t>	</a:t>
            </a:r>
            <a:r>
              <a:rPr b="0" lang="en-PH" sz="1800" spc="-1" strike="noStrike">
                <a:solidFill>
                  <a:srgbClr val="000000"/>
                </a:solidFill>
                <a:latin typeface="Lato"/>
                <a:ea typeface="Arial;Arial"/>
              </a:rPr>
              <a:t>c. tagpuan</a:t>
            </a:r>
            <a:r>
              <a:rPr b="0" lang="en-PH" sz="1800" spc="-1" strike="noStrike">
                <a:solidFill>
                  <a:srgbClr val="000000"/>
                </a:solidFill>
                <a:latin typeface="Lato"/>
                <a:ea typeface="Arial;Arial"/>
              </a:rPr>
              <a:t>	</a:t>
            </a:r>
            <a:r>
              <a:rPr b="0" lang="en-PH" sz="1800" spc="-1" strike="noStrike">
                <a:solidFill>
                  <a:srgbClr val="000000"/>
                </a:solidFill>
                <a:latin typeface="Lato"/>
                <a:ea typeface="Arial;Arial"/>
              </a:rPr>
              <a:t>	</a:t>
            </a:r>
            <a:r>
              <a:rPr b="0" lang="en-PH" sz="1800" spc="-1" strike="noStrike">
                <a:solidFill>
                  <a:srgbClr val="000000"/>
                </a:solidFill>
                <a:latin typeface="Lato"/>
                <a:ea typeface="Arial;Arial"/>
              </a:rPr>
              <a:t>d. suliranin</a:t>
            </a:r>
            <a:endParaRPr b="0" lang="en-PH" sz="1800" spc="-1" strike="noStrike">
              <a:latin typeface="Arial"/>
            </a:endParaRPr>
          </a:p>
          <a:p>
            <a:pPr algn="just">
              <a:lnSpc>
                <a:spcPct val="150000"/>
              </a:lnSpc>
              <a:buNone/>
            </a:pPr>
            <a:r>
              <a:rPr b="0" lang="en-PH" sz="1800" spc="-1" strike="noStrike">
                <a:solidFill>
                  <a:srgbClr val="000000"/>
                </a:solidFill>
                <a:latin typeface="Lato"/>
                <a:ea typeface="Arial;Arial"/>
              </a:rPr>
              <a:t>5. Sa bahaging __________ ang kapana-panabik na bahagi ng kuwento dahil ang mga suliranin ng tauhan ay maaaring malutas na niya sa bahaging ito. </a:t>
            </a:r>
            <a:endParaRPr b="0" lang="en-PH" sz="1800" spc="-1" strike="noStrike">
              <a:latin typeface="Arial"/>
            </a:endParaRPr>
          </a:p>
          <a:p>
            <a:pPr algn="just">
              <a:lnSpc>
                <a:spcPct val="150000"/>
              </a:lnSpc>
              <a:buNone/>
            </a:pPr>
            <a:r>
              <a:rPr b="0" lang="en-PH" sz="1800" spc="-1" strike="noStrike">
                <a:solidFill>
                  <a:srgbClr val="000000"/>
                </a:solidFill>
                <a:latin typeface="Lato"/>
                <a:ea typeface="Arial;Arial"/>
              </a:rPr>
              <a:t>	</a:t>
            </a:r>
            <a:r>
              <a:rPr b="0" lang="en-PH" sz="1800" spc="-1" strike="noStrike">
                <a:solidFill>
                  <a:srgbClr val="000000"/>
                </a:solidFill>
                <a:latin typeface="Lato"/>
                <a:ea typeface="Arial;Arial"/>
              </a:rPr>
              <a:t>a. wakas</a:t>
            </a:r>
            <a:r>
              <a:rPr b="0" lang="en-PH" sz="1800" spc="-1" strike="noStrike">
                <a:solidFill>
                  <a:srgbClr val="000000"/>
                </a:solidFill>
                <a:latin typeface="Lato"/>
                <a:ea typeface="Arial;Arial"/>
              </a:rPr>
              <a:t>	</a:t>
            </a:r>
            <a:r>
              <a:rPr b="0" lang="en-PH" sz="1800" spc="-1" strike="noStrike">
                <a:solidFill>
                  <a:srgbClr val="000000"/>
                </a:solidFill>
                <a:latin typeface="Lato"/>
                <a:ea typeface="Arial;Arial"/>
              </a:rPr>
              <a:t>	</a:t>
            </a:r>
            <a:r>
              <a:rPr b="0" lang="en-PH" sz="1800" spc="-1" strike="noStrike">
                <a:solidFill>
                  <a:srgbClr val="000000"/>
                </a:solidFill>
                <a:latin typeface="Lato"/>
                <a:ea typeface="Arial;Arial"/>
              </a:rPr>
              <a:t>b. simula</a:t>
            </a:r>
            <a:r>
              <a:rPr b="0" lang="en-PH" sz="1800" spc="-1" strike="noStrike">
                <a:solidFill>
                  <a:srgbClr val="000000"/>
                </a:solidFill>
                <a:latin typeface="Lato"/>
                <a:ea typeface="Arial;Arial"/>
              </a:rPr>
              <a:t>	</a:t>
            </a:r>
            <a:r>
              <a:rPr b="0" lang="en-PH" sz="1800" spc="-1" strike="noStrike">
                <a:solidFill>
                  <a:srgbClr val="000000"/>
                </a:solidFill>
                <a:latin typeface="Lato"/>
                <a:ea typeface="Arial;Arial"/>
              </a:rPr>
              <a:t>	</a:t>
            </a:r>
            <a:r>
              <a:rPr b="0" lang="en-PH" sz="1800" spc="-1" strike="noStrike">
                <a:solidFill>
                  <a:srgbClr val="000000"/>
                </a:solidFill>
                <a:latin typeface="Lato"/>
                <a:ea typeface="Arial;Arial"/>
              </a:rPr>
              <a:t>c. kasukdulan</a:t>
            </a:r>
            <a:r>
              <a:rPr b="0" lang="en-PH" sz="1800" spc="-1" strike="noStrike">
                <a:solidFill>
                  <a:srgbClr val="000000"/>
                </a:solidFill>
                <a:latin typeface="Lato"/>
                <a:ea typeface="Arial;Arial"/>
              </a:rPr>
              <a:t>	</a:t>
            </a:r>
            <a:r>
              <a:rPr b="0" lang="en-PH" sz="1800" spc="-1" strike="noStrike">
                <a:solidFill>
                  <a:srgbClr val="000000"/>
                </a:solidFill>
                <a:latin typeface="Lato"/>
                <a:ea typeface="Arial;Arial"/>
              </a:rPr>
              <a:t>d. pangyayari</a:t>
            </a:r>
            <a:endParaRPr b="0" lang="en-PH" sz="1800" spc="-1" strike="noStrike">
              <a:latin typeface="Arial"/>
            </a:endParaRPr>
          </a:p>
        </p:txBody>
      </p:sp>
      <p:sp>
        <p:nvSpPr>
          <p:cNvPr id="144" name="PlaceHolder 21"/>
          <p:cNvSpPr/>
          <p:nvPr/>
        </p:nvSpPr>
        <p:spPr>
          <a:xfrm>
            <a:off x="0" y="0"/>
            <a:ext cx="5281200" cy="899280"/>
          </a:xfrm>
          <a:prstGeom prst="rect">
            <a:avLst/>
          </a:prstGeom>
          <a:noFill/>
          <a:ln w="0">
            <a:noFill/>
          </a:ln>
        </p:spPr>
        <p:style>
          <a:lnRef idx="0"/>
          <a:fillRef idx="0"/>
          <a:effectRef idx="0"/>
          <a:fontRef idx="minor"/>
        </p:style>
        <p:txBody>
          <a:bodyPr lIns="90000" rIns="90000" tIns="45000" bIns="45000" anchor="ctr">
            <a:normAutofit/>
          </a:bodyPr>
          <a:p>
            <a:pPr>
              <a:lnSpc>
                <a:spcPct val="100000"/>
              </a:lnSpc>
              <a:spcBef>
                <a:spcPts val="1599"/>
              </a:spcBef>
              <a:spcAft>
                <a:spcPts val="201"/>
              </a:spcAft>
              <a:buNone/>
            </a:pPr>
            <a:r>
              <a:rPr b="0" lang="en-US" sz="3600" spc="-1" strike="noStrike">
                <a:solidFill>
                  <a:srgbClr val="000000"/>
                </a:solidFill>
                <a:latin typeface="Lato"/>
                <a:ea typeface="Arial;Arial"/>
              </a:rPr>
              <a:t>Banghay ng Kuwento</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5" name="PlaceHolder 1"/>
          <p:cNvSpPr>
            <a:spLocks noGrp="1"/>
          </p:cNvSpPr>
          <p:nvPr>
            <p:ph/>
          </p:nvPr>
        </p:nvSpPr>
        <p:spPr>
          <a:xfrm>
            <a:off x="361800" y="901800"/>
            <a:ext cx="3597840" cy="537840"/>
          </a:xfrm>
          <a:prstGeom prst="rect">
            <a:avLst/>
          </a:prstGeom>
          <a:noFill/>
          <a:ln w="0">
            <a:noFill/>
          </a:ln>
        </p:spPr>
        <p:txBody>
          <a:bodyPr lIns="90000" rIns="90000" tIns="45000" bIns="45000" anchor="t">
            <a:noAutofit/>
          </a:bodyPr>
          <a:p>
            <a:pPr algn="just">
              <a:lnSpc>
                <a:spcPct val="100000"/>
              </a:lnSpc>
              <a:spcAft>
                <a:spcPts val="601"/>
              </a:spcAft>
              <a:buNone/>
            </a:pPr>
            <a:r>
              <a:rPr b="0" lang="en-US" sz="2400" spc="-1" strike="noStrike">
                <a:solidFill>
                  <a:srgbClr val="000000"/>
                </a:solidFill>
                <a:latin typeface="Arial;Arial"/>
                <a:ea typeface="Arial;Arial"/>
              </a:rPr>
              <a:t>Susi sa Pagwawasto:</a:t>
            </a:r>
            <a:endParaRPr b="0" lang="en-PH" sz="2400" spc="-1" strike="noStrike">
              <a:latin typeface="Arial"/>
            </a:endParaRPr>
          </a:p>
          <a:p>
            <a:pPr algn="just">
              <a:lnSpc>
                <a:spcPct val="150000"/>
              </a:lnSpc>
              <a:spcAft>
                <a:spcPts val="601"/>
              </a:spcAft>
              <a:buNone/>
            </a:pPr>
            <a:r>
              <a:rPr b="0" lang="en-US" sz="1800" spc="-1" strike="noStrike">
                <a:solidFill>
                  <a:srgbClr val="000000"/>
                </a:solidFill>
                <a:latin typeface="Lato"/>
                <a:ea typeface="Arial;Arial"/>
              </a:rPr>
              <a:t>1. B</a:t>
            </a:r>
            <a:endParaRPr b="0" lang="en-PH" sz="1800" spc="-1" strike="noStrike">
              <a:latin typeface="Arial"/>
            </a:endParaRPr>
          </a:p>
          <a:p>
            <a:pPr algn="just">
              <a:lnSpc>
                <a:spcPct val="150000"/>
              </a:lnSpc>
              <a:spcAft>
                <a:spcPts val="601"/>
              </a:spcAft>
              <a:buNone/>
            </a:pPr>
            <a:r>
              <a:rPr b="0" lang="en-US" sz="1800" spc="-1" strike="noStrike">
                <a:solidFill>
                  <a:srgbClr val="000000"/>
                </a:solidFill>
                <a:latin typeface="Lato"/>
                <a:ea typeface="Arial;Arial"/>
              </a:rPr>
              <a:t>2. C</a:t>
            </a:r>
            <a:endParaRPr b="0" lang="en-PH" sz="1800" spc="-1" strike="noStrike">
              <a:latin typeface="Arial"/>
            </a:endParaRPr>
          </a:p>
          <a:p>
            <a:pPr algn="just">
              <a:lnSpc>
                <a:spcPct val="150000"/>
              </a:lnSpc>
              <a:spcAft>
                <a:spcPts val="601"/>
              </a:spcAft>
              <a:buNone/>
            </a:pPr>
            <a:r>
              <a:rPr b="0" lang="en-US" sz="1800" spc="-1" strike="noStrike">
                <a:solidFill>
                  <a:srgbClr val="000000"/>
                </a:solidFill>
                <a:latin typeface="Lato"/>
                <a:ea typeface="Arial;Arial"/>
              </a:rPr>
              <a:t>3. D</a:t>
            </a:r>
            <a:endParaRPr b="0" lang="en-PH" sz="1800" spc="-1" strike="noStrike">
              <a:latin typeface="Arial"/>
            </a:endParaRPr>
          </a:p>
          <a:p>
            <a:pPr algn="just">
              <a:lnSpc>
                <a:spcPct val="150000"/>
              </a:lnSpc>
              <a:spcAft>
                <a:spcPts val="601"/>
              </a:spcAft>
              <a:buNone/>
            </a:pPr>
            <a:r>
              <a:rPr b="0" lang="en-US" sz="1800" spc="-1" strike="noStrike">
                <a:solidFill>
                  <a:srgbClr val="000000"/>
                </a:solidFill>
                <a:latin typeface="Lato"/>
                <a:ea typeface="Arial;Arial"/>
              </a:rPr>
              <a:t>4. A</a:t>
            </a:r>
            <a:endParaRPr b="0" lang="en-PH" sz="1800" spc="-1" strike="noStrike">
              <a:latin typeface="Arial"/>
            </a:endParaRPr>
          </a:p>
          <a:p>
            <a:pPr algn="just">
              <a:lnSpc>
                <a:spcPct val="150000"/>
              </a:lnSpc>
              <a:spcAft>
                <a:spcPts val="601"/>
              </a:spcAft>
              <a:buNone/>
            </a:pPr>
            <a:r>
              <a:rPr b="0" lang="en-US" sz="1800" spc="-1" strike="noStrike">
                <a:solidFill>
                  <a:srgbClr val="000000"/>
                </a:solidFill>
                <a:latin typeface="Lato"/>
                <a:ea typeface="Arial;Arial"/>
              </a:rPr>
              <a:t>5. C</a:t>
            </a:r>
            <a:endParaRPr b="0" lang="en-PH" sz="1800" spc="-1" strike="noStrike">
              <a:latin typeface="Arial"/>
            </a:endParaRPr>
          </a:p>
          <a:p>
            <a:pPr algn="just">
              <a:lnSpc>
                <a:spcPct val="150000"/>
              </a:lnSpc>
              <a:spcAft>
                <a:spcPts val="601"/>
              </a:spcAft>
              <a:buNone/>
            </a:pPr>
            <a:endParaRPr b="0" lang="en-PH" sz="1800" spc="-1" strike="noStrike">
              <a:latin typeface="Arial"/>
            </a:endParaRPr>
          </a:p>
          <a:p>
            <a:pPr algn="just">
              <a:lnSpc>
                <a:spcPct val="100000"/>
              </a:lnSpc>
              <a:spcAft>
                <a:spcPts val="601"/>
              </a:spcAft>
              <a:buNone/>
            </a:pPr>
            <a:endParaRPr b="0" lang="en-PH" sz="1800" spc="-1" strike="noStrike">
              <a:latin typeface="Arial"/>
            </a:endParaRPr>
          </a:p>
          <a:p>
            <a:pPr algn="just">
              <a:lnSpc>
                <a:spcPct val="100000"/>
              </a:lnSpc>
              <a:spcAft>
                <a:spcPts val="601"/>
              </a:spcAft>
              <a:buNone/>
            </a:pPr>
            <a:endParaRPr b="0" lang="en-PH" sz="1800" spc="-1" strike="noStrike">
              <a:latin typeface="Arial"/>
            </a:endParaRPr>
          </a:p>
        </p:txBody>
      </p:sp>
      <p:sp>
        <p:nvSpPr>
          <p:cNvPr id="146" name="PlaceHolder 22"/>
          <p:cNvSpPr/>
          <p:nvPr/>
        </p:nvSpPr>
        <p:spPr>
          <a:xfrm>
            <a:off x="0" y="0"/>
            <a:ext cx="5281200" cy="899280"/>
          </a:xfrm>
          <a:prstGeom prst="rect">
            <a:avLst/>
          </a:prstGeom>
          <a:noFill/>
          <a:ln w="0">
            <a:noFill/>
          </a:ln>
        </p:spPr>
        <p:style>
          <a:lnRef idx="0"/>
          <a:fillRef idx="0"/>
          <a:effectRef idx="0"/>
          <a:fontRef idx="minor"/>
        </p:style>
        <p:txBody>
          <a:bodyPr lIns="90000" rIns="90000" tIns="45000" bIns="45000" anchor="ctr">
            <a:normAutofit/>
          </a:bodyPr>
          <a:p>
            <a:pPr>
              <a:lnSpc>
                <a:spcPct val="100000"/>
              </a:lnSpc>
              <a:spcBef>
                <a:spcPts val="1599"/>
              </a:spcBef>
              <a:spcAft>
                <a:spcPts val="201"/>
              </a:spcAft>
              <a:buNone/>
            </a:pPr>
            <a:r>
              <a:rPr b="0" lang="en-US" sz="3600" spc="-1" strike="noStrike">
                <a:solidFill>
                  <a:srgbClr val="000000"/>
                </a:solidFill>
                <a:latin typeface="Lato"/>
                <a:ea typeface="Arial;Arial"/>
              </a:rPr>
              <a:t>Banghay ng Kuwento</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830</TotalTime>
  <Application>LibreOffice/7.2.5.2$MacOSX_X86_64 LibreOffice_project/499f9727c189e6ef3471021d6132d4c694f357e5</Application>
  <AppVersion>15.0000</AppVersion>
  <Words>294</Words>
  <Paragraphs>32</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2023-02-18T00:00:59Z</dcterms:created>
  <dc:creator>Microsoft Office User</dc:creator>
  <dc:description/>
  <dc:language>en-PH</dc:language>
  <cp:lastModifiedBy/>
  <dcterms:modified xsi:type="dcterms:W3CDTF">2023-07-10T17:23:16Z</dcterms:modified>
  <cp:revision>75</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Custom</vt:lpwstr>
  </property>
  <property fmtid="{D5CDD505-2E9C-101B-9397-08002B2CF9AE}" pid="3" name="Slides">
    <vt:i4>6</vt:i4>
  </property>
</Properties>
</file>