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7720" cy="620640"/>
          </a:xfrm>
          <a:prstGeom prst="rect">
            <a:avLst/>
          </a:prstGeom>
          <a:ln w="0">
            <a:noFill/>
          </a:ln>
        </p:spPr>
      </p:pic>
      <p:sp>
        <p:nvSpPr>
          <p:cNvPr id="86" name="Rectangle 7"/>
          <p:cNvSpPr/>
          <p:nvPr/>
        </p:nvSpPr>
        <p:spPr>
          <a:xfrm>
            <a:off x="10868760" y="0"/>
            <a:ext cx="956160" cy="956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0240" cy="1020240"/>
          </a:xfrm>
          <a:prstGeom prst="rect">
            <a:avLst/>
          </a:prstGeom>
          <a:ln w="0">
            <a:noFill/>
          </a:ln>
        </p:spPr>
      </p:pic>
      <p:sp>
        <p:nvSpPr>
          <p:cNvPr id="88"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77720" cy="620640"/>
          </a:xfrm>
          <a:prstGeom prst="rect">
            <a:avLst/>
          </a:prstGeom>
          <a:ln w="0">
            <a:noFill/>
          </a:ln>
        </p:spPr>
      </p:pic>
      <p:sp>
        <p:nvSpPr>
          <p:cNvPr id="129" name="Rectangle 7"/>
          <p:cNvSpPr/>
          <p:nvPr/>
        </p:nvSpPr>
        <p:spPr>
          <a:xfrm>
            <a:off x="10868760" y="0"/>
            <a:ext cx="956160" cy="956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20240" cy="1020240"/>
          </a:xfrm>
          <a:prstGeom prst="rect">
            <a:avLst/>
          </a:prstGeom>
          <a:ln w="0">
            <a:noFill/>
          </a:ln>
        </p:spPr>
      </p:pic>
      <p:sp>
        <p:nvSpPr>
          <p:cNvPr id="131"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602040" cy="337032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059360" y="2904840"/>
            <a:ext cx="7480800" cy="1309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Pinagmulan ng Unang Pangkat ng Tao Batay sa Relihiyon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Relihiyon</a:t>
            </a:r>
            <a:endParaRPr b="0" lang="en-PH" sz="3200" spc="-1" strike="noStrike">
              <a:latin typeface="Arial"/>
            </a:endParaRPr>
          </a:p>
        </p:txBody>
      </p:sp>
      <p:sp>
        <p:nvSpPr>
          <p:cNvPr id="212" name="PlaceHolder 2"/>
          <p:cNvSpPr>
            <a:spLocks noGrp="1"/>
          </p:cNvSpPr>
          <p:nvPr>
            <p:ph type="subTitle"/>
          </p:nvPr>
        </p:nvSpPr>
        <p:spPr>
          <a:xfrm>
            <a:off x="609480" y="1764000"/>
            <a:ext cx="10971360" cy="197964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May paliwanag din ang mga relihiyon o pananampalataya kung paano nagkaroon ng tao sa daigdig kasama na ang Pilipinas. Ang mga kuwento ng paglikha ng tao batay sa relihiyon ay pinaniniwalaan ng maraming Pilipino bilang bahagi ng kanilang pananampalataya. Narito ang kuwento ng paglikha ng tao batay sa dalawang pangunahing relihiyon na mayroon sa Pilipinas – ang </a:t>
            </a:r>
            <a:r>
              <a:rPr b="1" lang="en-PH" sz="2000" spc="-1" strike="noStrike" u="sng">
                <a:solidFill>
                  <a:srgbClr val="000000"/>
                </a:solidFill>
                <a:uFillTx/>
                <a:latin typeface="Lato"/>
                <a:ea typeface="DejaVu Sans"/>
              </a:rPr>
              <a:t>Kristiyanismo</a:t>
            </a:r>
            <a:r>
              <a:rPr b="1" lang="en-PH" sz="2000" spc="-1" strike="noStrike">
                <a:solidFill>
                  <a:srgbClr val="000000"/>
                </a:solidFill>
                <a:latin typeface="Lato"/>
                <a:ea typeface="DejaVu Sans"/>
              </a:rPr>
              <a:t> at </a:t>
            </a:r>
            <a:r>
              <a:rPr b="1" lang="en-PH" sz="2000" spc="-1" strike="noStrike" u="sng">
                <a:solidFill>
                  <a:srgbClr val="000000"/>
                </a:solidFill>
                <a:uFillTx/>
                <a:latin typeface="Lato"/>
                <a:ea typeface="DejaVu Sans"/>
              </a:rPr>
              <a:t>Islam</a:t>
            </a:r>
            <a:r>
              <a:rPr b="1" lang="en-PH" sz="2000" spc="-1" strike="noStrike">
                <a:solidFill>
                  <a:srgbClr val="000000"/>
                </a:solidFill>
                <a:latin typeface="Lato"/>
                <a:ea typeface="DejaVu Sans"/>
              </a:rPr>
              <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3530160" cy="626040"/>
          </a:xfrm>
          <a:prstGeom prst="rect">
            <a:avLst/>
          </a:prstGeom>
          <a:solidFill>
            <a:srgbClr val="c9211e"/>
          </a:solidFill>
          <a:ln w="0">
            <a:noFill/>
          </a:ln>
        </p:spPr>
        <p:txBody>
          <a:bodyPr lIns="0" rIns="0" tIns="0" bIns="0" anchor="ctr">
            <a:noAutofit/>
          </a:bodyPr>
          <a:p>
            <a:pPr algn="ctr">
              <a:lnSpc>
                <a:spcPct val="100000"/>
              </a:lnSpc>
              <a:buNone/>
            </a:pPr>
            <a:r>
              <a:rPr b="1" lang="en-US" sz="3200" spc="-1" strike="noStrike">
                <a:solidFill>
                  <a:srgbClr val="ffffff"/>
                </a:solidFill>
                <a:latin typeface="Lato"/>
                <a:ea typeface="Arial Black;Arial Black"/>
              </a:rPr>
              <a:t>KRISTIYANISMO</a:t>
            </a:r>
            <a:endParaRPr b="0" lang="en-PH" sz="3200" spc="-1" strike="noStrike">
              <a:latin typeface="Arial"/>
            </a:endParaRPr>
          </a:p>
        </p:txBody>
      </p:sp>
      <p:sp>
        <p:nvSpPr>
          <p:cNvPr id="214" name="PlaceHolder 2"/>
          <p:cNvSpPr>
            <a:spLocks noGrp="1"/>
          </p:cNvSpPr>
          <p:nvPr>
            <p:ph type="subTitle"/>
          </p:nvPr>
        </p:nvSpPr>
        <p:spPr>
          <a:xfrm>
            <a:off x="609480" y="1057680"/>
            <a:ext cx="10971360" cy="434196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Ayon sa mga Kristiyano, ang Diyos ang may likha ng lahat ng tao sa mundo kasama na ang mga Pilipino. Bahagi ng kuwento ng paglikha sa aklat ng Genesis na matatagpuan sa Bibliya ang paliwanag kung paano nagkaroon ng tao sa daigdig. Ayon dito, nilikha ng Diyos ang tao na pinakahuli sa ikaanim na araw. Ginawa niya ang tao mula sa alikabok at nilikha niya na kaniyang kawangis o kamukha. Pinangalanan niya itong Adan na isang lalaki. Mula sa tadyang ni Adan ay nilikha naman ng Diyos ang unang babae, si Eba.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Inatasan ng Diyos sina Adan at Eba na maging tagapangalaga ng lahat ng kaniyang nilikha. Kasama na rito ang mga halaman, puno, isda sa karagatan, ibon sa himpapawid, at hayop sa kalupaan. Hinikayat din ng Diyos sina Adan at Eba na magparami at sakupin ng kanilang lahi ang daigdig. Sa una ay hinayaan ng Diyos na tumira sina Adan at Eba sa Hardin ng Eden. Maaari nilang kainin ang lahat ng halaman at prutas na mayroon dito. Gayunpaman, ipinagbawal ng Diyos kainin ang bunga ng Puno ng Kaalaman ng Kabutihan at Kasamaan. Ngunit may masamang espiritu na nag-anyong ahas at hinikayat si Eba na kainin ang prutas na kaniyang ibinahagi rin kay Adan. Dahil sinuway nila ang Diyos ay pinaalis sila sa Hardin ng Eden. Bumuo ng pamilya sina Adan at Eba na naging ninuno ng lahat tao sa daigdig kasama na ang tao sa Pilipinas.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3530160" cy="626040"/>
          </a:xfrm>
          <a:prstGeom prst="rect">
            <a:avLst/>
          </a:prstGeom>
          <a:solidFill>
            <a:srgbClr val="c9211e"/>
          </a:solidFill>
          <a:ln w="0">
            <a:noFill/>
          </a:ln>
        </p:spPr>
        <p:txBody>
          <a:bodyPr lIns="0" rIns="0" tIns="0" bIns="0" anchor="ctr">
            <a:noAutofit/>
          </a:bodyPr>
          <a:p>
            <a:pPr algn="ctr">
              <a:lnSpc>
                <a:spcPct val="100000"/>
              </a:lnSpc>
              <a:buNone/>
            </a:pPr>
            <a:r>
              <a:rPr b="1" lang="en-US" sz="3200" spc="-1" strike="noStrike">
                <a:solidFill>
                  <a:srgbClr val="ffffff"/>
                </a:solidFill>
                <a:latin typeface="Lato"/>
                <a:ea typeface="Arial Black;Arial Black"/>
              </a:rPr>
              <a:t>ISLAM</a:t>
            </a:r>
            <a:endParaRPr b="0" lang="en-PH" sz="3200" spc="-1" strike="noStrike">
              <a:latin typeface="Arial"/>
            </a:endParaRPr>
          </a:p>
        </p:txBody>
      </p:sp>
      <p:sp>
        <p:nvSpPr>
          <p:cNvPr id="216" name="PlaceHolder 2"/>
          <p:cNvSpPr>
            <a:spLocks noGrp="1"/>
          </p:cNvSpPr>
          <p:nvPr>
            <p:ph type="subTitle"/>
          </p:nvPr>
        </p:nvSpPr>
        <p:spPr>
          <a:xfrm>
            <a:off x="609480" y="1057680"/>
            <a:ext cx="10971360" cy="434196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lang="en-PH" sz="1600" spc="-1" strike="noStrike">
                <a:latin typeface="Lato"/>
              </a:rPr>
              <a:t>	</a:t>
            </a:r>
            <a:r>
              <a:rPr b="1" lang="en-PH" sz="1600" spc="-1" strike="noStrike">
                <a:latin typeface="Lato"/>
              </a:rPr>
              <a:t>Naniniwala ang mga Muslim o mga taong nanampalataya sa relihiyong Islam na si Allah ang may likha ng unang tao sa daigdig. Kasama na rito ang naging unang pangkat ng tao sa Pilipinas. Ayon sa Qur’an, ang banal na aklat ng Islam, nilikha ni Allah ang tao sa ikaanim na bahagi o araw ng kaniyang paglikha. Sinabi niya sa mga anghel na siya ay lilikha ng </a:t>
            </a:r>
            <a:r>
              <a:rPr b="1" i="1" lang="en-PH" sz="1600" spc="-1" strike="noStrike">
                <a:latin typeface="Lato"/>
              </a:rPr>
              <a:t>khalifa</a:t>
            </a:r>
            <a:r>
              <a:rPr b="1" lang="en-PH" sz="1600" spc="-1" strike="noStrike">
                <a:latin typeface="Lato"/>
              </a:rPr>
              <a:t> o tagapangalaga ng daigdig.</a:t>
            </a:r>
            <a:endParaRPr b="0" lang="en-PH" sz="1600" spc="-1" strike="noStrike">
              <a:latin typeface="Arial"/>
            </a:endParaRPr>
          </a:p>
          <a:p>
            <a:pPr algn="just">
              <a:lnSpc>
                <a:spcPct val="100000"/>
              </a:lnSpc>
              <a:buNone/>
            </a:pPr>
            <a:r>
              <a:rPr b="1" lang="en-PH" sz="1600" spc="-1" strike="noStrike">
                <a:latin typeface="Lato"/>
              </a:rPr>
              <a:t>	</a:t>
            </a:r>
            <a:r>
              <a:rPr b="1" lang="en-PH" sz="1600" spc="-1" strike="noStrike">
                <a:latin typeface="Lato"/>
              </a:rPr>
              <a:t>Sa una ay tutol ang mga anghel sa paglikha ni Allah ng tao dahil bibigyan ito ng kalayaang maging mabuti o masama. Gayunpaman, nagpatuloy pa rin si Allah sa nais niya dahil alam niyang hindi nauunawaan ng mga anghel ang kaniyang plano. Sabay na nilikha ni Allah ang unang lalaki at babae mula sa alikabok. Ang lalaki ay pinangalanang Adam at ang babae naman ay Hawwa o Eba.</a:t>
            </a:r>
            <a:endParaRPr b="0" lang="en-PH" sz="1600" spc="-1" strike="noStrike">
              <a:latin typeface="Arial"/>
            </a:endParaRPr>
          </a:p>
          <a:p>
            <a:pPr algn="just">
              <a:lnSpc>
                <a:spcPct val="100000"/>
              </a:lnSpc>
              <a:buNone/>
            </a:pPr>
            <a:r>
              <a:rPr b="1" lang="en-PH" sz="1600" spc="-1" strike="noStrike">
                <a:latin typeface="Lato"/>
              </a:rPr>
              <a:t>	</a:t>
            </a:r>
            <a:r>
              <a:rPr b="1" lang="en-PH" sz="1600" spc="-1" strike="noStrike">
                <a:latin typeface="Lato"/>
              </a:rPr>
              <a:t>Sa paniniwala naman ng mga Muslim, mas mataas ang tao kompara sa mga anghel. Ito ay dahil nagkaroon ng paligsahan si Adam at ang mga anghel. Sa paligsahan na ito, nais ni Allah na ipaliwanag nila ang kaniyang mga nilikha. Hindi ito nasagot ng mga anghel samantalang maayos itong naipaliwanag ni Adam. Inutusan ni Allah na magbigay-galang ang lahat ng anghel kay Adam tanda ng kaniyang pagkapanalo.</a:t>
            </a:r>
            <a:endParaRPr b="0" lang="en-PH" sz="1600" spc="-1" strike="noStrike">
              <a:latin typeface="Arial"/>
            </a:endParaRPr>
          </a:p>
          <a:p>
            <a:pPr algn="just">
              <a:lnSpc>
                <a:spcPct val="100000"/>
              </a:lnSpc>
              <a:buNone/>
            </a:pPr>
            <a:r>
              <a:rPr b="1" lang="en-PH" sz="1600" spc="-1" strike="noStrike">
                <a:latin typeface="Lato"/>
              </a:rPr>
              <a:t>	</a:t>
            </a:r>
            <a:r>
              <a:rPr b="1" lang="en-PH" sz="1600" spc="-1" strike="noStrike">
                <a:latin typeface="Lato"/>
              </a:rPr>
              <a:t>May isang mala-anghel na nilalang na kabilang sa tinatawag na jinn ang hindi nagbigay galang. Ang pangalan niya ay si Iblis at naniniwala pa rin siyang mas magaling ang mga anghel kaysa sa tao. Sa kalaunan, nakilala si Iblis bilang si Shaytan. Siya ang mortal na kaaway ng tao na maglalayo sa kanila kay Allah sa pamamagitan ng kasalanan. Sa una ay hinayaan ni Allah na tumira sa isang hardin sina Adam at Hawwa ngunit kalaunan ay pinaalis din dahil may sinuway silang utos. Sila ay tumira sa daigdig at naging unang tao nito.</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Unang Pangkat ng Tao Batay sa Relihiyon</a:t>
            </a:r>
            <a:endParaRPr b="0" lang="en-PH" sz="3200" spc="-1" strike="noStrike">
              <a:latin typeface="Arial"/>
            </a:endParaRPr>
          </a:p>
        </p:txBody>
      </p:sp>
      <p:sp>
        <p:nvSpPr>
          <p:cNvPr id="218" name="PlaceHolder 2"/>
          <p:cNvSpPr>
            <a:spLocks noGrp="1"/>
          </p:cNvSpPr>
          <p:nvPr>
            <p:ph type="subTitle"/>
          </p:nvPr>
        </p:nvSpPr>
        <p:spPr>
          <a:xfrm>
            <a:off x="5040000" y="2124000"/>
            <a:ext cx="6540840" cy="215964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1" lang="en-PH" sz="1800" spc="-1" strike="noStrike">
                <a:solidFill>
                  <a:srgbClr val="000000"/>
                </a:solidFill>
                <a:latin typeface="Lato"/>
              </a:rPr>
              <a:t>	</a:t>
            </a:r>
            <a:r>
              <a:rPr b="1" lang="en-PH" sz="1800" spc="-1" strike="noStrike">
                <a:solidFill>
                  <a:srgbClr val="000000"/>
                </a:solidFill>
                <a:latin typeface="Lato"/>
              </a:rPr>
              <a:t>May iba pang mga relihiyon at pananampalataya sa daigdig maliban sa Kristiyanismo at Islam. Ang mga ito ay may sariling kuwento ng paglikha na nagpapaliwanag kung paano nagkaroon ng tao sa daigdig at Pilipinas. Magkakaiba man ang mga kuwento ng paglikha ng mga relihiyon ay pare-pareho ang mga ito na naniniwala na mayroong isang makapangyarihang nilalang na lumikha sa unang pangkat ng tao sa daigdig at Pilipinas.</a:t>
            </a:r>
            <a:endParaRPr b="0" lang="en-PH" sz="1800" spc="-1" strike="noStrike">
              <a:latin typeface="Arial"/>
            </a:endParaRPr>
          </a:p>
        </p:txBody>
      </p:sp>
      <p:pic>
        <p:nvPicPr>
          <p:cNvPr id="219" name="" descr=""/>
          <p:cNvPicPr/>
          <p:nvPr/>
        </p:nvPicPr>
        <p:blipFill>
          <a:blip r:embed="rId1"/>
          <a:stretch/>
        </p:blipFill>
        <p:spPr>
          <a:xfrm>
            <a:off x="1009080" y="1620000"/>
            <a:ext cx="3850560" cy="31726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latin typeface="Lato"/>
              </a:rPr>
              <a:t>PAGSASANAY</a:t>
            </a:r>
            <a:endParaRPr b="0" lang="en-PH" sz="3600" spc="-1" strike="noStrike">
              <a:latin typeface="Arial"/>
            </a:endParaRPr>
          </a:p>
        </p:txBody>
      </p:sp>
      <p:sp>
        <p:nvSpPr>
          <p:cNvPr id="221" name="PlaceHolder 2"/>
          <p:cNvSpPr>
            <a:spLocks noGrp="1"/>
          </p:cNvSpPr>
          <p:nvPr>
            <p:ph type="subTitle"/>
          </p:nvPr>
        </p:nvSpPr>
        <p:spPr>
          <a:xfrm>
            <a:off x="609480" y="1604520"/>
            <a:ext cx="10971720" cy="3976560"/>
          </a:xfrm>
          <a:prstGeom prst="rect">
            <a:avLst/>
          </a:prstGeom>
          <a:noFill/>
          <a:ln w="0">
            <a:noFill/>
          </a:ln>
        </p:spPr>
        <p:txBody>
          <a:bodyPr lIns="0" rIns="0" tIns="0" bIns="0" anchor="t">
            <a:noAutofit/>
          </a:bodyPr>
          <a:p>
            <a:pPr>
              <a:lnSpc>
                <a:spcPct val="100000"/>
              </a:lnSpc>
              <a:buNone/>
            </a:pPr>
            <a:r>
              <a:rPr b="1" lang="en-PH" sz="1800" spc="-1" strike="noStrike">
                <a:latin typeface="Lato"/>
              </a:rPr>
              <a:t>PANUTO</a:t>
            </a:r>
            <a:r>
              <a:rPr b="0" lang="en-PH" sz="1800" spc="-1" strike="noStrike">
                <a:latin typeface="Lato"/>
              </a:rPr>
              <a:t>: Sagutin ang sumusunod na tanong.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 Ano ang pagkakatulad ng paniniwala ng relihiyong Kristiyanismo at Islam tungkol sa pinagmulan ng unang tao sa daigdig?</a:t>
            </a:r>
            <a:endParaRPr b="0" lang="en-PH" sz="1800" spc="-1" strike="noStrike">
              <a:latin typeface="Arial"/>
            </a:endParaRPr>
          </a:p>
          <a:p>
            <a:pPr>
              <a:lnSpc>
                <a:spcPct val="100000"/>
              </a:lnSpc>
              <a:buNone/>
            </a:pPr>
            <a:r>
              <a:rPr b="0" lang="en-PH" sz="1800" spc="-1" strike="noStrike">
                <a:latin typeface="Lato"/>
              </a:rPr>
              <a:t>2. Bakit nilalang ng Diyos sina Adan at Eba?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latin typeface="Lato"/>
              </a:rPr>
              <a:t>SUSI NG PAGWAWASTO</a:t>
            </a:r>
            <a:endParaRPr b="0" lang="en-PH" sz="3600" spc="-1" strike="noStrike">
              <a:latin typeface="Arial"/>
            </a:endParaRPr>
          </a:p>
        </p:txBody>
      </p:sp>
      <p:sp>
        <p:nvSpPr>
          <p:cNvPr id="223" name="PlaceHolder 2"/>
          <p:cNvSpPr>
            <a:spLocks noGrp="1"/>
          </p:cNvSpPr>
          <p:nvPr>
            <p:ph type="subTitle"/>
          </p:nvPr>
        </p:nvSpPr>
        <p:spPr>
          <a:xfrm>
            <a:off x="609480" y="1604520"/>
            <a:ext cx="10971720" cy="3976560"/>
          </a:xfrm>
          <a:prstGeom prst="rect">
            <a:avLst/>
          </a:prstGeom>
          <a:noFill/>
          <a:ln w="0">
            <a:noFill/>
          </a:ln>
        </p:spPr>
        <p:txBody>
          <a:bodyPr lIns="0" rIns="0" tIns="0" bIns="0" anchor="t">
            <a:noAutofit/>
          </a:bodyPr>
          <a:p>
            <a:pPr>
              <a:lnSpc>
                <a:spcPct val="100000"/>
              </a:lnSpc>
              <a:buNone/>
            </a:pPr>
            <a:r>
              <a:rPr b="0" lang="en-PH" sz="1800" spc="-1" strike="noStrike">
                <a:latin typeface="Lato"/>
              </a:rPr>
              <a:t>Iba-iba ang maaaring sagot ng mga mag-aaral. Narito ang ilang ideya.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 Ang pagkakatulad ay ginawa ng Diyos ang mga unang tao sa ikaanim na araw ng paglikha.</a:t>
            </a:r>
            <a:endParaRPr b="0" lang="en-PH" sz="1800" spc="-1" strike="noStrike">
              <a:latin typeface="Arial"/>
            </a:endParaRPr>
          </a:p>
          <a:p>
            <a:pPr>
              <a:lnSpc>
                <a:spcPct val="100000"/>
              </a:lnSpc>
              <a:buNone/>
            </a:pPr>
            <a:r>
              <a:rPr b="0" lang="en-PH" sz="1800" spc="-1" strike="noStrike">
                <a:latin typeface="Lato"/>
              </a:rPr>
              <a:t>2. Nilikha ang unang tao upang maging tagapag-alaga at tagapangasiwa ng iba pang nilikha ng Diyos.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2875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2023-04-04T07:56:55Z</dcterms:modified>
  <cp:revision>1048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