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560" cy="68504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440" cy="27914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880" cy="38548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880" cy="3765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560" cy="6274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000" cy="9630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080" cy="10270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880" cy="33771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916000"/>
            <a:ext cx="80928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MGA URI NG PANGHALIP PAMATLIG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900000" y="1511640"/>
            <a:ext cx="1043856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 ay mga panghalip na inihahalili o ipinapalit sa pangngalang itinuturo o inihihimaton. Narito ang 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Paturol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ginagamit ito bilang panturo sa anumang bagay, tao man o hindi.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ito, iyan, iyon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Paari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ginagamit ito bilang pamalit sa pangngalan o mga pariralang pangngalan.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nito, niyan, niyon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Nagsaliksik ako ng pinagmulan ng kahinaan ng mga Pilipino.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Nagsaliksik ako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nito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180000" y="-358560"/>
            <a:ext cx="10508040" cy="23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PANGHALIP PAMATLIG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361080" y="1511640"/>
            <a:ext cx="1043856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Patulad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inihahalili ito sa itinutulad na bagay. Ito ay nagpapakilala ng pagkakawangis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dalawang bagay.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ganito, ganire, ganyan, ganoon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Lalong maghihirap ang mga Pilipino kung hindi ito magbabago sa mga maling gawi. 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Ganyan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mangyayari sa kanila.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Pahimaton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humahalili ito sa mga pangngalang itinuturo o tinatawagan ng pansin.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eto, heto, ayan/hayan, ayun/hayun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Hayan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 ang mga bata na magsasagawa ng pananaliksik.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180000" y="-358560"/>
            <a:ext cx="10508040" cy="23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PANGHALIP PAMATLIG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-360000" y="28800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3"/>
          <p:cNvSpPr/>
          <p:nvPr/>
        </p:nvSpPr>
        <p:spPr>
          <a:xfrm>
            <a:off x="361080" y="1620000"/>
            <a:ext cx="1043856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Paukol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humahalili ito sa mga pangngalan bilang pantukoy sa pook, dako, o panig na malapit 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malayo sa taong nagsasalita at kinakausap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dine, dito, diyan, doon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Doon sa silid-aklatan ng paaralan nagsaliksik ang mga ito.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Panlunan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humahalili ito sa pook na kinaroroonan.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nandiyan, nandito, nandoon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Nandiyan lamang sa ibabaw ng mesa ang mga papel tungkol sa proyekto.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PlaceHolder 4"/>
          <p:cNvSpPr/>
          <p:nvPr/>
        </p:nvSpPr>
        <p:spPr>
          <a:xfrm>
            <a:off x="180000" y="-358560"/>
            <a:ext cx="10508040" cy="23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PANGHALIP PAMATLIG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-360000" y="28800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PlaceHolder 5"/>
          <p:cNvSpPr/>
          <p:nvPr/>
        </p:nvSpPr>
        <p:spPr>
          <a:xfrm>
            <a:off x="181080" y="1655640"/>
            <a:ext cx="1043856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Unang Panauhan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pangngalang itinuturo ay malapit o hawak ng taong nagsasalita.</a:t>
            </a: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ito, nito, ganito, dito, rito, heto</a:t>
            </a:r>
            <a:endParaRPr b="0" lang="en-PH" sz="1800" spc="-1" strike="noStrike">
              <a:latin typeface="Arial"/>
            </a:endParaRPr>
          </a:p>
          <a:p>
            <a:pPr marL="1440000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 ay salamin. Heto na ang iyong aklat.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Ikalawang Panauhan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pangngalang itinuturo ay malapit o hawak ng taong kinakausap.</a:t>
            </a: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iyan, niyan, ganyan, diyan, riyan, hayan</a:t>
            </a:r>
            <a:endParaRPr b="0" lang="en-PH" sz="1800" spc="-1" strike="noStrike">
              <a:latin typeface="Arial"/>
            </a:endParaRPr>
          </a:p>
          <a:p>
            <a:pPr marL="1440000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Iyan ba ang damit na isusuot mo?</a:t>
            </a:r>
            <a:endParaRPr b="0" lang="en-PH" sz="1800" spc="-1" strike="noStrike">
              <a:latin typeface="Arial"/>
            </a:endParaRPr>
          </a:p>
          <a:p>
            <a:pPr marL="1440000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April, pakikuha ang bag ko diyan sa tabi mo.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Ikatlong Panauhan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pangngalang itinuturo ay malayo sa nagsasalita o nag-uusap.</a:t>
            </a: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iyon, niyon, ganoon, doon, roon, hayun</a:t>
            </a:r>
            <a:endParaRPr b="0" lang="en-PH" sz="1800" spc="-1" strike="noStrike">
              <a:latin typeface="Arial"/>
            </a:endParaRPr>
          </a:p>
          <a:p>
            <a:pPr marL="1440000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Hayun sila at nagtipon-tipon sa tindahan.</a:t>
            </a:r>
            <a:endParaRPr b="0" lang="en-PH" sz="1800" spc="-1" strike="noStrike">
              <a:latin typeface="Arial"/>
            </a:endParaRPr>
          </a:p>
          <a:p>
            <a:pPr marL="1440000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Doon sila sa parke maglalaro.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PlaceHolder 9"/>
          <p:cNvSpPr/>
          <p:nvPr/>
        </p:nvSpPr>
        <p:spPr>
          <a:xfrm>
            <a:off x="180000" y="-358560"/>
            <a:ext cx="10508040" cy="23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PANAUHAN NG PANGHALIP PAMATLIG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4"/>
          <p:cNvSpPr/>
          <p:nvPr/>
        </p:nvSpPr>
        <p:spPr>
          <a:xfrm>
            <a:off x="1523880" y="1799640"/>
            <a:ext cx="9136440" cy="23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360000" y="29304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PlaceHolder 6"/>
          <p:cNvSpPr/>
          <p:nvPr/>
        </p:nvSpPr>
        <p:spPr>
          <a:xfrm>
            <a:off x="540000" y="1121040"/>
            <a:ext cx="1122804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Tukuyin ang panauhan ng panghalip pamatlig na may salungguhit sa bawat pangungusap.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Isulat sa kuwaderno ang iyong sagot.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576000" y="1944000"/>
            <a:ext cx="10798560" cy="35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Ganito pala rito kapag may pista.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Diyan mo muna ilagay ang aking bag.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Doon kami magkikita sa plasa.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Huwag kayong mag-alala. Parating na kami riyan.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Ganito ba ang binili mong laruan?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6" name="PlaceHolder 10"/>
          <p:cNvSpPr/>
          <p:nvPr/>
        </p:nvSpPr>
        <p:spPr>
          <a:xfrm>
            <a:off x="108000" y="3426120"/>
            <a:ext cx="1122804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Suriin ang bawat pangungusap at tukuyin ang uri ng panghalip pamatlig na ginamit sa bawat isa.                              Isulat sa kuwaderno ang iyong sagot.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360000" y="2930400"/>
            <a:ext cx="12185640" cy="6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"/>
          <p:cNvSpPr/>
          <p:nvPr/>
        </p:nvSpPr>
        <p:spPr>
          <a:xfrm>
            <a:off x="540000" y="3240000"/>
            <a:ext cx="10796400" cy="25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PlaceHolder 7"/>
          <p:cNvSpPr/>
          <p:nvPr/>
        </p:nvSpPr>
        <p:spPr>
          <a:xfrm>
            <a:off x="540000" y="545040"/>
            <a:ext cx="11228040" cy="7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1" lang="en-PH" sz="3600" spc="-1" strike="noStrike">
                <a:solidFill>
                  <a:srgbClr val="c9211e"/>
                </a:solidFill>
                <a:latin typeface="Lato"/>
                <a:ea typeface="DejaVu Sans"/>
              </a:rPr>
              <a:t>SUSI SA PAGWAWASTO: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6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2727000" y="1278000"/>
            <a:ext cx="4651560" cy="43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Unang panauhan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Ikalawang panauhan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Ikatlong panauhan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Paukol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Patulad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2023-07-11T08:05:20Z</dcterms:modified>
  <cp:revision>92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