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_rels/.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_rels/slideMaster3.xml.rels" ContentType="application/vnd.openxmlformats-package.relationships+xml"/>
  <Override PartName="/ppt/slideMasters/_rels/slideMaster1.xml.rels" ContentType="application/vnd.openxmlformats-package.relationships+xml"/>
  <Override PartName="/ppt/slideMasters/_rels/slideMaster2.xml.rels" ContentType="application/vnd.openxmlformats-package.relationships+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_rels/presentation.xml.rels" ContentType="application/vnd.openxmlformats-package.relationships+xml"/>
  <Override PartName="/ppt/media/image1.png" ContentType="image/png"/>
  <Override PartName="/ppt/media/image2.png" ContentType="image/png"/>
  <Override PartName="/ppt/media/image3.png" ContentType="image/png"/>
  <Override PartName="/ppt/media/image4.png" ContentType="image/png"/>
  <Override PartName="/ppt/media/image5.png" ContentType="image/png"/>
  <Override PartName="/ppt/media/image6.png" ContentType="image/png"/>
  <Override PartName="/ppt/media/image7.png" ContentType="image/png"/>
  <Override PartName="/ppt/media/image8.png" ContentType="image/png"/>
  <Override PartName="/ppt/media/image9.png" ContentType="image/png"/>
  <Override PartName="/ppt/presProps.xml" ContentType="application/vnd.openxmlformats-officedocument.presentationml.presProps+xml"/>
  <Override PartName="/ppt/slideLayouts/slideLayout19.xml" ContentType="application/vnd.openxmlformats-officedocument.presentationml.slideLayout+xml"/>
  <Override PartName="/ppt/slideLayouts/slideLayout8.xml" ContentType="application/vnd.openxmlformats-officedocument.presentationml.slideLayout+xml"/>
  <Override PartName="/ppt/slideLayouts/slideLayout17.xml" ContentType="application/vnd.openxmlformats-officedocument.presentationml.slideLayout+xml"/>
  <Override PartName="/ppt/slideLayouts/slideLayout20.xml" ContentType="application/vnd.openxmlformats-officedocument.presentationml.slideLayout+xml"/>
  <Override PartName="/ppt/slideLayouts/slideLayout9.xml" ContentType="application/vnd.openxmlformats-officedocument.presentationml.slideLayout+xml"/>
  <Override PartName="/ppt/slideLayouts/slideLayout18.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Override PartName="/ppt/slideLayouts/slideLayout1.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1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13.xml" ContentType="application/vnd.openxmlformats-officedocument.presentationml.slideLayout+xml"/>
  <Override PartName="/ppt/slideLayouts/_rels/slideLayout34.xml.rels" ContentType="application/vnd.openxmlformats-package.relationships+xml"/>
  <Override PartName="/ppt/slideLayouts/_rels/slideLayout33.xml.rels" ContentType="application/vnd.openxmlformats-package.relationships+xml"/>
  <Override PartName="/ppt/slideLayouts/_rels/slideLayout9.xml.rels" ContentType="application/vnd.openxmlformats-package.relationships+xml"/>
  <Override PartName="/ppt/slideLayouts/_rels/slideLayout32.xml.rels" ContentType="application/vnd.openxmlformats-package.relationships+xml"/>
  <Override PartName="/ppt/slideLayouts/_rels/slideLayout21.xml.rels" ContentType="application/vnd.openxmlformats-package.relationships+xml"/>
  <Override PartName="/ppt/slideLayouts/_rels/slideLayout24.xml.rels" ContentType="application/vnd.openxmlformats-package.relationships+xml"/>
  <Override PartName="/ppt/slideLayouts/_rels/slideLayout16.xml.rels" ContentType="application/vnd.openxmlformats-package.relationships+xml"/>
  <Override PartName="/ppt/slideLayouts/_rels/slideLayout31.xml.rels" ContentType="application/vnd.openxmlformats-package.relationships+xml"/>
  <Override PartName="/ppt/slideLayouts/_rels/slideLayout20.xml.rels" ContentType="application/vnd.openxmlformats-package.relationships+xml"/>
  <Override PartName="/ppt/slideLayouts/_rels/slideLayout23.xml.rels" ContentType="application/vnd.openxmlformats-package.relationships+xml"/>
  <Override PartName="/ppt/slideLayouts/_rels/slideLayout15.xml.rels" ContentType="application/vnd.openxmlformats-package.relationships+xml"/>
  <Override PartName="/ppt/slideLayouts/_rels/slideLayout30.xml.rels" ContentType="application/vnd.openxmlformats-package.relationships+xml"/>
  <Override PartName="/ppt/slideLayouts/_rels/slideLayout29.xml.rels" ContentType="application/vnd.openxmlformats-package.relationships+xml"/>
  <Override PartName="/ppt/slideLayouts/_rels/slideLayout22.xml.rels" ContentType="application/vnd.openxmlformats-package.relationships+xml"/>
  <Override PartName="/ppt/slideLayouts/_rels/slideLayout14.xml.rels" ContentType="application/vnd.openxmlformats-package.relationships+xml"/>
  <Override PartName="/ppt/slideLayouts/_rels/slideLayout28.xml.rels" ContentType="application/vnd.openxmlformats-package.relationships+xml"/>
  <Override PartName="/ppt/slideLayouts/_rels/slideLayout36.xml.rels" ContentType="application/vnd.openxmlformats-package.relationships+xml"/>
  <Override PartName="/ppt/slideLayouts/_rels/slideLayout7.xml.rels" ContentType="application/vnd.openxmlformats-package.relationships+xml"/>
  <Override PartName="/ppt/slideLayouts/_rels/slideLayout6.xml.rels" ContentType="application/vnd.openxmlformats-package.relationships+xml"/>
  <Override PartName="/ppt/slideLayouts/_rels/slideLayout5.xml.rels" ContentType="application/vnd.openxmlformats-package.relationships+xml"/>
  <Override PartName="/ppt/slideLayouts/_rels/slideLayout4.xml.rels" ContentType="application/vnd.openxmlformats-package.relationships+xml"/>
  <Override PartName="/ppt/slideLayouts/_rels/slideLayout27.xml.rels" ContentType="application/vnd.openxmlformats-package.relationships+xml"/>
  <Override PartName="/ppt/slideLayouts/_rels/slideLayout13.xml.rels" ContentType="application/vnd.openxmlformats-package.relationships+xml"/>
  <Override PartName="/ppt/slideLayouts/_rels/slideLayout35.xml.rels" ContentType="application/vnd.openxmlformats-package.relationships+xml"/>
  <Override PartName="/ppt/slideLayouts/_rels/slideLayout3.xml.rels" ContentType="application/vnd.openxmlformats-package.relationships+xml"/>
  <Override PartName="/ppt/slideLayouts/_rels/slideLayout2.xml.rels" ContentType="application/vnd.openxmlformats-package.relationships+xml"/>
  <Override PartName="/ppt/slideLayouts/_rels/slideLayout8.xml.rels" ContentType="application/vnd.openxmlformats-package.relationships+xml"/>
  <Override PartName="/ppt/slideLayouts/_rels/slideLayout1.xml.rels" ContentType="application/vnd.openxmlformats-package.relationships+xml"/>
  <Override PartName="/ppt/slideLayouts/_rels/slideLayout12.xml.rels" ContentType="application/vnd.openxmlformats-package.relationships+xml"/>
  <Override PartName="/ppt/slideLayouts/_rels/slideLayout19.xml.rels" ContentType="application/vnd.openxmlformats-package.relationships+xml"/>
  <Override PartName="/ppt/slideLayouts/_rels/slideLayout25.xml.rels" ContentType="application/vnd.openxmlformats-package.relationships+xml"/>
  <Override PartName="/ppt/slideLayouts/_rels/slideLayout10.xml.rels" ContentType="application/vnd.openxmlformats-package.relationships+xml"/>
  <Override PartName="/ppt/slideLayouts/_rels/slideLayout17.xml.rels" ContentType="application/vnd.openxmlformats-package.relationships+xml"/>
  <Override PartName="/ppt/slideLayouts/_rels/slideLayout26.xml.rels" ContentType="application/vnd.openxmlformats-package.relationships+xml"/>
  <Override PartName="/ppt/slideLayouts/_rels/slideLayout18.xml.rels" ContentType="application/vnd.openxmlformats-package.relationships+xml"/>
  <Override PartName="/ppt/slideLayouts/_rels/slideLayout11.xml.rels" ContentType="application/vnd.openxmlformats-package.relationships+xml"/>
  <Override PartName="/ppt/slideLayouts/slideLayout5.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6.xml" ContentType="application/vnd.openxmlformats-officedocument.presentationml.slideLayout+xml"/>
  <Override PartName="/ppt/slideLayouts/slideLayout16.xml" ContentType="application/vnd.openxmlformats-officedocument.presentationml.slideLayout+xml"/>
  <Override PartName="/ppt/slideLayouts/slideLayout7.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26.xml" ContentType="application/vnd.openxmlformats-officedocument.presentationml.slideLayout+xml"/>
  <Override PartName="/ppt/slideLayouts/slideLayout32.xml" ContentType="application/vnd.openxmlformats-officedocument.presentationml.slideLayout+xml"/>
  <Override PartName="/ppt/slideLayouts/slideLayout27.xml" ContentType="application/vnd.openxmlformats-officedocument.presentationml.slideLayout+xml"/>
  <Override PartName="/ppt/slideLayouts/slideLayout33.xml" ContentType="application/vnd.openxmlformats-officedocument.presentationml.slideLayout+xml"/>
  <Override PartName="/ppt/slideLayouts/slideLayout28.xml" ContentType="application/vnd.openxmlformats-officedocument.presentationml.slideLayout+xml"/>
  <Override PartName="/ppt/slideLayouts/slideLayout34.xml" ContentType="application/vnd.openxmlformats-officedocument.presentationml.slideLayout+xml"/>
  <Override PartName="/ppt/slideLayouts/slideLayout29.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_rels/slide9.xml.rels" ContentType="application/vnd.openxmlformats-package.relationships+xml"/>
  <Override PartName="/ppt/slides/_rels/slide8.xml.rels" ContentType="application/vnd.openxmlformats-package.relationships+xml"/>
  <Override PartName="/ppt/slides/_rels/slide7.xml.rels" ContentType="application/vnd.openxmlformats-package.relationships+xml"/>
  <Override PartName="/ppt/slides/_rels/slide6.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3.xml.rels" ContentType="application/vnd.openxmlformats-package.relationships+xml"/>
  <Override PartName="/ppt/slides/_rels/slide2.xml.rels" ContentType="application/vnd.openxmlformats-package.relationships+xml"/>
  <Override PartName="/ppt/slides/_rels/slide1.xml.rels" ContentType="application/vnd.openxmlformats-package.relationships+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Lst>
  <p:sldIdLst>
    <p:sldId id="256" r:id="rId5"/>
    <p:sldId id="257" r:id="rId6"/>
    <p:sldId id="258" r:id="rId7"/>
    <p:sldId id="259" r:id="rId8"/>
    <p:sldId id="260" r:id="rId9"/>
    <p:sldId id="261" r:id="rId10"/>
    <p:sldId id="262" r:id="rId11"/>
    <p:sldId id="263" r:id="rId12"/>
    <p:sldId id="264" r:id="rId13"/>
  </p:sldIdLst>
  <p:sldSz cx="12192000" cy="6858000"/>
  <p:notesSz cx="7772400" cy="10058400"/>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presProps" Target="presProps.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1"/>
          </p:nvPr>
        </p:nvSpPr>
        <p:spPr/>
        <p:txBody>
          <a:bodyPr/>
          <a:p>
            <a:r>
              <a:t>Footer</a:t>
            </a:r>
          </a:p>
        </p:txBody>
      </p:sp>
      <p:sp>
        <p:nvSpPr>
          <p:cNvPr id="3" name="PlaceHolder 2"/>
          <p:cNvSpPr>
            <a:spLocks noGrp="1"/>
          </p:cNvSpPr>
          <p:nvPr>
            <p:ph type="sldNum" idx="2"/>
          </p:nvPr>
        </p:nvSpPr>
        <p:spPr/>
        <p:txBody>
          <a:bodyPr/>
          <a:p>
            <a:fld id="{F2B7F3C9-88A7-45AE-9CAC-0E3C8D3E613F}" type="slidenum">
              <a:t>&lt;#&gt;</a:t>
            </a:fld>
          </a:p>
        </p:txBody>
      </p:sp>
      <p:sp>
        <p:nvSpPr>
          <p:cNvPr id="4" name="PlaceHolder 3"/>
          <p:cNvSpPr>
            <a:spLocks noGrp="1"/>
          </p:cNvSpPr>
          <p:nvPr>
            <p:ph type="dt" idx="3"/>
          </p:nvPr>
        </p:nvSpPr>
        <p:spPr/>
        <p:txBody>
          <a:bodyPr/>
          <a:p>
            <a:r>
              <a:rPr lang="en-PH"/>
              <a:t/>
            </a:r>
          </a:p>
        </p:txBody>
      </p:sp>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31"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32"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5" name="PlaceHolder 4"/>
          <p:cNvSpPr>
            <a:spLocks noGrp="1"/>
          </p:cNvSpPr>
          <p:nvPr>
            <p:ph type="ftr" idx="1"/>
          </p:nvPr>
        </p:nvSpPr>
        <p:spPr/>
        <p:txBody>
          <a:bodyPr/>
          <a:p>
            <a:r>
              <a:t>Footer</a:t>
            </a:r>
          </a:p>
        </p:txBody>
      </p:sp>
      <p:sp>
        <p:nvSpPr>
          <p:cNvPr id="6" name="PlaceHolder 5"/>
          <p:cNvSpPr>
            <a:spLocks noGrp="1"/>
          </p:cNvSpPr>
          <p:nvPr>
            <p:ph type="sldNum" idx="2"/>
          </p:nvPr>
        </p:nvSpPr>
        <p:spPr/>
        <p:txBody>
          <a:bodyPr/>
          <a:p>
            <a:fld id="{EC6A6FCE-023F-41B4-AAEE-E875C0B6454B}" type="slidenum">
              <a:t>&lt;#&gt;</a:t>
            </a:fld>
          </a:p>
        </p:txBody>
      </p:sp>
      <p:sp>
        <p:nvSpPr>
          <p:cNvPr id="7" name="PlaceHolder 6"/>
          <p:cNvSpPr>
            <a:spLocks noGrp="1"/>
          </p:cNvSpPr>
          <p:nvPr>
            <p:ph type="dt" idx="3"/>
          </p:nvPr>
        </p:nvSpPr>
        <p:spPr/>
        <p:txBody>
          <a:bodyPr/>
          <a:p>
            <a:r>
              <a:rPr lang="en-PH"/>
              <a:t/>
            </a: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3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3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36"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37"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7" name="PlaceHolder 6"/>
          <p:cNvSpPr>
            <a:spLocks noGrp="1"/>
          </p:cNvSpPr>
          <p:nvPr>
            <p:ph type="ftr" idx="1"/>
          </p:nvPr>
        </p:nvSpPr>
        <p:spPr/>
        <p:txBody>
          <a:bodyPr/>
          <a:p>
            <a:r>
              <a:t>Footer</a:t>
            </a:r>
          </a:p>
        </p:txBody>
      </p:sp>
      <p:sp>
        <p:nvSpPr>
          <p:cNvPr id="8" name="PlaceHolder 7"/>
          <p:cNvSpPr>
            <a:spLocks noGrp="1"/>
          </p:cNvSpPr>
          <p:nvPr>
            <p:ph type="sldNum" idx="2"/>
          </p:nvPr>
        </p:nvSpPr>
        <p:spPr/>
        <p:txBody>
          <a:bodyPr/>
          <a:p>
            <a:fld id="{ED6F30C1-93C5-4DDE-BB2F-D8424E697133}" type="slidenum">
              <a:t>&lt;#&gt;</a:t>
            </a:fld>
          </a:p>
        </p:txBody>
      </p:sp>
      <p:sp>
        <p:nvSpPr>
          <p:cNvPr id="9" name="PlaceHolder 8"/>
          <p:cNvSpPr>
            <a:spLocks noGrp="1"/>
          </p:cNvSpPr>
          <p:nvPr>
            <p:ph type="dt" idx="3"/>
          </p:nvPr>
        </p:nvSpPr>
        <p:spPr/>
        <p:txBody>
          <a:bodyPr/>
          <a:p>
            <a:r>
              <a:rPr lang="en-PH"/>
              <a:t/>
            </a: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39"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40"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41"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42"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43"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44"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9" name="PlaceHolder 8"/>
          <p:cNvSpPr>
            <a:spLocks noGrp="1"/>
          </p:cNvSpPr>
          <p:nvPr>
            <p:ph type="ftr" idx="1"/>
          </p:nvPr>
        </p:nvSpPr>
        <p:spPr/>
        <p:txBody>
          <a:bodyPr/>
          <a:p>
            <a:r>
              <a:t>Footer</a:t>
            </a:r>
          </a:p>
        </p:txBody>
      </p:sp>
      <p:sp>
        <p:nvSpPr>
          <p:cNvPr id="10" name="PlaceHolder 9"/>
          <p:cNvSpPr>
            <a:spLocks noGrp="1"/>
          </p:cNvSpPr>
          <p:nvPr>
            <p:ph type="sldNum" idx="2"/>
          </p:nvPr>
        </p:nvSpPr>
        <p:spPr/>
        <p:txBody>
          <a:bodyPr/>
          <a:p>
            <a:fld id="{DBF3F573-0A50-4BF8-9A35-91A86A6216F7}" type="slidenum">
              <a:t>&lt;#&gt;</a:t>
            </a:fld>
          </a:p>
        </p:txBody>
      </p:sp>
      <p:sp>
        <p:nvSpPr>
          <p:cNvPr id="11" name="PlaceHolder 10"/>
          <p:cNvSpPr>
            <a:spLocks noGrp="1"/>
          </p:cNvSpPr>
          <p:nvPr>
            <p:ph type="dt" idx="3"/>
          </p:nvPr>
        </p:nvSpPr>
        <p:spPr/>
        <p:txBody>
          <a:bodyPr/>
          <a:p>
            <a:r>
              <a:rPr lang="en-PH"/>
              <a:t/>
            </a: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4"/>
          </p:nvPr>
        </p:nvSpPr>
        <p:spPr/>
        <p:txBody>
          <a:bodyPr/>
          <a:p>
            <a:r>
              <a:t>Footer</a:t>
            </a:r>
          </a:p>
        </p:txBody>
      </p:sp>
      <p:sp>
        <p:nvSpPr>
          <p:cNvPr id="3" name="PlaceHolder 2"/>
          <p:cNvSpPr>
            <a:spLocks noGrp="1"/>
          </p:cNvSpPr>
          <p:nvPr>
            <p:ph type="sldNum" idx="5"/>
          </p:nvPr>
        </p:nvSpPr>
        <p:spPr/>
        <p:txBody>
          <a:bodyPr/>
          <a:p>
            <a:fld id="{13197BE1-0BB1-4C4A-90C8-B751CD9BD72F}" type="slidenum">
              <a:t>&lt;#&gt;</a:t>
            </a:fld>
          </a:p>
        </p:txBody>
      </p:sp>
      <p:sp>
        <p:nvSpPr>
          <p:cNvPr id="4" name="PlaceHolder 3"/>
          <p:cNvSpPr>
            <a:spLocks noGrp="1"/>
          </p:cNvSpPr>
          <p:nvPr>
            <p:ph type="dt" idx="6"/>
          </p:nvPr>
        </p:nvSpPr>
        <p:spPr/>
        <p:txBody>
          <a:bodyPr/>
          <a:p>
            <a:r>
              <a:rPr lang="en-PH"/>
              <a:t/>
            </a:r>
          </a:p>
        </p:txBody>
      </p:sp>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56"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indent="0" algn="ctr">
              <a:buNone/>
            </a:pPr>
            <a:endParaRPr b="0" lang="en-PH" sz="3200" spc="-1" strike="noStrike">
              <a:solidFill>
                <a:srgbClr val="000000"/>
              </a:solidFill>
              <a:latin typeface="Arial"/>
            </a:endParaRPr>
          </a:p>
        </p:txBody>
      </p:sp>
      <p:sp>
        <p:nvSpPr>
          <p:cNvPr id="4" name="PlaceHolder 3"/>
          <p:cNvSpPr>
            <a:spLocks noGrp="1"/>
          </p:cNvSpPr>
          <p:nvPr>
            <p:ph type="ftr" idx="4"/>
          </p:nvPr>
        </p:nvSpPr>
        <p:spPr/>
        <p:txBody>
          <a:bodyPr/>
          <a:p>
            <a:r>
              <a:t>Footer</a:t>
            </a:r>
          </a:p>
        </p:txBody>
      </p:sp>
      <p:sp>
        <p:nvSpPr>
          <p:cNvPr id="5" name="PlaceHolder 4"/>
          <p:cNvSpPr>
            <a:spLocks noGrp="1"/>
          </p:cNvSpPr>
          <p:nvPr>
            <p:ph type="sldNum" idx="5"/>
          </p:nvPr>
        </p:nvSpPr>
        <p:spPr/>
        <p:txBody>
          <a:bodyPr/>
          <a:p>
            <a:fld id="{CCFFE56E-7F11-4DAD-B0A4-CC424BAF102D}" type="slidenum">
              <a:t>&lt;#&gt;</a:t>
            </a:fld>
          </a:p>
        </p:txBody>
      </p:sp>
      <p:sp>
        <p:nvSpPr>
          <p:cNvPr id="6" name="PlaceHolder 5"/>
          <p:cNvSpPr>
            <a:spLocks noGrp="1"/>
          </p:cNvSpPr>
          <p:nvPr>
            <p:ph type="dt" idx="6"/>
          </p:nvPr>
        </p:nvSpPr>
        <p:spPr/>
        <p:txBody>
          <a:bodyPr/>
          <a:p>
            <a:r>
              <a:rPr lang="en-PH"/>
              <a:t/>
            </a: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58"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4" name="PlaceHolder 3"/>
          <p:cNvSpPr>
            <a:spLocks noGrp="1"/>
          </p:cNvSpPr>
          <p:nvPr>
            <p:ph type="ftr" idx="4"/>
          </p:nvPr>
        </p:nvSpPr>
        <p:spPr/>
        <p:txBody>
          <a:bodyPr/>
          <a:p>
            <a:r>
              <a:t>Footer</a:t>
            </a:r>
          </a:p>
        </p:txBody>
      </p:sp>
      <p:sp>
        <p:nvSpPr>
          <p:cNvPr id="5" name="PlaceHolder 4"/>
          <p:cNvSpPr>
            <a:spLocks noGrp="1"/>
          </p:cNvSpPr>
          <p:nvPr>
            <p:ph type="sldNum" idx="5"/>
          </p:nvPr>
        </p:nvSpPr>
        <p:spPr/>
        <p:txBody>
          <a:bodyPr/>
          <a:p>
            <a:fld id="{CFE574D7-C5DA-4E65-8D08-07BA7E1ADD69}" type="slidenum">
              <a:t>&lt;#&gt;</a:t>
            </a:fld>
          </a:p>
        </p:txBody>
      </p:sp>
      <p:sp>
        <p:nvSpPr>
          <p:cNvPr id="6" name="PlaceHolder 5"/>
          <p:cNvSpPr>
            <a:spLocks noGrp="1"/>
          </p:cNvSpPr>
          <p:nvPr>
            <p:ph type="dt" idx="6"/>
          </p:nvPr>
        </p:nvSpPr>
        <p:spPr/>
        <p:txBody>
          <a:bodyPr/>
          <a:p>
            <a:r>
              <a:rPr lang="en-PH"/>
              <a:t/>
            </a: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60"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1"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5" name="PlaceHolder 4"/>
          <p:cNvSpPr>
            <a:spLocks noGrp="1"/>
          </p:cNvSpPr>
          <p:nvPr>
            <p:ph type="ftr" idx="4"/>
          </p:nvPr>
        </p:nvSpPr>
        <p:spPr/>
        <p:txBody>
          <a:bodyPr/>
          <a:p>
            <a:r>
              <a:t>Footer</a:t>
            </a:r>
          </a:p>
        </p:txBody>
      </p:sp>
      <p:sp>
        <p:nvSpPr>
          <p:cNvPr id="6" name="PlaceHolder 5"/>
          <p:cNvSpPr>
            <a:spLocks noGrp="1"/>
          </p:cNvSpPr>
          <p:nvPr>
            <p:ph type="sldNum" idx="5"/>
          </p:nvPr>
        </p:nvSpPr>
        <p:spPr/>
        <p:txBody>
          <a:bodyPr/>
          <a:p>
            <a:fld id="{C767BD43-C7B0-4334-B1D5-E45E6F7E14BC}" type="slidenum">
              <a:t>&lt;#&gt;</a:t>
            </a:fld>
          </a:p>
        </p:txBody>
      </p:sp>
      <p:sp>
        <p:nvSpPr>
          <p:cNvPr id="7" name="PlaceHolder 6"/>
          <p:cNvSpPr>
            <a:spLocks noGrp="1"/>
          </p:cNvSpPr>
          <p:nvPr>
            <p:ph type="dt" idx="6"/>
          </p:nvPr>
        </p:nvSpPr>
        <p:spPr/>
        <p:txBody>
          <a:bodyPr/>
          <a:p>
            <a:r>
              <a:rPr lang="en-PH"/>
              <a:t/>
            </a: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6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3" name="PlaceHolder 2"/>
          <p:cNvSpPr>
            <a:spLocks noGrp="1"/>
          </p:cNvSpPr>
          <p:nvPr>
            <p:ph type="ftr" idx="4"/>
          </p:nvPr>
        </p:nvSpPr>
        <p:spPr/>
        <p:txBody>
          <a:bodyPr/>
          <a:p>
            <a:r>
              <a:t>Footer</a:t>
            </a:r>
          </a:p>
        </p:txBody>
      </p:sp>
      <p:sp>
        <p:nvSpPr>
          <p:cNvPr id="4" name="PlaceHolder 3"/>
          <p:cNvSpPr>
            <a:spLocks noGrp="1"/>
          </p:cNvSpPr>
          <p:nvPr>
            <p:ph type="sldNum" idx="5"/>
          </p:nvPr>
        </p:nvSpPr>
        <p:spPr/>
        <p:txBody>
          <a:bodyPr/>
          <a:p>
            <a:fld id="{25977BED-08C7-4EAA-BF4B-F1BFDD956C2B}" type="slidenum">
              <a:t>&lt;#&gt;</a:t>
            </a:fld>
          </a:p>
        </p:txBody>
      </p:sp>
      <p:sp>
        <p:nvSpPr>
          <p:cNvPr id="5" name="PlaceHolder 4"/>
          <p:cNvSpPr>
            <a:spLocks noGrp="1"/>
          </p:cNvSpPr>
          <p:nvPr>
            <p:ph type="dt" idx="6"/>
          </p:nvPr>
        </p:nvSpPr>
        <p:spPr/>
        <p:txBody>
          <a:bodyPr/>
          <a:p>
            <a:r>
              <a:rPr lang="en-PH"/>
              <a:t/>
            </a: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63"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endParaRPr b="0" lang="en-PH" sz="3200" spc="-1" strike="noStrike">
              <a:solidFill>
                <a:srgbClr val="000000"/>
              </a:solidFill>
              <a:latin typeface="Arial"/>
            </a:endParaRPr>
          </a:p>
        </p:txBody>
      </p:sp>
      <p:sp>
        <p:nvSpPr>
          <p:cNvPr id="3" name="PlaceHolder 2"/>
          <p:cNvSpPr>
            <a:spLocks noGrp="1"/>
          </p:cNvSpPr>
          <p:nvPr>
            <p:ph type="ftr" idx="4"/>
          </p:nvPr>
        </p:nvSpPr>
        <p:spPr/>
        <p:txBody>
          <a:bodyPr/>
          <a:p>
            <a:r>
              <a:t>Footer</a:t>
            </a:r>
          </a:p>
        </p:txBody>
      </p:sp>
      <p:sp>
        <p:nvSpPr>
          <p:cNvPr id="4" name="PlaceHolder 3"/>
          <p:cNvSpPr>
            <a:spLocks noGrp="1"/>
          </p:cNvSpPr>
          <p:nvPr>
            <p:ph type="sldNum" idx="5"/>
          </p:nvPr>
        </p:nvSpPr>
        <p:spPr/>
        <p:txBody>
          <a:bodyPr/>
          <a:p>
            <a:fld id="{535A7CC4-9963-4667-8DCA-79C0FD5E300E}" type="slidenum">
              <a:t>&lt;#&gt;</a:t>
            </a:fld>
          </a:p>
        </p:txBody>
      </p:sp>
      <p:sp>
        <p:nvSpPr>
          <p:cNvPr id="5" name="PlaceHolder 4"/>
          <p:cNvSpPr>
            <a:spLocks noGrp="1"/>
          </p:cNvSpPr>
          <p:nvPr>
            <p:ph type="dt" idx="6"/>
          </p:nvPr>
        </p:nvSpPr>
        <p:spPr/>
        <p:txBody>
          <a:bodyPr/>
          <a:p>
            <a:r>
              <a:rPr lang="en-PH"/>
              <a:t/>
            </a: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65"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6"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7"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4"/>
          </p:nvPr>
        </p:nvSpPr>
        <p:spPr/>
        <p:txBody>
          <a:bodyPr/>
          <a:p>
            <a:r>
              <a:t>Footer</a:t>
            </a:r>
          </a:p>
        </p:txBody>
      </p:sp>
      <p:sp>
        <p:nvSpPr>
          <p:cNvPr id="7" name="PlaceHolder 6"/>
          <p:cNvSpPr>
            <a:spLocks noGrp="1"/>
          </p:cNvSpPr>
          <p:nvPr>
            <p:ph type="sldNum" idx="5"/>
          </p:nvPr>
        </p:nvSpPr>
        <p:spPr/>
        <p:txBody>
          <a:bodyPr/>
          <a:p>
            <a:fld id="{FD9F8563-0E59-4152-8244-38315B7C5418}" type="slidenum">
              <a:t>&lt;#&gt;</a:t>
            </a:fld>
          </a:p>
        </p:txBody>
      </p:sp>
      <p:sp>
        <p:nvSpPr>
          <p:cNvPr id="8" name="PlaceHolder 7"/>
          <p:cNvSpPr>
            <a:spLocks noGrp="1"/>
          </p:cNvSpPr>
          <p:nvPr>
            <p:ph type="dt" idx="6"/>
          </p:nvPr>
        </p:nvSpPr>
        <p:spPr/>
        <p:txBody>
          <a:bodyPr/>
          <a:p>
            <a:r>
              <a:rPr lang="en-PH"/>
              <a:t/>
            </a: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0"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indent="0" algn="ctr">
              <a:buNone/>
            </a:pPr>
            <a:endParaRPr b="0" lang="en-PH" sz="3200" spc="-1" strike="noStrike">
              <a:solidFill>
                <a:srgbClr val="000000"/>
              </a:solidFill>
              <a:latin typeface="Arial"/>
            </a:endParaRPr>
          </a:p>
        </p:txBody>
      </p:sp>
      <p:sp>
        <p:nvSpPr>
          <p:cNvPr id="4" name="PlaceHolder 3"/>
          <p:cNvSpPr>
            <a:spLocks noGrp="1"/>
          </p:cNvSpPr>
          <p:nvPr>
            <p:ph type="ftr" idx="1"/>
          </p:nvPr>
        </p:nvSpPr>
        <p:spPr/>
        <p:txBody>
          <a:bodyPr/>
          <a:p>
            <a:r>
              <a:t>Footer</a:t>
            </a:r>
          </a:p>
        </p:txBody>
      </p:sp>
      <p:sp>
        <p:nvSpPr>
          <p:cNvPr id="5" name="PlaceHolder 4"/>
          <p:cNvSpPr>
            <a:spLocks noGrp="1"/>
          </p:cNvSpPr>
          <p:nvPr>
            <p:ph type="sldNum" idx="2"/>
          </p:nvPr>
        </p:nvSpPr>
        <p:spPr/>
        <p:txBody>
          <a:bodyPr/>
          <a:p>
            <a:fld id="{84BB5E0B-5A74-48BC-9B6D-B5EE5117BFE4}" type="slidenum">
              <a:t>&lt;#&gt;</a:t>
            </a:fld>
          </a:p>
        </p:txBody>
      </p:sp>
      <p:sp>
        <p:nvSpPr>
          <p:cNvPr id="6" name="PlaceHolder 5"/>
          <p:cNvSpPr>
            <a:spLocks noGrp="1"/>
          </p:cNvSpPr>
          <p:nvPr>
            <p:ph type="dt" idx="3"/>
          </p:nvPr>
        </p:nvSpPr>
        <p:spPr/>
        <p:txBody>
          <a:bodyPr/>
          <a:p>
            <a:r>
              <a:rPr lang="en-PH"/>
              <a:t/>
            </a: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69"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70"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71"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4"/>
          </p:nvPr>
        </p:nvSpPr>
        <p:spPr/>
        <p:txBody>
          <a:bodyPr/>
          <a:p>
            <a:r>
              <a:t>Footer</a:t>
            </a:r>
          </a:p>
        </p:txBody>
      </p:sp>
      <p:sp>
        <p:nvSpPr>
          <p:cNvPr id="7" name="PlaceHolder 6"/>
          <p:cNvSpPr>
            <a:spLocks noGrp="1"/>
          </p:cNvSpPr>
          <p:nvPr>
            <p:ph type="sldNum" idx="5"/>
          </p:nvPr>
        </p:nvSpPr>
        <p:spPr/>
        <p:txBody>
          <a:bodyPr/>
          <a:p>
            <a:fld id="{32B87B05-8826-4AD7-B6A7-F6B46EA3B7A9}" type="slidenum">
              <a:t>&lt;#&gt;</a:t>
            </a:fld>
          </a:p>
        </p:txBody>
      </p:sp>
      <p:sp>
        <p:nvSpPr>
          <p:cNvPr id="8" name="PlaceHolder 7"/>
          <p:cNvSpPr>
            <a:spLocks noGrp="1"/>
          </p:cNvSpPr>
          <p:nvPr>
            <p:ph type="dt" idx="6"/>
          </p:nvPr>
        </p:nvSpPr>
        <p:spPr/>
        <p:txBody>
          <a:bodyPr/>
          <a:p>
            <a:r>
              <a:rPr lang="en-PH"/>
              <a:t/>
            </a: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7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73"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7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75"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4"/>
          </p:nvPr>
        </p:nvSpPr>
        <p:spPr/>
        <p:txBody>
          <a:bodyPr/>
          <a:p>
            <a:r>
              <a:t>Footer</a:t>
            </a:r>
          </a:p>
        </p:txBody>
      </p:sp>
      <p:sp>
        <p:nvSpPr>
          <p:cNvPr id="7" name="PlaceHolder 6"/>
          <p:cNvSpPr>
            <a:spLocks noGrp="1"/>
          </p:cNvSpPr>
          <p:nvPr>
            <p:ph type="sldNum" idx="5"/>
          </p:nvPr>
        </p:nvSpPr>
        <p:spPr/>
        <p:txBody>
          <a:bodyPr/>
          <a:p>
            <a:fld id="{C9EB26DB-56E5-4ADE-B780-17B4BDDE5637}" type="slidenum">
              <a:t>&lt;#&gt;</a:t>
            </a:fld>
          </a:p>
        </p:txBody>
      </p:sp>
      <p:sp>
        <p:nvSpPr>
          <p:cNvPr id="8" name="PlaceHolder 7"/>
          <p:cNvSpPr>
            <a:spLocks noGrp="1"/>
          </p:cNvSpPr>
          <p:nvPr>
            <p:ph type="dt" idx="6"/>
          </p:nvPr>
        </p:nvSpPr>
        <p:spPr/>
        <p:txBody>
          <a:bodyPr/>
          <a:p>
            <a:r>
              <a:rPr lang="en-PH"/>
              <a:t/>
            </a: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7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77"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78"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5" name="PlaceHolder 4"/>
          <p:cNvSpPr>
            <a:spLocks noGrp="1"/>
          </p:cNvSpPr>
          <p:nvPr>
            <p:ph type="ftr" idx="4"/>
          </p:nvPr>
        </p:nvSpPr>
        <p:spPr/>
        <p:txBody>
          <a:bodyPr/>
          <a:p>
            <a:r>
              <a:t>Footer</a:t>
            </a:r>
          </a:p>
        </p:txBody>
      </p:sp>
      <p:sp>
        <p:nvSpPr>
          <p:cNvPr id="6" name="PlaceHolder 5"/>
          <p:cNvSpPr>
            <a:spLocks noGrp="1"/>
          </p:cNvSpPr>
          <p:nvPr>
            <p:ph type="sldNum" idx="5"/>
          </p:nvPr>
        </p:nvSpPr>
        <p:spPr/>
        <p:txBody>
          <a:bodyPr/>
          <a:p>
            <a:fld id="{E896BC22-5CED-44F4-B4AF-38B406DFD98D}" type="slidenum">
              <a:t>&lt;#&gt;</a:t>
            </a:fld>
          </a:p>
        </p:txBody>
      </p:sp>
      <p:sp>
        <p:nvSpPr>
          <p:cNvPr id="7" name="PlaceHolder 6"/>
          <p:cNvSpPr>
            <a:spLocks noGrp="1"/>
          </p:cNvSpPr>
          <p:nvPr>
            <p:ph type="dt" idx="6"/>
          </p:nvPr>
        </p:nvSpPr>
        <p:spPr/>
        <p:txBody>
          <a:bodyPr/>
          <a:p>
            <a:r>
              <a:rPr lang="en-PH"/>
              <a:t/>
            </a: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80"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8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82"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83"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7" name="PlaceHolder 6"/>
          <p:cNvSpPr>
            <a:spLocks noGrp="1"/>
          </p:cNvSpPr>
          <p:nvPr>
            <p:ph type="ftr" idx="4"/>
          </p:nvPr>
        </p:nvSpPr>
        <p:spPr/>
        <p:txBody>
          <a:bodyPr/>
          <a:p>
            <a:r>
              <a:t>Footer</a:t>
            </a:r>
          </a:p>
        </p:txBody>
      </p:sp>
      <p:sp>
        <p:nvSpPr>
          <p:cNvPr id="8" name="PlaceHolder 7"/>
          <p:cNvSpPr>
            <a:spLocks noGrp="1"/>
          </p:cNvSpPr>
          <p:nvPr>
            <p:ph type="sldNum" idx="5"/>
          </p:nvPr>
        </p:nvSpPr>
        <p:spPr/>
        <p:txBody>
          <a:bodyPr/>
          <a:p>
            <a:fld id="{F15F2B1D-BD6A-4555-B304-D682AF2123DE}" type="slidenum">
              <a:t>&lt;#&gt;</a:t>
            </a:fld>
          </a:p>
        </p:txBody>
      </p:sp>
      <p:sp>
        <p:nvSpPr>
          <p:cNvPr id="9" name="PlaceHolder 8"/>
          <p:cNvSpPr>
            <a:spLocks noGrp="1"/>
          </p:cNvSpPr>
          <p:nvPr>
            <p:ph type="dt" idx="6"/>
          </p:nvPr>
        </p:nvSpPr>
        <p:spPr/>
        <p:txBody>
          <a:bodyPr/>
          <a:p>
            <a:r>
              <a:rPr lang="en-PH"/>
              <a:t/>
            </a: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8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85"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86"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87"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88"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89"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90"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9" name="PlaceHolder 8"/>
          <p:cNvSpPr>
            <a:spLocks noGrp="1"/>
          </p:cNvSpPr>
          <p:nvPr>
            <p:ph type="ftr" idx="4"/>
          </p:nvPr>
        </p:nvSpPr>
        <p:spPr/>
        <p:txBody>
          <a:bodyPr/>
          <a:p>
            <a:r>
              <a:t>Footer</a:t>
            </a:r>
          </a:p>
        </p:txBody>
      </p:sp>
      <p:sp>
        <p:nvSpPr>
          <p:cNvPr id="10" name="PlaceHolder 9"/>
          <p:cNvSpPr>
            <a:spLocks noGrp="1"/>
          </p:cNvSpPr>
          <p:nvPr>
            <p:ph type="sldNum" idx="5"/>
          </p:nvPr>
        </p:nvSpPr>
        <p:spPr/>
        <p:txBody>
          <a:bodyPr/>
          <a:p>
            <a:fld id="{4C11CF4A-2565-4D72-B370-B51332CDB272}" type="slidenum">
              <a:t>&lt;#&gt;</a:t>
            </a:fld>
          </a:p>
        </p:txBody>
      </p:sp>
      <p:sp>
        <p:nvSpPr>
          <p:cNvPr id="11" name="PlaceHolder 10"/>
          <p:cNvSpPr>
            <a:spLocks noGrp="1"/>
          </p:cNvSpPr>
          <p:nvPr>
            <p:ph type="dt" idx="6"/>
          </p:nvPr>
        </p:nvSpPr>
        <p:spPr/>
        <p:txBody>
          <a:bodyPr/>
          <a:p>
            <a:r>
              <a:rPr lang="en-PH"/>
              <a:t/>
            </a: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7"/>
          </p:nvPr>
        </p:nvSpPr>
        <p:spPr/>
        <p:txBody>
          <a:bodyPr/>
          <a:p>
            <a:r>
              <a:t>Footer</a:t>
            </a:r>
          </a:p>
        </p:txBody>
      </p:sp>
      <p:sp>
        <p:nvSpPr>
          <p:cNvPr id="3" name="PlaceHolder 2"/>
          <p:cNvSpPr>
            <a:spLocks noGrp="1"/>
          </p:cNvSpPr>
          <p:nvPr>
            <p:ph type="sldNum" idx="8"/>
          </p:nvPr>
        </p:nvSpPr>
        <p:spPr/>
        <p:txBody>
          <a:bodyPr/>
          <a:p>
            <a:fld id="{50E09A4D-0CDF-4FF9-AB3C-EC12F89F4762}" type="slidenum">
              <a:t>&lt;#&gt;</a:t>
            </a:fld>
          </a:p>
        </p:txBody>
      </p:sp>
      <p:sp>
        <p:nvSpPr>
          <p:cNvPr id="4" name="PlaceHolder 3"/>
          <p:cNvSpPr>
            <a:spLocks noGrp="1"/>
          </p:cNvSpPr>
          <p:nvPr>
            <p:ph type="dt" idx="9"/>
          </p:nvPr>
        </p:nvSpPr>
        <p:spPr/>
        <p:txBody>
          <a:bodyPr/>
          <a:p>
            <a:r>
              <a:rPr lang="en-PH"/>
              <a:t/>
            </a:r>
          </a:p>
        </p:txBody>
      </p:sp>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9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98"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indent="0" algn="ctr">
              <a:buNone/>
            </a:pPr>
            <a:endParaRPr b="0" lang="en-PH" sz="3200" spc="-1" strike="noStrike">
              <a:solidFill>
                <a:srgbClr val="000000"/>
              </a:solidFill>
              <a:latin typeface="Arial"/>
            </a:endParaRPr>
          </a:p>
        </p:txBody>
      </p:sp>
      <p:sp>
        <p:nvSpPr>
          <p:cNvPr id="4" name="PlaceHolder 3"/>
          <p:cNvSpPr>
            <a:spLocks noGrp="1"/>
          </p:cNvSpPr>
          <p:nvPr>
            <p:ph type="ftr" idx="7"/>
          </p:nvPr>
        </p:nvSpPr>
        <p:spPr/>
        <p:txBody>
          <a:bodyPr/>
          <a:p>
            <a:r>
              <a:t>Footer</a:t>
            </a:r>
          </a:p>
        </p:txBody>
      </p:sp>
      <p:sp>
        <p:nvSpPr>
          <p:cNvPr id="5" name="PlaceHolder 4"/>
          <p:cNvSpPr>
            <a:spLocks noGrp="1"/>
          </p:cNvSpPr>
          <p:nvPr>
            <p:ph type="sldNum" idx="8"/>
          </p:nvPr>
        </p:nvSpPr>
        <p:spPr/>
        <p:txBody>
          <a:bodyPr/>
          <a:p>
            <a:fld id="{6B4973A2-4F62-448B-A56C-9924A2C1CBDE}" type="slidenum">
              <a:t>&lt;#&gt;</a:t>
            </a:fld>
          </a:p>
        </p:txBody>
      </p:sp>
      <p:sp>
        <p:nvSpPr>
          <p:cNvPr id="6" name="PlaceHolder 5"/>
          <p:cNvSpPr>
            <a:spLocks noGrp="1"/>
          </p:cNvSpPr>
          <p:nvPr>
            <p:ph type="dt" idx="9"/>
          </p:nvPr>
        </p:nvSpPr>
        <p:spPr/>
        <p:txBody>
          <a:bodyPr/>
          <a:p>
            <a:r>
              <a:rPr lang="en-PH"/>
              <a:t/>
            </a: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9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00"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4" name="PlaceHolder 3"/>
          <p:cNvSpPr>
            <a:spLocks noGrp="1"/>
          </p:cNvSpPr>
          <p:nvPr>
            <p:ph type="ftr" idx="7"/>
          </p:nvPr>
        </p:nvSpPr>
        <p:spPr/>
        <p:txBody>
          <a:bodyPr/>
          <a:p>
            <a:r>
              <a:t>Footer</a:t>
            </a:r>
          </a:p>
        </p:txBody>
      </p:sp>
      <p:sp>
        <p:nvSpPr>
          <p:cNvPr id="5" name="PlaceHolder 4"/>
          <p:cNvSpPr>
            <a:spLocks noGrp="1"/>
          </p:cNvSpPr>
          <p:nvPr>
            <p:ph type="sldNum" idx="8"/>
          </p:nvPr>
        </p:nvSpPr>
        <p:spPr/>
        <p:txBody>
          <a:bodyPr/>
          <a:p>
            <a:fld id="{8A5AA6D5-C0B7-4184-B5E8-FA78045C95F2}" type="slidenum">
              <a:t>&lt;#&gt;</a:t>
            </a:fld>
          </a:p>
        </p:txBody>
      </p:sp>
      <p:sp>
        <p:nvSpPr>
          <p:cNvPr id="6" name="PlaceHolder 5"/>
          <p:cNvSpPr>
            <a:spLocks noGrp="1"/>
          </p:cNvSpPr>
          <p:nvPr>
            <p:ph type="dt" idx="9"/>
          </p:nvPr>
        </p:nvSpPr>
        <p:spPr/>
        <p:txBody>
          <a:bodyPr/>
          <a:p>
            <a:r>
              <a:rPr lang="en-PH"/>
              <a:t/>
            </a: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02"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03"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5" name="PlaceHolder 4"/>
          <p:cNvSpPr>
            <a:spLocks noGrp="1"/>
          </p:cNvSpPr>
          <p:nvPr>
            <p:ph type="ftr" idx="7"/>
          </p:nvPr>
        </p:nvSpPr>
        <p:spPr/>
        <p:txBody>
          <a:bodyPr/>
          <a:p>
            <a:r>
              <a:t>Footer</a:t>
            </a:r>
          </a:p>
        </p:txBody>
      </p:sp>
      <p:sp>
        <p:nvSpPr>
          <p:cNvPr id="6" name="PlaceHolder 5"/>
          <p:cNvSpPr>
            <a:spLocks noGrp="1"/>
          </p:cNvSpPr>
          <p:nvPr>
            <p:ph type="sldNum" idx="8"/>
          </p:nvPr>
        </p:nvSpPr>
        <p:spPr/>
        <p:txBody>
          <a:bodyPr/>
          <a:p>
            <a:fld id="{0820B832-23B7-4A75-A8BF-C5A6A1209EAE}" type="slidenum">
              <a:t>&lt;#&gt;</a:t>
            </a:fld>
          </a:p>
        </p:txBody>
      </p:sp>
      <p:sp>
        <p:nvSpPr>
          <p:cNvPr id="7" name="PlaceHolder 6"/>
          <p:cNvSpPr>
            <a:spLocks noGrp="1"/>
          </p:cNvSpPr>
          <p:nvPr>
            <p:ph type="dt" idx="9"/>
          </p:nvPr>
        </p:nvSpPr>
        <p:spPr/>
        <p:txBody>
          <a:bodyPr/>
          <a:p>
            <a:r>
              <a:rPr lang="en-PH"/>
              <a:t/>
            </a: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0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3" name="PlaceHolder 2"/>
          <p:cNvSpPr>
            <a:spLocks noGrp="1"/>
          </p:cNvSpPr>
          <p:nvPr>
            <p:ph type="ftr" idx="7"/>
          </p:nvPr>
        </p:nvSpPr>
        <p:spPr/>
        <p:txBody>
          <a:bodyPr/>
          <a:p>
            <a:r>
              <a:t>Footer</a:t>
            </a:r>
          </a:p>
        </p:txBody>
      </p:sp>
      <p:sp>
        <p:nvSpPr>
          <p:cNvPr id="4" name="PlaceHolder 3"/>
          <p:cNvSpPr>
            <a:spLocks noGrp="1"/>
          </p:cNvSpPr>
          <p:nvPr>
            <p:ph type="sldNum" idx="8"/>
          </p:nvPr>
        </p:nvSpPr>
        <p:spPr/>
        <p:txBody>
          <a:bodyPr/>
          <a:p>
            <a:fld id="{0845297A-2BE4-4233-85F4-59CD446233DE}" type="slidenum">
              <a:t>&lt;#&gt;</a:t>
            </a:fld>
          </a:p>
        </p:txBody>
      </p:sp>
      <p:sp>
        <p:nvSpPr>
          <p:cNvPr id="5" name="PlaceHolder 4"/>
          <p:cNvSpPr>
            <a:spLocks noGrp="1"/>
          </p:cNvSpPr>
          <p:nvPr>
            <p:ph type="dt" idx="9"/>
          </p:nvPr>
        </p:nvSpPr>
        <p:spPr/>
        <p:txBody>
          <a:bodyPr/>
          <a:p>
            <a:r>
              <a:rPr lang="en-PH"/>
              <a:t/>
            </a: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2"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4" name="PlaceHolder 3"/>
          <p:cNvSpPr>
            <a:spLocks noGrp="1"/>
          </p:cNvSpPr>
          <p:nvPr>
            <p:ph type="ftr" idx="1"/>
          </p:nvPr>
        </p:nvSpPr>
        <p:spPr/>
        <p:txBody>
          <a:bodyPr/>
          <a:p>
            <a:r>
              <a:t>Footer</a:t>
            </a:r>
          </a:p>
        </p:txBody>
      </p:sp>
      <p:sp>
        <p:nvSpPr>
          <p:cNvPr id="5" name="PlaceHolder 4"/>
          <p:cNvSpPr>
            <a:spLocks noGrp="1"/>
          </p:cNvSpPr>
          <p:nvPr>
            <p:ph type="sldNum" idx="2"/>
          </p:nvPr>
        </p:nvSpPr>
        <p:spPr/>
        <p:txBody>
          <a:bodyPr/>
          <a:p>
            <a:fld id="{47805CC0-3B97-4CB6-A75F-54E88BF24BCA}" type="slidenum">
              <a:t>&lt;#&gt;</a:t>
            </a:fld>
          </a:p>
        </p:txBody>
      </p:sp>
      <p:sp>
        <p:nvSpPr>
          <p:cNvPr id="6" name="PlaceHolder 5"/>
          <p:cNvSpPr>
            <a:spLocks noGrp="1"/>
          </p:cNvSpPr>
          <p:nvPr>
            <p:ph type="dt" idx="3"/>
          </p:nvPr>
        </p:nvSpPr>
        <p:spPr/>
        <p:txBody>
          <a:bodyPr/>
          <a:p>
            <a:r>
              <a:rPr lang="en-PH"/>
              <a:t/>
            </a: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5"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endParaRPr b="0" lang="en-PH" sz="3200" spc="-1" strike="noStrike">
              <a:solidFill>
                <a:srgbClr val="000000"/>
              </a:solidFill>
              <a:latin typeface="Arial"/>
            </a:endParaRPr>
          </a:p>
        </p:txBody>
      </p:sp>
      <p:sp>
        <p:nvSpPr>
          <p:cNvPr id="3" name="PlaceHolder 2"/>
          <p:cNvSpPr>
            <a:spLocks noGrp="1"/>
          </p:cNvSpPr>
          <p:nvPr>
            <p:ph type="ftr" idx="7"/>
          </p:nvPr>
        </p:nvSpPr>
        <p:spPr/>
        <p:txBody>
          <a:bodyPr/>
          <a:p>
            <a:r>
              <a:t>Footer</a:t>
            </a:r>
          </a:p>
        </p:txBody>
      </p:sp>
      <p:sp>
        <p:nvSpPr>
          <p:cNvPr id="4" name="PlaceHolder 3"/>
          <p:cNvSpPr>
            <a:spLocks noGrp="1"/>
          </p:cNvSpPr>
          <p:nvPr>
            <p:ph type="sldNum" idx="8"/>
          </p:nvPr>
        </p:nvSpPr>
        <p:spPr/>
        <p:txBody>
          <a:bodyPr/>
          <a:p>
            <a:fld id="{E9A03A76-D1AD-48E8-94EB-F97D6E851DA0}" type="slidenum">
              <a:t>&lt;#&gt;</a:t>
            </a:fld>
          </a:p>
        </p:txBody>
      </p:sp>
      <p:sp>
        <p:nvSpPr>
          <p:cNvPr id="5" name="PlaceHolder 4"/>
          <p:cNvSpPr>
            <a:spLocks noGrp="1"/>
          </p:cNvSpPr>
          <p:nvPr>
            <p:ph type="dt" idx="9"/>
          </p:nvPr>
        </p:nvSpPr>
        <p:spPr/>
        <p:txBody>
          <a:bodyPr/>
          <a:p>
            <a:r>
              <a:rPr lang="en-PH"/>
              <a:t/>
            </a: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0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0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08"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09"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7"/>
          </p:nvPr>
        </p:nvSpPr>
        <p:spPr/>
        <p:txBody>
          <a:bodyPr/>
          <a:p>
            <a:r>
              <a:t>Footer</a:t>
            </a:r>
          </a:p>
        </p:txBody>
      </p:sp>
      <p:sp>
        <p:nvSpPr>
          <p:cNvPr id="7" name="PlaceHolder 6"/>
          <p:cNvSpPr>
            <a:spLocks noGrp="1"/>
          </p:cNvSpPr>
          <p:nvPr>
            <p:ph type="sldNum" idx="8"/>
          </p:nvPr>
        </p:nvSpPr>
        <p:spPr/>
        <p:txBody>
          <a:bodyPr/>
          <a:p>
            <a:fld id="{22DE5745-09B8-442E-B406-1BDEFD922566}" type="slidenum">
              <a:t>&lt;#&gt;</a:t>
            </a:fld>
          </a:p>
        </p:txBody>
      </p:sp>
      <p:sp>
        <p:nvSpPr>
          <p:cNvPr id="8" name="PlaceHolder 7"/>
          <p:cNvSpPr>
            <a:spLocks noGrp="1"/>
          </p:cNvSpPr>
          <p:nvPr>
            <p:ph type="dt" idx="9"/>
          </p:nvPr>
        </p:nvSpPr>
        <p:spPr/>
        <p:txBody>
          <a:bodyPr/>
          <a:p>
            <a:r>
              <a:rPr lang="en-PH"/>
              <a:t/>
            </a: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1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11"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12"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13"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7"/>
          </p:nvPr>
        </p:nvSpPr>
        <p:spPr/>
        <p:txBody>
          <a:bodyPr/>
          <a:p>
            <a:r>
              <a:t>Footer</a:t>
            </a:r>
          </a:p>
        </p:txBody>
      </p:sp>
      <p:sp>
        <p:nvSpPr>
          <p:cNvPr id="7" name="PlaceHolder 6"/>
          <p:cNvSpPr>
            <a:spLocks noGrp="1"/>
          </p:cNvSpPr>
          <p:nvPr>
            <p:ph type="sldNum" idx="8"/>
          </p:nvPr>
        </p:nvSpPr>
        <p:spPr/>
        <p:txBody>
          <a:bodyPr/>
          <a:p>
            <a:fld id="{EA8CDEDB-8D90-4CD6-897F-1F87F1F1F29A}" type="slidenum">
              <a:t>&lt;#&gt;</a:t>
            </a:fld>
          </a:p>
        </p:txBody>
      </p:sp>
      <p:sp>
        <p:nvSpPr>
          <p:cNvPr id="8" name="PlaceHolder 7"/>
          <p:cNvSpPr>
            <a:spLocks noGrp="1"/>
          </p:cNvSpPr>
          <p:nvPr>
            <p:ph type="dt" idx="9"/>
          </p:nvPr>
        </p:nvSpPr>
        <p:spPr/>
        <p:txBody>
          <a:bodyPr/>
          <a:p>
            <a:r>
              <a:rPr lang="en-PH"/>
              <a:t/>
            </a: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1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15"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16"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17"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7"/>
          </p:nvPr>
        </p:nvSpPr>
        <p:spPr/>
        <p:txBody>
          <a:bodyPr/>
          <a:p>
            <a:r>
              <a:t>Footer</a:t>
            </a:r>
          </a:p>
        </p:txBody>
      </p:sp>
      <p:sp>
        <p:nvSpPr>
          <p:cNvPr id="7" name="PlaceHolder 6"/>
          <p:cNvSpPr>
            <a:spLocks noGrp="1"/>
          </p:cNvSpPr>
          <p:nvPr>
            <p:ph type="sldNum" idx="8"/>
          </p:nvPr>
        </p:nvSpPr>
        <p:spPr/>
        <p:txBody>
          <a:bodyPr/>
          <a:p>
            <a:fld id="{F060EAFF-63FE-454A-92F0-F22568D0672A}" type="slidenum">
              <a:t>&lt;#&gt;</a:t>
            </a:fld>
          </a:p>
        </p:txBody>
      </p:sp>
      <p:sp>
        <p:nvSpPr>
          <p:cNvPr id="8" name="PlaceHolder 7"/>
          <p:cNvSpPr>
            <a:spLocks noGrp="1"/>
          </p:cNvSpPr>
          <p:nvPr>
            <p:ph type="dt" idx="9"/>
          </p:nvPr>
        </p:nvSpPr>
        <p:spPr/>
        <p:txBody>
          <a:bodyPr/>
          <a:p>
            <a:r>
              <a:rPr lang="en-PH"/>
              <a:t/>
            </a: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1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19"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20"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5" name="PlaceHolder 4"/>
          <p:cNvSpPr>
            <a:spLocks noGrp="1"/>
          </p:cNvSpPr>
          <p:nvPr>
            <p:ph type="ftr" idx="7"/>
          </p:nvPr>
        </p:nvSpPr>
        <p:spPr/>
        <p:txBody>
          <a:bodyPr/>
          <a:p>
            <a:r>
              <a:t>Footer</a:t>
            </a:r>
          </a:p>
        </p:txBody>
      </p:sp>
      <p:sp>
        <p:nvSpPr>
          <p:cNvPr id="6" name="PlaceHolder 5"/>
          <p:cNvSpPr>
            <a:spLocks noGrp="1"/>
          </p:cNvSpPr>
          <p:nvPr>
            <p:ph type="sldNum" idx="8"/>
          </p:nvPr>
        </p:nvSpPr>
        <p:spPr/>
        <p:txBody>
          <a:bodyPr/>
          <a:p>
            <a:fld id="{43C859A3-B61E-437C-A9C6-9BD0991AD517}" type="slidenum">
              <a:t>&lt;#&gt;</a:t>
            </a:fld>
          </a:p>
        </p:txBody>
      </p:sp>
      <p:sp>
        <p:nvSpPr>
          <p:cNvPr id="7" name="PlaceHolder 6"/>
          <p:cNvSpPr>
            <a:spLocks noGrp="1"/>
          </p:cNvSpPr>
          <p:nvPr>
            <p:ph type="dt" idx="9"/>
          </p:nvPr>
        </p:nvSpPr>
        <p:spPr/>
        <p:txBody>
          <a:bodyPr/>
          <a:p>
            <a:r>
              <a:rPr lang="en-PH"/>
              <a:t/>
            </a: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2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22"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23"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24"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25"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7" name="PlaceHolder 6"/>
          <p:cNvSpPr>
            <a:spLocks noGrp="1"/>
          </p:cNvSpPr>
          <p:nvPr>
            <p:ph type="ftr" idx="7"/>
          </p:nvPr>
        </p:nvSpPr>
        <p:spPr/>
        <p:txBody>
          <a:bodyPr/>
          <a:p>
            <a:r>
              <a:t>Footer</a:t>
            </a:r>
          </a:p>
        </p:txBody>
      </p:sp>
      <p:sp>
        <p:nvSpPr>
          <p:cNvPr id="8" name="PlaceHolder 7"/>
          <p:cNvSpPr>
            <a:spLocks noGrp="1"/>
          </p:cNvSpPr>
          <p:nvPr>
            <p:ph type="sldNum" idx="8"/>
          </p:nvPr>
        </p:nvSpPr>
        <p:spPr/>
        <p:txBody>
          <a:bodyPr/>
          <a:p>
            <a:fld id="{58B080F8-5DED-464F-9D3A-840F00713E63}" type="slidenum">
              <a:t>&lt;#&gt;</a:t>
            </a:fld>
          </a:p>
        </p:txBody>
      </p:sp>
      <p:sp>
        <p:nvSpPr>
          <p:cNvPr id="9" name="PlaceHolder 8"/>
          <p:cNvSpPr>
            <a:spLocks noGrp="1"/>
          </p:cNvSpPr>
          <p:nvPr>
            <p:ph type="dt" idx="9"/>
          </p:nvPr>
        </p:nvSpPr>
        <p:spPr/>
        <p:txBody>
          <a:bodyPr/>
          <a:p>
            <a:r>
              <a:rPr lang="en-PH"/>
              <a:t/>
            </a: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2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27"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28"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29"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30"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31"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32"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9" name="PlaceHolder 8"/>
          <p:cNvSpPr>
            <a:spLocks noGrp="1"/>
          </p:cNvSpPr>
          <p:nvPr>
            <p:ph type="ftr" idx="7"/>
          </p:nvPr>
        </p:nvSpPr>
        <p:spPr/>
        <p:txBody>
          <a:bodyPr/>
          <a:p>
            <a:r>
              <a:t>Footer</a:t>
            </a:r>
          </a:p>
        </p:txBody>
      </p:sp>
      <p:sp>
        <p:nvSpPr>
          <p:cNvPr id="10" name="PlaceHolder 9"/>
          <p:cNvSpPr>
            <a:spLocks noGrp="1"/>
          </p:cNvSpPr>
          <p:nvPr>
            <p:ph type="sldNum" idx="8"/>
          </p:nvPr>
        </p:nvSpPr>
        <p:spPr/>
        <p:txBody>
          <a:bodyPr/>
          <a:p>
            <a:fld id="{6F6925F1-E397-44A2-B7A0-1F47AFC8AFF3}" type="slidenum">
              <a:t>&lt;#&gt;</a:t>
            </a:fld>
          </a:p>
        </p:txBody>
      </p:sp>
      <p:sp>
        <p:nvSpPr>
          <p:cNvPr id="11" name="PlaceHolder 10"/>
          <p:cNvSpPr>
            <a:spLocks noGrp="1"/>
          </p:cNvSpPr>
          <p:nvPr>
            <p:ph type="dt" idx="9"/>
          </p:nvPr>
        </p:nvSpPr>
        <p:spPr/>
        <p:txBody>
          <a:bodyPr/>
          <a:p>
            <a:r>
              <a:rPr lang="en-PH"/>
              <a:t/>
            </a: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4"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5"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5" name="PlaceHolder 4"/>
          <p:cNvSpPr>
            <a:spLocks noGrp="1"/>
          </p:cNvSpPr>
          <p:nvPr>
            <p:ph type="ftr" idx="1"/>
          </p:nvPr>
        </p:nvSpPr>
        <p:spPr/>
        <p:txBody>
          <a:bodyPr/>
          <a:p>
            <a:r>
              <a:t>Footer</a:t>
            </a:r>
          </a:p>
        </p:txBody>
      </p:sp>
      <p:sp>
        <p:nvSpPr>
          <p:cNvPr id="6" name="PlaceHolder 5"/>
          <p:cNvSpPr>
            <a:spLocks noGrp="1"/>
          </p:cNvSpPr>
          <p:nvPr>
            <p:ph type="sldNum" idx="2"/>
          </p:nvPr>
        </p:nvSpPr>
        <p:spPr/>
        <p:txBody>
          <a:bodyPr/>
          <a:p>
            <a:fld id="{798849CF-81B0-4EAF-8DDD-44FB64F3F947}" type="slidenum">
              <a:t>&lt;#&gt;</a:t>
            </a:fld>
          </a:p>
        </p:txBody>
      </p:sp>
      <p:sp>
        <p:nvSpPr>
          <p:cNvPr id="7" name="PlaceHolder 6"/>
          <p:cNvSpPr>
            <a:spLocks noGrp="1"/>
          </p:cNvSpPr>
          <p:nvPr>
            <p:ph type="dt" idx="3"/>
          </p:nvPr>
        </p:nvSpPr>
        <p:spPr/>
        <p:txBody>
          <a:bodyPr/>
          <a:p>
            <a:r>
              <a:rPr lang="en-PH"/>
              <a:t/>
            </a: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3" name="PlaceHolder 2"/>
          <p:cNvSpPr>
            <a:spLocks noGrp="1"/>
          </p:cNvSpPr>
          <p:nvPr>
            <p:ph type="ftr" idx="1"/>
          </p:nvPr>
        </p:nvSpPr>
        <p:spPr/>
        <p:txBody>
          <a:bodyPr/>
          <a:p>
            <a:r>
              <a:t>Footer</a:t>
            </a:r>
          </a:p>
        </p:txBody>
      </p:sp>
      <p:sp>
        <p:nvSpPr>
          <p:cNvPr id="4" name="PlaceHolder 3"/>
          <p:cNvSpPr>
            <a:spLocks noGrp="1"/>
          </p:cNvSpPr>
          <p:nvPr>
            <p:ph type="sldNum" idx="2"/>
          </p:nvPr>
        </p:nvSpPr>
        <p:spPr/>
        <p:txBody>
          <a:bodyPr/>
          <a:p>
            <a:fld id="{6628E24B-5B59-47CA-AC2A-F518E5D901B7}" type="slidenum">
              <a:t>&lt;#&gt;</a:t>
            </a:fld>
          </a:p>
        </p:txBody>
      </p:sp>
      <p:sp>
        <p:nvSpPr>
          <p:cNvPr id="5" name="PlaceHolder 4"/>
          <p:cNvSpPr>
            <a:spLocks noGrp="1"/>
          </p:cNvSpPr>
          <p:nvPr>
            <p:ph type="dt" idx="3"/>
          </p:nvPr>
        </p:nvSpPr>
        <p:spPr/>
        <p:txBody>
          <a:bodyPr/>
          <a:p>
            <a:r>
              <a:rPr lang="en-PH"/>
              <a:t/>
            </a: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7"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endParaRPr b="0" lang="en-PH" sz="3200" spc="-1" strike="noStrike">
              <a:solidFill>
                <a:srgbClr val="000000"/>
              </a:solidFill>
              <a:latin typeface="Arial"/>
            </a:endParaRPr>
          </a:p>
        </p:txBody>
      </p:sp>
      <p:sp>
        <p:nvSpPr>
          <p:cNvPr id="3" name="PlaceHolder 2"/>
          <p:cNvSpPr>
            <a:spLocks noGrp="1"/>
          </p:cNvSpPr>
          <p:nvPr>
            <p:ph type="ftr" idx="1"/>
          </p:nvPr>
        </p:nvSpPr>
        <p:spPr/>
        <p:txBody>
          <a:bodyPr/>
          <a:p>
            <a:r>
              <a:t>Footer</a:t>
            </a:r>
          </a:p>
        </p:txBody>
      </p:sp>
      <p:sp>
        <p:nvSpPr>
          <p:cNvPr id="4" name="PlaceHolder 3"/>
          <p:cNvSpPr>
            <a:spLocks noGrp="1"/>
          </p:cNvSpPr>
          <p:nvPr>
            <p:ph type="sldNum" idx="2"/>
          </p:nvPr>
        </p:nvSpPr>
        <p:spPr/>
        <p:txBody>
          <a:bodyPr/>
          <a:p>
            <a:fld id="{1552F5DC-5E17-43B1-914F-CD335779ECA1}" type="slidenum">
              <a:t>&lt;#&gt;</a:t>
            </a:fld>
          </a:p>
        </p:txBody>
      </p:sp>
      <p:sp>
        <p:nvSpPr>
          <p:cNvPr id="5" name="PlaceHolder 4"/>
          <p:cNvSpPr>
            <a:spLocks noGrp="1"/>
          </p:cNvSpPr>
          <p:nvPr>
            <p:ph type="dt" idx="3"/>
          </p:nvPr>
        </p:nvSpPr>
        <p:spPr/>
        <p:txBody>
          <a:bodyPr/>
          <a:p>
            <a:r>
              <a:rPr lang="en-PH"/>
              <a:t/>
            </a: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9"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20"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21"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1"/>
          </p:nvPr>
        </p:nvSpPr>
        <p:spPr/>
        <p:txBody>
          <a:bodyPr/>
          <a:p>
            <a:r>
              <a:t>Footer</a:t>
            </a:r>
          </a:p>
        </p:txBody>
      </p:sp>
      <p:sp>
        <p:nvSpPr>
          <p:cNvPr id="7" name="PlaceHolder 6"/>
          <p:cNvSpPr>
            <a:spLocks noGrp="1"/>
          </p:cNvSpPr>
          <p:nvPr>
            <p:ph type="sldNum" idx="2"/>
          </p:nvPr>
        </p:nvSpPr>
        <p:spPr/>
        <p:txBody>
          <a:bodyPr/>
          <a:p>
            <a:fld id="{9A543563-F8E8-4458-AF03-F45674E0EF60}" type="slidenum">
              <a:t>&lt;#&gt;</a:t>
            </a:fld>
          </a:p>
        </p:txBody>
      </p:sp>
      <p:sp>
        <p:nvSpPr>
          <p:cNvPr id="8" name="PlaceHolder 7"/>
          <p:cNvSpPr>
            <a:spLocks noGrp="1"/>
          </p:cNvSpPr>
          <p:nvPr>
            <p:ph type="dt" idx="3"/>
          </p:nvPr>
        </p:nvSpPr>
        <p:spPr/>
        <p:txBody>
          <a:bodyPr/>
          <a:p>
            <a:r>
              <a:rPr lang="en-PH"/>
              <a:t/>
            </a: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23"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2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25"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1"/>
          </p:nvPr>
        </p:nvSpPr>
        <p:spPr/>
        <p:txBody>
          <a:bodyPr/>
          <a:p>
            <a:r>
              <a:t>Footer</a:t>
            </a:r>
          </a:p>
        </p:txBody>
      </p:sp>
      <p:sp>
        <p:nvSpPr>
          <p:cNvPr id="7" name="PlaceHolder 6"/>
          <p:cNvSpPr>
            <a:spLocks noGrp="1"/>
          </p:cNvSpPr>
          <p:nvPr>
            <p:ph type="sldNum" idx="2"/>
          </p:nvPr>
        </p:nvSpPr>
        <p:spPr/>
        <p:txBody>
          <a:bodyPr/>
          <a:p>
            <a:fld id="{A7E37DF1-AEC1-430C-8EA6-AD328EA17091}" type="slidenum">
              <a:t>&lt;#&gt;</a:t>
            </a:fld>
          </a:p>
        </p:txBody>
      </p:sp>
      <p:sp>
        <p:nvSpPr>
          <p:cNvPr id="8" name="PlaceHolder 7"/>
          <p:cNvSpPr>
            <a:spLocks noGrp="1"/>
          </p:cNvSpPr>
          <p:nvPr>
            <p:ph type="dt" idx="3"/>
          </p:nvPr>
        </p:nvSpPr>
        <p:spPr/>
        <p:txBody>
          <a:bodyPr/>
          <a:p>
            <a:r>
              <a:rPr lang="en-PH"/>
              <a:t/>
            </a: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2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28"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29"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1"/>
          </p:nvPr>
        </p:nvSpPr>
        <p:spPr/>
        <p:txBody>
          <a:bodyPr/>
          <a:p>
            <a:r>
              <a:t>Footer</a:t>
            </a:r>
          </a:p>
        </p:txBody>
      </p:sp>
      <p:sp>
        <p:nvSpPr>
          <p:cNvPr id="7" name="PlaceHolder 6"/>
          <p:cNvSpPr>
            <a:spLocks noGrp="1"/>
          </p:cNvSpPr>
          <p:nvPr>
            <p:ph type="sldNum" idx="2"/>
          </p:nvPr>
        </p:nvSpPr>
        <p:spPr/>
        <p:txBody>
          <a:bodyPr/>
          <a:p>
            <a:fld id="{76072DEA-68D2-4DC3-93AB-BEFDB74AB407}" type="slidenum">
              <a:t>&lt;#&gt;</a:t>
            </a:fld>
          </a:p>
        </p:txBody>
      </p:sp>
      <p:sp>
        <p:nvSpPr>
          <p:cNvPr id="8" name="PlaceHolder 7"/>
          <p:cNvSpPr>
            <a:spLocks noGrp="1"/>
          </p:cNvSpPr>
          <p:nvPr>
            <p:ph type="dt" idx="3"/>
          </p:nvPr>
        </p:nvSpPr>
        <p:spPr/>
        <p:txBody>
          <a:bodyPr/>
          <a:p>
            <a:r>
              <a:rPr lang="en-PH"/>
              <a:t/>
            </a: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3.png"/><Relationship Id="rId3" Type="http://schemas.openxmlformats.org/officeDocument/2006/relationships/image" Target="../media/image2.png"/><Relationship Id="rId4" Type="http://schemas.openxmlformats.org/officeDocument/2006/relationships/slideLayout" Target="../slideLayouts/slideLayout13.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 Id="rId9" Type="http://schemas.openxmlformats.org/officeDocument/2006/relationships/slideLayout" Target="../slideLayouts/slideLayout18.xml"/><Relationship Id="rId10" Type="http://schemas.openxmlformats.org/officeDocument/2006/relationships/slideLayout" Target="../slideLayouts/slideLayout19.xml"/><Relationship Id="rId11" Type="http://schemas.openxmlformats.org/officeDocument/2006/relationships/slideLayout" Target="../slideLayouts/slideLayout20.xml"/><Relationship Id="rId12" Type="http://schemas.openxmlformats.org/officeDocument/2006/relationships/slideLayout" Target="../slideLayouts/slideLayout21.xml"/><Relationship Id="rId13" Type="http://schemas.openxmlformats.org/officeDocument/2006/relationships/slideLayout" Target="../slideLayouts/slideLayout22.xml"/><Relationship Id="rId14" Type="http://schemas.openxmlformats.org/officeDocument/2006/relationships/slideLayout" Target="../slideLayouts/slideLayout23.xml"/><Relationship Id="rId15"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4.png"/><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 Id="rId11" Type="http://schemas.openxmlformats.org/officeDocument/2006/relationships/slideLayout" Target="../slideLayouts/slideLayout33.xml"/><Relationship Id="rId12" Type="http://schemas.openxmlformats.org/officeDocument/2006/relationships/slideLayout" Target="../slideLayouts/slideLayout34.xml"/><Relationship Id="rId13" Type="http://schemas.openxmlformats.org/officeDocument/2006/relationships/slideLayout" Target="../slideLayouts/slideLayout35.xml"/><Relationship Id="rId14" Type="http://schemas.openxmlformats.org/officeDocument/2006/relationships/slideLayout" Target="../slideLayouts/slideLayout36.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sp>
        <p:nvSpPr>
          <p:cNvPr id="0" name="Rectangle 6"/>
          <p:cNvSpPr/>
          <p:nvPr/>
        </p:nvSpPr>
        <p:spPr>
          <a:xfrm>
            <a:off x="0" y="0"/>
            <a:ext cx="12176280" cy="6842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US" sz="1800" spc="-1" strike="noStrike">
              <a:solidFill>
                <a:srgbClr val="c00000"/>
              </a:solidFill>
              <a:latin typeface="Calibri"/>
              <a:ea typeface="DejaVu Sans"/>
            </a:endParaRPr>
          </a:p>
        </p:txBody>
      </p:sp>
      <p:pic>
        <p:nvPicPr>
          <p:cNvPr id="1" name="Picture 4" descr=""/>
          <p:cNvPicPr/>
          <p:nvPr/>
        </p:nvPicPr>
        <p:blipFill>
          <a:blip r:embed="rId3"/>
          <a:stretch/>
        </p:blipFill>
        <p:spPr>
          <a:xfrm>
            <a:off x="333000" y="1801080"/>
            <a:ext cx="2783160" cy="2783160"/>
          </a:xfrm>
          <a:prstGeom prst="rect">
            <a:avLst/>
          </a:prstGeom>
          <a:ln w="0">
            <a:noFill/>
          </a:ln>
        </p:spPr>
      </p:pic>
      <p:sp>
        <p:nvSpPr>
          <p:cNvPr id="2" name="Rectangle 5"/>
          <p:cNvSpPr/>
          <p:nvPr/>
        </p:nvSpPr>
        <p:spPr>
          <a:xfrm>
            <a:off x="3487320" y="1475280"/>
            <a:ext cx="8688600" cy="384660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US" sz="1800" spc="-1" strike="noStrike">
              <a:solidFill>
                <a:schemeClr val="lt1"/>
              </a:solidFill>
              <a:latin typeface="Calibri"/>
              <a:ea typeface="DejaVu Sans"/>
            </a:endParaRPr>
          </a:p>
        </p:txBody>
      </p:sp>
      <p:sp>
        <p:nvSpPr>
          <p:cNvPr id="3" name="Rectangle 8"/>
          <p:cNvSpPr/>
          <p:nvPr/>
        </p:nvSpPr>
        <p:spPr>
          <a:xfrm>
            <a:off x="3487320" y="5337720"/>
            <a:ext cx="8688600" cy="368280"/>
          </a:xfrm>
          <a:prstGeom prst="rect">
            <a:avLst/>
          </a:prstGeom>
          <a:gradFill rotWithShape="0">
            <a:gsLst>
              <a:gs pos="0">
                <a:srgbClr val="c00000"/>
              </a:gs>
              <a:gs pos="100000">
                <a:srgbClr val="e9bf0e">
                  <a:alpha val="83137"/>
                </a:srgbClr>
              </a:gs>
            </a:gsLst>
            <a:lin ang="0"/>
          </a:gra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US" sz="1800" spc="-1" strike="noStrike">
              <a:solidFill>
                <a:srgbClr val="c00000"/>
              </a:solidFill>
              <a:latin typeface="Calibri"/>
              <a:ea typeface="DejaVu Sans"/>
            </a:endParaRPr>
          </a:p>
        </p:txBody>
      </p:sp>
      <p:sp>
        <p:nvSpPr>
          <p:cNvPr id="4" name="PlaceHolder 1"/>
          <p:cNvSpPr>
            <a:spLocks noGrp="1"/>
          </p:cNvSpPr>
          <p:nvPr>
            <p:ph type="ftr" idx="1"/>
          </p:nvPr>
        </p:nvSpPr>
        <p:spPr>
          <a:xfrm>
            <a:off x="4038480" y="6356520"/>
            <a:ext cx="4098960" cy="349200"/>
          </a:xfrm>
          <a:prstGeom prst="rect">
            <a:avLst/>
          </a:prstGeom>
          <a:noFill/>
          <a:ln w="0">
            <a:noFill/>
          </a:ln>
        </p:spPr>
        <p:txBody>
          <a:bodyPr lIns="90000" rIns="90000" tIns="45000" bIns="45000" anchor="t">
            <a:noAutofit/>
          </a:bodyPr>
          <a:lstStyle>
            <a:lvl1pPr indent="0" algn="ctr">
              <a:lnSpc>
                <a:spcPct val="100000"/>
              </a:lnSpc>
              <a:buNone/>
              <a:tabLst>
                <a:tab algn="l" pos="0"/>
              </a:tabLst>
              <a:defRPr b="0" lang="en-PH" sz="1400" spc="-1" strike="noStrike">
                <a:solidFill>
                  <a:srgbClr val="000000"/>
                </a:solidFill>
                <a:latin typeface="Times New Roman"/>
                <a:ea typeface="DejaVu Sans"/>
              </a:defRPr>
            </a:lvl1pPr>
          </a:lstStyle>
          <a:p>
            <a:pPr indent="0" algn="ctr">
              <a:lnSpc>
                <a:spcPct val="100000"/>
              </a:lnSpc>
              <a:buNone/>
              <a:tabLst>
                <a:tab algn="l" pos="0"/>
              </a:tabLst>
            </a:pPr>
            <a:r>
              <a:rPr b="0" lang="en-PH" sz="1400" spc="-1" strike="noStrike">
                <a:solidFill>
                  <a:srgbClr val="000000"/>
                </a:solidFill>
                <a:latin typeface="Times New Roman"/>
                <a:ea typeface="DejaVu Sans"/>
              </a:rPr>
              <a:t>&lt;footer&gt;</a:t>
            </a:r>
            <a:endParaRPr b="0" lang="en-PH" sz="1400" spc="-1" strike="noStrike">
              <a:solidFill>
                <a:srgbClr val="000000"/>
              </a:solidFill>
              <a:latin typeface="Times New Roman"/>
            </a:endParaRPr>
          </a:p>
        </p:txBody>
      </p:sp>
      <p:sp>
        <p:nvSpPr>
          <p:cNvPr id="5" name="PlaceHolder 2"/>
          <p:cNvSpPr>
            <a:spLocks noGrp="1"/>
          </p:cNvSpPr>
          <p:nvPr>
            <p:ph type="sldNum" idx="2"/>
          </p:nvPr>
        </p:nvSpPr>
        <p:spPr>
          <a:xfrm>
            <a:off x="8610480" y="6356520"/>
            <a:ext cx="2727360" cy="349200"/>
          </a:xfrm>
          <a:prstGeom prst="rect">
            <a:avLst/>
          </a:prstGeom>
          <a:noFill/>
          <a:ln w="0">
            <a:noFill/>
          </a:ln>
        </p:spPr>
        <p:txBody>
          <a:bodyPr lIns="90000" rIns="90000" tIns="45000" bIns="45000" anchor="t">
            <a:noAutofit/>
          </a:bodyPr>
          <a:lstStyle>
            <a:lvl1pPr indent="0">
              <a:lnSpc>
                <a:spcPct val="100000"/>
              </a:lnSpc>
              <a:buNone/>
              <a:tabLst>
                <a:tab algn="l" pos="0"/>
              </a:tabLst>
              <a:defRPr b="0" lang="en-US" sz="1800" spc="-1" strike="noStrike">
                <a:solidFill>
                  <a:srgbClr val="000000"/>
                </a:solidFill>
                <a:latin typeface="Calibri"/>
                <a:ea typeface="DejaVu Sans"/>
              </a:defRPr>
            </a:lvl1pPr>
          </a:lstStyle>
          <a:p>
            <a:pPr indent="0">
              <a:lnSpc>
                <a:spcPct val="100000"/>
              </a:lnSpc>
              <a:buNone/>
              <a:tabLst>
                <a:tab algn="l" pos="0"/>
              </a:tabLst>
            </a:pPr>
            <a:fld id="{4BC0341C-6256-455D-B521-C0CB8A6CC080}" type="slidenum">
              <a:rPr b="0" lang="en-US" sz="1800" spc="-1" strike="noStrike">
                <a:solidFill>
                  <a:srgbClr val="000000"/>
                </a:solidFill>
                <a:latin typeface="Calibri"/>
                <a:ea typeface="DejaVu Sans"/>
              </a:rPr>
              <a:t>&lt;number&gt;</a:t>
            </a:fld>
            <a:endParaRPr b="0" lang="en-PH" sz="1800" spc="-1" strike="noStrike">
              <a:solidFill>
                <a:srgbClr val="000000"/>
              </a:solidFill>
              <a:latin typeface="Times New Roman"/>
            </a:endParaRPr>
          </a:p>
        </p:txBody>
      </p:sp>
      <p:sp>
        <p:nvSpPr>
          <p:cNvPr id="6" name="PlaceHolder 3"/>
          <p:cNvSpPr>
            <a:spLocks noGrp="1"/>
          </p:cNvSpPr>
          <p:nvPr>
            <p:ph type="dt" idx="3"/>
          </p:nvPr>
        </p:nvSpPr>
        <p:spPr>
          <a:xfrm>
            <a:off x="838080" y="6356520"/>
            <a:ext cx="2727360" cy="349200"/>
          </a:xfrm>
          <a:prstGeom prst="rect">
            <a:avLst/>
          </a:prstGeom>
          <a:noFill/>
          <a:ln w="0">
            <a:noFill/>
          </a:ln>
        </p:spPr>
        <p:txBody>
          <a:bodyPr lIns="90000" rIns="90000" tIns="45000" bIns="45000" anchor="t">
            <a:noAutofit/>
          </a:bodyPr>
          <a:lstStyle>
            <a:lvl1pPr indent="0">
              <a:buNone/>
              <a:defRPr b="0" lang="en-PH" sz="1400" spc="-1" strike="noStrike">
                <a:solidFill>
                  <a:srgbClr val="000000"/>
                </a:solidFill>
                <a:latin typeface="Times New Roman"/>
              </a:defRPr>
            </a:lvl1pPr>
          </a:lstStyle>
          <a:p>
            <a:pPr indent="0">
              <a:buNone/>
            </a:pPr>
            <a:r>
              <a:rPr b="0" lang="en-PH" sz="1400" spc="-1" strike="noStrike">
                <a:solidFill>
                  <a:srgbClr val="000000"/>
                </a:solidFill>
                <a:latin typeface="Times New Roman"/>
              </a:rPr>
              <a:t>&lt;date/time&gt;</a:t>
            </a:r>
            <a:endParaRPr b="0" lang="en-PH" sz="1400" spc="-1" strike="noStrike">
              <a:solidFill>
                <a:srgbClr val="000000"/>
              </a:solidFill>
              <a:latin typeface="Times New Roman"/>
            </a:endParaRPr>
          </a:p>
        </p:txBody>
      </p:sp>
      <p:sp>
        <p:nvSpPr>
          <p:cNvPr id="7" name="PlaceHolder 4"/>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r>
              <a:rPr b="0" lang="en-PH" sz="4400" spc="-1" strike="noStrike">
                <a:solidFill>
                  <a:srgbClr val="000000"/>
                </a:solidFill>
                <a:latin typeface="Arial"/>
              </a:rPr>
              <a:t>Click to edit the title text format</a:t>
            </a:r>
            <a:endParaRPr b="0" lang="en-PH" sz="4400" spc="-1" strike="noStrike">
              <a:solidFill>
                <a:srgbClr val="000000"/>
              </a:solidFill>
              <a:latin typeface="Arial"/>
            </a:endParaRPr>
          </a:p>
        </p:txBody>
      </p:sp>
      <p:sp>
        <p:nvSpPr>
          <p:cNvPr id="8" name="PlaceHolder 5"/>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solidFill>
                  <a:srgbClr val="000000"/>
                </a:solidFill>
                <a:latin typeface="Arial"/>
              </a:rPr>
              <a:t>Click to edit the outline text format</a:t>
            </a:r>
            <a:endParaRPr b="0" lang="en-PH" sz="32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PH" sz="2800" spc="-1" strike="noStrike">
                <a:solidFill>
                  <a:srgbClr val="000000"/>
                </a:solidFill>
                <a:latin typeface="Arial"/>
              </a:rPr>
              <a:t>Second Outline Level</a:t>
            </a:r>
            <a:endParaRPr b="0" lang="en-PH" sz="2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PH" sz="2400" spc="-1" strike="noStrike">
                <a:solidFill>
                  <a:srgbClr val="000000"/>
                </a:solidFill>
                <a:latin typeface="Arial"/>
              </a:rPr>
              <a:t>Third Outline Level</a:t>
            </a:r>
            <a:endParaRPr b="0" lang="en-PH" sz="2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PH" sz="2000" spc="-1" strike="noStrike">
                <a:solidFill>
                  <a:srgbClr val="000000"/>
                </a:solidFill>
                <a:latin typeface="Arial"/>
              </a:rPr>
              <a:t>Fourth Outline Level</a:t>
            </a:r>
            <a:endParaRPr b="0" lang="en-PH" sz="20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PH" sz="2000" spc="-1" strike="noStrike">
                <a:solidFill>
                  <a:srgbClr val="000000"/>
                </a:solidFill>
                <a:latin typeface="Arial"/>
              </a:rPr>
              <a:t>Fifth Outline Level</a:t>
            </a:r>
            <a:endParaRPr b="0" lang="en-PH"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PH" sz="2000" spc="-1" strike="noStrike">
                <a:solidFill>
                  <a:srgbClr val="000000"/>
                </a:solidFill>
                <a:latin typeface="Arial"/>
              </a:rPr>
              <a:t>Sixth Outline Level</a:t>
            </a:r>
            <a:endParaRPr b="0" lang="en-PH"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PH" sz="2000" spc="-1" strike="noStrike">
                <a:solidFill>
                  <a:srgbClr val="000000"/>
                </a:solidFill>
                <a:latin typeface="Arial"/>
              </a:rPr>
              <a:t>Seventh Outline Level</a:t>
            </a:r>
            <a:endParaRPr b="0" lang="en-PH"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45" name="Picture 18" descr=""/>
          <p:cNvPicPr/>
          <p:nvPr/>
        </p:nvPicPr>
        <p:blipFill>
          <a:blip r:embed="rId2"/>
          <a:stretch/>
        </p:blipFill>
        <p:spPr>
          <a:xfrm>
            <a:off x="0" y="6242760"/>
            <a:ext cx="12176280" cy="619200"/>
          </a:xfrm>
          <a:prstGeom prst="rect">
            <a:avLst/>
          </a:prstGeom>
          <a:ln w="0">
            <a:noFill/>
          </a:ln>
        </p:spPr>
      </p:pic>
      <p:sp>
        <p:nvSpPr>
          <p:cNvPr id="46" name="Rectangle 7"/>
          <p:cNvSpPr/>
          <p:nvPr/>
        </p:nvSpPr>
        <p:spPr>
          <a:xfrm>
            <a:off x="10868760" y="0"/>
            <a:ext cx="954720" cy="95472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US" sz="1800" spc="-1" strike="noStrike">
              <a:solidFill>
                <a:schemeClr val="lt1"/>
              </a:solidFill>
              <a:latin typeface="Calibri"/>
              <a:ea typeface="DejaVu Sans"/>
            </a:endParaRPr>
          </a:p>
        </p:txBody>
      </p:sp>
      <p:pic>
        <p:nvPicPr>
          <p:cNvPr id="47" name="Picture 10" descr=""/>
          <p:cNvPicPr/>
          <p:nvPr/>
        </p:nvPicPr>
        <p:blipFill>
          <a:blip r:embed="rId3"/>
          <a:stretch/>
        </p:blipFill>
        <p:spPr>
          <a:xfrm>
            <a:off x="10857240" y="-64440"/>
            <a:ext cx="1018800" cy="1018800"/>
          </a:xfrm>
          <a:prstGeom prst="rect">
            <a:avLst/>
          </a:prstGeom>
          <a:ln w="0">
            <a:noFill/>
          </a:ln>
        </p:spPr>
      </p:pic>
      <p:sp>
        <p:nvSpPr>
          <p:cNvPr id="48" name="TextBox 9"/>
          <p:cNvSpPr/>
          <p:nvPr/>
        </p:nvSpPr>
        <p:spPr>
          <a:xfrm>
            <a:off x="185400" y="6362280"/>
            <a:ext cx="467604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en-PH" sz="1800" spc="-1" strike="noStrike">
                <a:solidFill>
                  <a:srgbClr val="ffffff"/>
                </a:solidFill>
                <a:latin typeface="Montserrat Medium"/>
                <a:ea typeface="DejaVu Sans"/>
              </a:rPr>
              <a:t>Rex Curriculum Resource </a:t>
            </a:r>
            <a:endParaRPr b="0" lang="en-PH" sz="1800" spc="-1" strike="noStrike">
              <a:solidFill>
                <a:srgbClr val="000000"/>
              </a:solidFill>
              <a:latin typeface="Arial"/>
            </a:endParaRPr>
          </a:p>
        </p:txBody>
      </p:sp>
      <p:sp>
        <p:nvSpPr>
          <p:cNvPr id="49" name="TextBox 11"/>
          <p:cNvSpPr/>
          <p:nvPr/>
        </p:nvSpPr>
        <p:spPr>
          <a:xfrm>
            <a:off x="9452520" y="6352200"/>
            <a:ext cx="260748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en-PH" sz="1800" spc="-1" strike="noStrike">
                <a:solidFill>
                  <a:srgbClr val="ffffff"/>
                </a:solidFill>
                <a:latin typeface="Montserrat Medium"/>
                <a:ea typeface="DejaVu Sans"/>
              </a:rPr>
              <a:t>WWW.REX.COM.PH</a:t>
            </a:r>
            <a:endParaRPr b="0" lang="en-PH" sz="1800" spc="-1" strike="noStrike">
              <a:solidFill>
                <a:srgbClr val="000000"/>
              </a:solidFill>
              <a:latin typeface="Arial"/>
            </a:endParaRPr>
          </a:p>
        </p:txBody>
      </p:sp>
      <p:sp>
        <p:nvSpPr>
          <p:cNvPr id="50" name="PlaceHolder 1"/>
          <p:cNvSpPr>
            <a:spLocks noGrp="1"/>
          </p:cNvSpPr>
          <p:nvPr>
            <p:ph type="ftr" idx="4"/>
          </p:nvPr>
        </p:nvSpPr>
        <p:spPr>
          <a:xfrm>
            <a:off x="4038480" y="6356520"/>
            <a:ext cx="4098960" cy="349200"/>
          </a:xfrm>
          <a:prstGeom prst="rect">
            <a:avLst/>
          </a:prstGeom>
          <a:noFill/>
          <a:ln w="0">
            <a:noFill/>
          </a:ln>
        </p:spPr>
        <p:txBody>
          <a:bodyPr lIns="90000" rIns="90000" tIns="45000" bIns="45000" anchor="ctr">
            <a:noAutofit/>
          </a:bodyPr>
          <a:lstStyle>
            <a:lvl1pPr indent="0" algn="ctr">
              <a:lnSpc>
                <a:spcPct val="100000"/>
              </a:lnSpc>
              <a:buNone/>
              <a:tabLst>
                <a:tab algn="l" pos="0"/>
              </a:tabLst>
              <a:defRPr b="0" lang="en-PH" sz="1400" spc="-1" strike="noStrike">
                <a:solidFill>
                  <a:srgbClr val="000000"/>
                </a:solidFill>
                <a:latin typeface="Times New Roman"/>
                <a:ea typeface="DejaVu Sans"/>
              </a:defRPr>
            </a:lvl1pPr>
          </a:lstStyle>
          <a:p>
            <a:pPr indent="0" algn="ctr">
              <a:lnSpc>
                <a:spcPct val="100000"/>
              </a:lnSpc>
              <a:buNone/>
              <a:tabLst>
                <a:tab algn="l" pos="0"/>
              </a:tabLst>
            </a:pPr>
            <a:r>
              <a:rPr b="0" lang="en-PH" sz="1400" spc="-1" strike="noStrike">
                <a:solidFill>
                  <a:srgbClr val="000000"/>
                </a:solidFill>
                <a:latin typeface="Times New Roman"/>
                <a:ea typeface="DejaVu Sans"/>
              </a:rPr>
              <a:t>&lt;footer&gt;</a:t>
            </a:r>
            <a:endParaRPr b="0" lang="en-PH" sz="1400" spc="-1" strike="noStrike">
              <a:solidFill>
                <a:srgbClr val="000000"/>
              </a:solidFill>
              <a:latin typeface="Times New Roman"/>
            </a:endParaRPr>
          </a:p>
        </p:txBody>
      </p:sp>
      <p:sp>
        <p:nvSpPr>
          <p:cNvPr id="51" name="PlaceHolder 2"/>
          <p:cNvSpPr>
            <a:spLocks noGrp="1"/>
          </p:cNvSpPr>
          <p:nvPr>
            <p:ph type="sldNum" idx="5"/>
          </p:nvPr>
        </p:nvSpPr>
        <p:spPr>
          <a:xfrm>
            <a:off x="8610480" y="6356520"/>
            <a:ext cx="2727360" cy="349200"/>
          </a:xfrm>
          <a:prstGeom prst="rect">
            <a:avLst/>
          </a:prstGeom>
          <a:noFill/>
          <a:ln w="0">
            <a:noFill/>
          </a:ln>
        </p:spPr>
        <p:txBody>
          <a:bodyPr lIns="90000" rIns="90000" tIns="45000" bIns="45000" anchor="ctr">
            <a:noAutofit/>
          </a:bodyPr>
          <a:lstStyle>
            <a:lvl1pPr indent="0" algn="r">
              <a:lnSpc>
                <a:spcPct val="100000"/>
              </a:lnSpc>
              <a:buNone/>
              <a:tabLst>
                <a:tab algn="l" pos="0"/>
              </a:tabLst>
              <a:defRPr b="0" lang="en-US" sz="1200" spc="-1" strike="noStrike">
                <a:solidFill>
                  <a:srgbClr val="8b8b8b"/>
                </a:solidFill>
                <a:latin typeface="Calibri"/>
                <a:ea typeface="DejaVu Sans"/>
              </a:defRPr>
            </a:lvl1pPr>
          </a:lstStyle>
          <a:p>
            <a:pPr indent="0" algn="r">
              <a:lnSpc>
                <a:spcPct val="100000"/>
              </a:lnSpc>
              <a:buNone/>
              <a:tabLst>
                <a:tab algn="l" pos="0"/>
              </a:tabLst>
            </a:pPr>
            <a:fld id="{FF8AD77E-6020-4DA3-9EE5-B824DD4EA2A0}" type="slidenum">
              <a:rPr b="0" lang="en-US" sz="1200" spc="-1" strike="noStrike">
                <a:solidFill>
                  <a:srgbClr val="8b8b8b"/>
                </a:solidFill>
                <a:latin typeface="Calibri"/>
                <a:ea typeface="DejaVu Sans"/>
              </a:rPr>
              <a:t>&lt;number&gt;</a:t>
            </a:fld>
            <a:endParaRPr b="0" lang="en-PH" sz="1200" spc="-1" strike="noStrike">
              <a:solidFill>
                <a:srgbClr val="000000"/>
              </a:solidFill>
              <a:latin typeface="Times New Roman"/>
            </a:endParaRPr>
          </a:p>
        </p:txBody>
      </p:sp>
      <p:sp>
        <p:nvSpPr>
          <p:cNvPr id="52" name="PlaceHolder 3"/>
          <p:cNvSpPr>
            <a:spLocks noGrp="1"/>
          </p:cNvSpPr>
          <p:nvPr>
            <p:ph type="dt" idx="6"/>
          </p:nvPr>
        </p:nvSpPr>
        <p:spPr>
          <a:xfrm>
            <a:off x="838080" y="6356520"/>
            <a:ext cx="2727360" cy="349200"/>
          </a:xfrm>
          <a:prstGeom prst="rect">
            <a:avLst/>
          </a:prstGeom>
          <a:noFill/>
          <a:ln w="0">
            <a:noFill/>
          </a:ln>
        </p:spPr>
        <p:txBody>
          <a:bodyPr lIns="90000" rIns="90000" tIns="45000" bIns="45000" anchor="ctr">
            <a:noAutofit/>
          </a:bodyPr>
          <a:lstStyle>
            <a:lvl1pPr indent="0">
              <a:buNone/>
              <a:defRPr b="0" lang="en-PH" sz="1400" spc="-1" strike="noStrike">
                <a:solidFill>
                  <a:srgbClr val="000000"/>
                </a:solidFill>
                <a:latin typeface="Times New Roman"/>
              </a:defRPr>
            </a:lvl1pPr>
          </a:lstStyle>
          <a:p>
            <a:pPr indent="0">
              <a:buNone/>
            </a:pPr>
            <a:r>
              <a:rPr b="0" lang="en-PH" sz="1400" spc="-1" strike="noStrike">
                <a:solidFill>
                  <a:srgbClr val="000000"/>
                </a:solidFill>
                <a:latin typeface="Times New Roman"/>
              </a:rPr>
              <a:t>&lt;date/time&gt;</a:t>
            </a:r>
            <a:endParaRPr b="0" lang="en-PH" sz="1400" spc="-1" strike="noStrike">
              <a:solidFill>
                <a:srgbClr val="000000"/>
              </a:solidFill>
              <a:latin typeface="Times New Roman"/>
            </a:endParaRPr>
          </a:p>
        </p:txBody>
      </p:sp>
      <p:sp>
        <p:nvSpPr>
          <p:cNvPr id="53" name="PlaceHolder 4"/>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r>
              <a:rPr b="0" lang="en-PH" sz="4400" spc="-1" strike="noStrike">
                <a:solidFill>
                  <a:srgbClr val="000000"/>
                </a:solidFill>
                <a:latin typeface="Arial"/>
              </a:rPr>
              <a:t>Click to edit the title text format</a:t>
            </a:r>
            <a:endParaRPr b="0" lang="en-PH" sz="4400" spc="-1" strike="noStrike">
              <a:solidFill>
                <a:srgbClr val="000000"/>
              </a:solidFill>
              <a:latin typeface="Arial"/>
            </a:endParaRPr>
          </a:p>
        </p:txBody>
      </p:sp>
      <p:sp>
        <p:nvSpPr>
          <p:cNvPr id="54" name="PlaceHolder 5"/>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solidFill>
                  <a:srgbClr val="000000"/>
                </a:solidFill>
                <a:latin typeface="Arial"/>
              </a:rPr>
              <a:t>Click to edit the outline text format</a:t>
            </a:r>
            <a:endParaRPr b="0" lang="en-PH" sz="32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PH" sz="2800" spc="-1" strike="noStrike">
                <a:solidFill>
                  <a:srgbClr val="000000"/>
                </a:solidFill>
                <a:latin typeface="Arial"/>
              </a:rPr>
              <a:t>Second Outline Level</a:t>
            </a:r>
            <a:endParaRPr b="0" lang="en-PH" sz="2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PH" sz="2400" spc="-1" strike="noStrike">
                <a:solidFill>
                  <a:srgbClr val="000000"/>
                </a:solidFill>
                <a:latin typeface="Arial"/>
              </a:rPr>
              <a:t>Third Outline Level</a:t>
            </a:r>
            <a:endParaRPr b="0" lang="en-PH" sz="2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PH" sz="2000" spc="-1" strike="noStrike">
                <a:solidFill>
                  <a:srgbClr val="000000"/>
                </a:solidFill>
                <a:latin typeface="Arial"/>
              </a:rPr>
              <a:t>Fourth Outline Level</a:t>
            </a:r>
            <a:endParaRPr b="0" lang="en-PH" sz="20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PH" sz="2000" spc="-1" strike="noStrike">
                <a:solidFill>
                  <a:srgbClr val="000000"/>
                </a:solidFill>
                <a:latin typeface="Arial"/>
              </a:rPr>
              <a:t>Fifth Outline Level</a:t>
            </a:r>
            <a:endParaRPr b="0" lang="en-PH"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PH" sz="2000" spc="-1" strike="noStrike">
                <a:solidFill>
                  <a:srgbClr val="000000"/>
                </a:solidFill>
                <a:latin typeface="Arial"/>
              </a:rPr>
              <a:t>Sixth Outline Level</a:t>
            </a:r>
            <a:endParaRPr b="0" lang="en-PH"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PH" sz="2000" spc="-1" strike="noStrike">
                <a:solidFill>
                  <a:srgbClr val="000000"/>
                </a:solidFill>
                <a:latin typeface="Arial"/>
              </a:rPr>
              <a:t>Seventh Outline Level</a:t>
            </a:r>
            <a:endParaRPr b="0" lang="en-PH"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91" name="New REX Education Mission Logo V.png" descr="New REX Education Mission Logo V.png"/>
          <p:cNvPicPr/>
          <p:nvPr/>
        </p:nvPicPr>
        <p:blipFill>
          <a:blip r:embed="rId2"/>
          <a:stretch/>
        </p:blipFill>
        <p:spPr>
          <a:xfrm>
            <a:off x="2755800" y="1508760"/>
            <a:ext cx="6600600" cy="3368880"/>
          </a:xfrm>
          <a:prstGeom prst="rect">
            <a:avLst/>
          </a:prstGeom>
          <a:ln w="12700">
            <a:noFill/>
          </a:ln>
        </p:spPr>
      </p:pic>
      <p:sp>
        <p:nvSpPr>
          <p:cNvPr id="92" name="PlaceHolder 1"/>
          <p:cNvSpPr>
            <a:spLocks noGrp="1"/>
          </p:cNvSpPr>
          <p:nvPr>
            <p:ph type="ftr" idx="7"/>
          </p:nvPr>
        </p:nvSpPr>
        <p:spPr>
          <a:xfrm>
            <a:off x="4038480" y="6356520"/>
            <a:ext cx="4098960" cy="349200"/>
          </a:xfrm>
          <a:prstGeom prst="rect">
            <a:avLst/>
          </a:prstGeom>
          <a:noFill/>
          <a:ln w="0">
            <a:noFill/>
          </a:ln>
        </p:spPr>
        <p:txBody>
          <a:bodyPr lIns="90000" rIns="90000" tIns="45000" bIns="45000" anchor="t">
            <a:noAutofit/>
          </a:bodyPr>
          <a:lstStyle>
            <a:lvl1pPr indent="0" algn="ctr">
              <a:lnSpc>
                <a:spcPct val="100000"/>
              </a:lnSpc>
              <a:buNone/>
              <a:tabLst>
                <a:tab algn="l" pos="0"/>
              </a:tabLst>
              <a:defRPr b="0" lang="en-PH" sz="1400" spc="-1" strike="noStrike">
                <a:solidFill>
                  <a:srgbClr val="000000"/>
                </a:solidFill>
                <a:latin typeface="Times New Roman"/>
                <a:ea typeface="DejaVu Sans"/>
              </a:defRPr>
            </a:lvl1pPr>
          </a:lstStyle>
          <a:p>
            <a:pPr indent="0" algn="ctr">
              <a:lnSpc>
                <a:spcPct val="100000"/>
              </a:lnSpc>
              <a:buNone/>
              <a:tabLst>
                <a:tab algn="l" pos="0"/>
              </a:tabLst>
            </a:pPr>
            <a:r>
              <a:rPr b="0" lang="en-PH" sz="1400" spc="-1" strike="noStrike">
                <a:solidFill>
                  <a:srgbClr val="000000"/>
                </a:solidFill>
                <a:latin typeface="Times New Roman"/>
                <a:ea typeface="DejaVu Sans"/>
              </a:rPr>
              <a:t>&lt;footer&gt;</a:t>
            </a:r>
            <a:endParaRPr b="0" lang="en-PH" sz="1400" spc="-1" strike="noStrike">
              <a:solidFill>
                <a:srgbClr val="000000"/>
              </a:solidFill>
              <a:latin typeface="Times New Roman"/>
            </a:endParaRPr>
          </a:p>
        </p:txBody>
      </p:sp>
      <p:sp>
        <p:nvSpPr>
          <p:cNvPr id="93" name="PlaceHolder 2"/>
          <p:cNvSpPr>
            <a:spLocks noGrp="1"/>
          </p:cNvSpPr>
          <p:nvPr>
            <p:ph type="sldNum" idx="8"/>
          </p:nvPr>
        </p:nvSpPr>
        <p:spPr>
          <a:xfrm>
            <a:off x="8610480" y="6356520"/>
            <a:ext cx="2727360" cy="349200"/>
          </a:xfrm>
          <a:prstGeom prst="rect">
            <a:avLst/>
          </a:prstGeom>
          <a:noFill/>
          <a:ln w="0">
            <a:noFill/>
          </a:ln>
        </p:spPr>
        <p:txBody>
          <a:bodyPr lIns="90000" rIns="90000" tIns="45000" bIns="45000" anchor="t">
            <a:noAutofit/>
          </a:bodyPr>
          <a:lstStyle>
            <a:lvl1pPr indent="0">
              <a:lnSpc>
                <a:spcPct val="100000"/>
              </a:lnSpc>
              <a:buNone/>
              <a:tabLst>
                <a:tab algn="l" pos="0"/>
              </a:tabLst>
              <a:defRPr b="0" lang="en-US" sz="1800" spc="-1" strike="noStrike">
                <a:solidFill>
                  <a:srgbClr val="000000"/>
                </a:solidFill>
                <a:latin typeface="Calibri"/>
                <a:ea typeface="DejaVu Sans"/>
              </a:defRPr>
            </a:lvl1pPr>
          </a:lstStyle>
          <a:p>
            <a:pPr indent="0">
              <a:lnSpc>
                <a:spcPct val="100000"/>
              </a:lnSpc>
              <a:buNone/>
              <a:tabLst>
                <a:tab algn="l" pos="0"/>
              </a:tabLst>
            </a:pPr>
            <a:fld id="{859774C5-CF2C-4B80-8601-B1E06039B737}" type="slidenum">
              <a:rPr b="0" lang="en-US" sz="1800" spc="-1" strike="noStrike">
                <a:solidFill>
                  <a:srgbClr val="000000"/>
                </a:solidFill>
                <a:latin typeface="Calibri"/>
                <a:ea typeface="DejaVu Sans"/>
              </a:rPr>
              <a:t>&lt;number&gt;</a:t>
            </a:fld>
            <a:endParaRPr b="0" lang="en-PH" sz="1800" spc="-1" strike="noStrike">
              <a:solidFill>
                <a:srgbClr val="000000"/>
              </a:solidFill>
              <a:latin typeface="Times New Roman"/>
            </a:endParaRPr>
          </a:p>
        </p:txBody>
      </p:sp>
      <p:sp>
        <p:nvSpPr>
          <p:cNvPr id="94" name="PlaceHolder 3"/>
          <p:cNvSpPr>
            <a:spLocks noGrp="1"/>
          </p:cNvSpPr>
          <p:nvPr>
            <p:ph type="dt" idx="9"/>
          </p:nvPr>
        </p:nvSpPr>
        <p:spPr>
          <a:xfrm>
            <a:off x="838080" y="6356520"/>
            <a:ext cx="2727360" cy="349200"/>
          </a:xfrm>
          <a:prstGeom prst="rect">
            <a:avLst/>
          </a:prstGeom>
          <a:noFill/>
          <a:ln w="0">
            <a:noFill/>
          </a:ln>
        </p:spPr>
        <p:txBody>
          <a:bodyPr lIns="90000" rIns="90000" tIns="45000" bIns="45000" anchor="t">
            <a:noAutofit/>
          </a:bodyPr>
          <a:lstStyle>
            <a:lvl1pPr indent="0">
              <a:buNone/>
              <a:defRPr b="0" lang="en-PH" sz="1400" spc="-1" strike="noStrike">
                <a:solidFill>
                  <a:srgbClr val="000000"/>
                </a:solidFill>
                <a:latin typeface="Times New Roman"/>
              </a:defRPr>
            </a:lvl1pPr>
          </a:lstStyle>
          <a:p>
            <a:pPr indent="0">
              <a:buNone/>
            </a:pPr>
            <a:r>
              <a:rPr b="0" lang="en-PH" sz="1400" spc="-1" strike="noStrike">
                <a:solidFill>
                  <a:srgbClr val="000000"/>
                </a:solidFill>
                <a:latin typeface="Times New Roman"/>
              </a:rPr>
              <a:t>&lt;date/time&gt;</a:t>
            </a:r>
            <a:endParaRPr b="0" lang="en-PH" sz="1400" spc="-1" strike="noStrike">
              <a:solidFill>
                <a:srgbClr val="000000"/>
              </a:solidFill>
              <a:latin typeface="Times New Roman"/>
            </a:endParaRPr>
          </a:p>
        </p:txBody>
      </p:sp>
      <p:sp>
        <p:nvSpPr>
          <p:cNvPr id="95" name="PlaceHolder 4"/>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r>
              <a:rPr b="0" lang="en-PH" sz="4400" spc="-1" strike="noStrike">
                <a:solidFill>
                  <a:srgbClr val="000000"/>
                </a:solidFill>
                <a:latin typeface="Arial"/>
              </a:rPr>
              <a:t>Click to edit the title text format</a:t>
            </a:r>
            <a:endParaRPr b="0" lang="en-PH" sz="4400" spc="-1" strike="noStrike">
              <a:solidFill>
                <a:srgbClr val="000000"/>
              </a:solidFill>
              <a:latin typeface="Arial"/>
            </a:endParaRPr>
          </a:p>
        </p:txBody>
      </p:sp>
      <p:sp>
        <p:nvSpPr>
          <p:cNvPr id="96" name="PlaceHolder 5"/>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solidFill>
                  <a:srgbClr val="000000"/>
                </a:solidFill>
                <a:latin typeface="Arial"/>
              </a:rPr>
              <a:t>Click to edit the outline text format</a:t>
            </a:r>
            <a:endParaRPr b="0" lang="en-PH" sz="32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PH" sz="2800" spc="-1" strike="noStrike">
                <a:solidFill>
                  <a:srgbClr val="000000"/>
                </a:solidFill>
                <a:latin typeface="Arial"/>
              </a:rPr>
              <a:t>Second Outline Level</a:t>
            </a:r>
            <a:endParaRPr b="0" lang="en-PH" sz="2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PH" sz="2400" spc="-1" strike="noStrike">
                <a:solidFill>
                  <a:srgbClr val="000000"/>
                </a:solidFill>
                <a:latin typeface="Arial"/>
              </a:rPr>
              <a:t>Third Outline Level</a:t>
            </a:r>
            <a:endParaRPr b="0" lang="en-PH" sz="2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PH" sz="2000" spc="-1" strike="noStrike">
                <a:solidFill>
                  <a:srgbClr val="000000"/>
                </a:solidFill>
                <a:latin typeface="Arial"/>
              </a:rPr>
              <a:t>Fourth Outline Level</a:t>
            </a:r>
            <a:endParaRPr b="0" lang="en-PH" sz="20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PH" sz="2000" spc="-1" strike="noStrike">
                <a:solidFill>
                  <a:srgbClr val="000000"/>
                </a:solidFill>
                <a:latin typeface="Arial"/>
              </a:rPr>
              <a:t>Fifth Outline Level</a:t>
            </a:r>
            <a:endParaRPr b="0" lang="en-PH"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PH" sz="2000" spc="-1" strike="noStrike">
                <a:solidFill>
                  <a:srgbClr val="000000"/>
                </a:solidFill>
                <a:latin typeface="Arial"/>
              </a:rPr>
              <a:t>Sixth Outline Level</a:t>
            </a:r>
            <a:endParaRPr b="0" lang="en-PH"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PH" sz="2000" spc="-1" strike="noStrike">
                <a:solidFill>
                  <a:srgbClr val="000000"/>
                </a:solidFill>
                <a:latin typeface="Arial"/>
              </a:rPr>
              <a:t>Seventh Outline Level</a:t>
            </a:r>
            <a:endParaRPr b="0" lang="en-PH"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2.xml.rels><?xml version="1.0" encoding="UTF-8"?>
<Relationships xmlns="http://schemas.openxmlformats.org/package/2006/relationships"><Relationship Id="rId1" Type="http://schemas.openxmlformats.org/officeDocument/2006/relationships/image" Target="../media/image5.png"/><Relationship Id="rId2" Type="http://schemas.openxmlformats.org/officeDocument/2006/relationships/slideLayout" Target="../slideLayouts/slideLayout13.xml"/>
</Relationships>
</file>

<file path=ppt/slides/_rels/slide3.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slideLayout" Target="../slideLayouts/slideLayout13.xml"/>
</Relationships>
</file>

<file path=ppt/slides/_rels/slide4.xml.rels><?xml version="1.0" encoding="UTF-8"?>
<Relationships xmlns="http://schemas.openxmlformats.org/package/2006/relationships"><Relationship Id="rId1" Type="http://schemas.openxmlformats.org/officeDocument/2006/relationships/image" Target="../media/image7.png"/><Relationship Id="rId2" Type="http://schemas.openxmlformats.org/officeDocument/2006/relationships/slideLayout" Target="../slideLayouts/slideLayout13.xml"/>
</Relationships>
</file>

<file path=ppt/slides/_rels/slide5.xml.rels><?xml version="1.0" encoding="UTF-8"?>
<Relationships xmlns="http://schemas.openxmlformats.org/package/2006/relationships"><Relationship Id="rId1" Type="http://schemas.openxmlformats.org/officeDocument/2006/relationships/image" Target="../media/image8.png"/><Relationship Id="rId2" Type="http://schemas.openxmlformats.org/officeDocument/2006/relationships/slideLayout" Target="../slideLayouts/slideLayout13.xml"/>
</Relationships>
</file>

<file path=ppt/slides/_rels/slide6.xml.rels><?xml version="1.0" encoding="UTF-8"?>
<Relationships xmlns="http://schemas.openxmlformats.org/package/2006/relationships"><Relationship Id="rId1" Type="http://schemas.openxmlformats.org/officeDocument/2006/relationships/image" Target="../media/image9.png"/><Relationship Id="rId2" Type="http://schemas.openxmlformats.org/officeDocument/2006/relationships/slideLayout" Target="../slideLayouts/slideLayout13.xml"/>
</Relationships>
</file>

<file path=ppt/slides/_rels/slide7.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8.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9.xml.rels><?xml version="1.0" encoding="UTF-8"?>
<Relationships xmlns="http://schemas.openxmlformats.org/package/2006/relationships"><Relationship Id="rId1" Type="http://schemas.openxmlformats.org/officeDocument/2006/relationships/slideLayout" Target="../slideLayouts/slideLayout25.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3" name="Rectangle 132"/>
          <p:cNvSpPr/>
          <p:nvPr/>
        </p:nvSpPr>
        <p:spPr>
          <a:xfrm>
            <a:off x="4388400" y="2496960"/>
            <a:ext cx="7077960" cy="212256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pPr>
            <a:r>
              <a:rPr b="1" lang="en-PH" sz="3600" spc="-1" strike="noStrike">
                <a:solidFill>
                  <a:srgbClr val="ffffff"/>
                </a:solidFill>
                <a:latin typeface="Montserrat Medium"/>
                <a:ea typeface="DejaVu Sans"/>
              </a:rPr>
              <a:t>Mga Paraan ng Pagtugon sa mga Gawaing Pangkabuhayan ng Bansa</a:t>
            </a:r>
            <a:endParaRPr b="0" lang="en-PH" sz="36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4" name="Rectangle 6"/>
          <p:cNvSpPr/>
          <p:nvPr/>
        </p:nvSpPr>
        <p:spPr>
          <a:xfrm>
            <a:off x="-113040" y="532080"/>
            <a:ext cx="10132200" cy="129348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pPr>
              <a:lnSpc>
                <a:spcPct val="100000"/>
              </a:lnSpc>
            </a:pPr>
            <a:endParaRPr b="0" lang="en-PH" sz="1800" spc="-1" strike="noStrike">
              <a:solidFill>
                <a:srgbClr val="000000"/>
              </a:solidFill>
              <a:latin typeface="Arial"/>
              <a:ea typeface="DejaVu Sans"/>
            </a:endParaRPr>
          </a:p>
        </p:txBody>
      </p:sp>
      <p:sp>
        <p:nvSpPr>
          <p:cNvPr id="135" name="Rectangle 7"/>
          <p:cNvSpPr/>
          <p:nvPr/>
        </p:nvSpPr>
        <p:spPr>
          <a:xfrm>
            <a:off x="354960" y="532080"/>
            <a:ext cx="10432440" cy="10987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Pagtugon ng mga Magsasaka sa kanilang Hamong Pangkabuhayan</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136" name=""/>
          <p:cNvSpPr/>
          <p:nvPr/>
        </p:nvSpPr>
        <p:spPr>
          <a:xfrm>
            <a:off x="953280" y="2837160"/>
            <a:ext cx="6561000" cy="3134520"/>
          </a:xfrm>
          <a:prstGeom prst="rect">
            <a:avLst/>
          </a:prstGeom>
          <a:solidFill>
            <a:srgbClr val="ffffff"/>
          </a:solidFill>
          <a:ln w="0">
            <a:solidFill>
              <a:srgbClr val="000000"/>
            </a:solidFill>
          </a:ln>
        </p:spPr>
        <p:style>
          <a:lnRef idx="0"/>
          <a:fillRef idx="0"/>
          <a:effectRef idx="0"/>
          <a:fontRef idx="minor"/>
        </p:style>
        <p:txBody>
          <a:bodyPr lIns="90000" rIns="90000" tIns="45000" bIns="45000" anchor="ctr">
            <a:noAutofit/>
          </a:bodyPr>
          <a:p>
            <a:pPr algn="just">
              <a:lnSpc>
                <a:spcPct val="100000"/>
              </a:lnSpc>
            </a:pPr>
            <a:r>
              <a:rPr b="1" lang="en-PH" sz="1800" spc="-1" strike="noStrike">
                <a:solidFill>
                  <a:srgbClr val="000000"/>
                </a:solidFill>
                <a:latin typeface="Lato"/>
                <a:ea typeface="DejaVu Sans"/>
              </a:rPr>
              <a:t>Magsasaka 1:</a:t>
            </a:r>
            <a:r>
              <a:rPr b="0" lang="en-PH" sz="1800" spc="-1" strike="noStrike">
                <a:solidFill>
                  <a:srgbClr val="000000"/>
                </a:solidFill>
                <a:latin typeface="Lato"/>
                <a:ea typeface="DejaVu Sans"/>
              </a:rPr>
              <a:t> </a:t>
            </a:r>
            <a:endParaRPr b="0" lang="en-PH" sz="1800" spc="-1" strike="noStrike">
              <a:solidFill>
                <a:srgbClr val="000000"/>
              </a:solidFill>
              <a:latin typeface="Arial"/>
            </a:endParaRPr>
          </a:p>
          <a:p>
            <a:pPr algn="just">
              <a:lnSpc>
                <a:spcPct val="100000"/>
              </a:lnSpc>
            </a:pPr>
            <a:endParaRPr b="0" lang="en-PH" sz="1800" spc="-1" strike="noStrike">
              <a:solidFill>
                <a:srgbClr val="000000"/>
              </a:solidFill>
              <a:latin typeface="Arial"/>
            </a:endParaRPr>
          </a:p>
          <a:p>
            <a:pPr algn="just">
              <a:lnSpc>
                <a:spcPct val="100000"/>
              </a:lnSpc>
            </a:pPr>
            <a:r>
              <a:rPr b="0" lang="en-PH" sz="1800" spc="-1" strike="noStrike">
                <a:solidFill>
                  <a:srgbClr val="000000"/>
                </a:solidFill>
                <a:latin typeface="Lato"/>
                <a:ea typeface="DejaVu Sans"/>
              </a:rPr>
              <a:t>Nais po naming matutuhan ang mga bagong kaalaman sa pagpaparami at pagpapalago ng aming produksiyon. Dapat pong ibahagi sa amin ng sinumang kawani sa ahensiya ang mga pagsasaliksik ng makabagong pamamaraan sa pagsasaka. Ilahad din po sa amin ang maaaring gamiting makabagong teknolohiya sa pagpapabilis ng produksiyon ng aming mga pananim.</a:t>
            </a:r>
            <a:endParaRPr b="0" lang="en-PH" sz="1800" spc="-1" strike="noStrike">
              <a:solidFill>
                <a:srgbClr val="000000"/>
              </a:solidFill>
              <a:latin typeface="Arial"/>
            </a:endParaRPr>
          </a:p>
        </p:txBody>
      </p:sp>
      <p:pic>
        <p:nvPicPr>
          <p:cNvPr id="137" name="" descr=""/>
          <p:cNvPicPr/>
          <p:nvPr/>
        </p:nvPicPr>
        <p:blipFill>
          <a:blip r:embed="rId1"/>
          <a:stretch/>
        </p:blipFill>
        <p:spPr>
          <a:xfrm>
            <a:off x="7644240" y="2758680"/>
            <a:ext cx="4314600" cy="3353400"/>
          </a:xfrm>
          <a:prstGeom prst="rect">
            <a:avLst/>
          </a:prstGeom>
          <a:ln w="0">
            <a:noFill/>
          </a:ln>
        </p:spPr>
      </p:pic>
      <p:sp>
        <p:nvSpPr>
          <p:cNvPr id="138" name=""/>
          <p:cNvSpPr/>
          <p:nvPr/>
        </p:nvSpPr>
        <p:spPr>
          <a:xfrm>
            <a:off x="625320" y="2075040"/>
            <a:ext cx="9942840" cy="680040"/>
          </a:xfrm>
          <a:prstGeom prst="rect">
            <a:avLst/>
          </a:prstGeom>
          <a:noFill/>
          <a:ln w="0">
            <a:noFill/>
          </a:ln>
        </p:spPr>
        <p:style>
          <a:lnRef idx="0"/>
          <a:fillRef idx="0"/>
          <a:effectRef idx="0"/>
          <a:fontRef idx="minor"/>
        </p:style>
        <p:txBody>
          <a:bodyPr lIns="90000" rIns="90000" tIns="45000" bIns="45000" anchor="t">
            <a:noAutofit/>
          </a:bodyPr>
          <a:p>
            <a:pPr marL="216000" indent="-216000">
              <a:lnSpc>
                <a:spcPct val="100000"/>
              </a:lnSpc>
              <a:buClr>
                <a:srgbClr val="000000"/>
              </a:buClr>
              <a:buSzPct val="45000"/>
              <a:buFont typeface="Wingdings" charset="2"/>
              <a:buChar char=""/>
            </a:pPr>
            <a:r>
              <a:rPr b="0" lang="en-PH" sz="1800" spc="-1" strike="noStrike">
                <a:solidFill>
                  <a:srgbClr val="000000"/>
                </a:solidFill>
                <a:latin typeface="Lato"/>
              </a:rPr>
              <a:t>Mga mungkahing inilahad ng mga magsasaka sa pulong sa Kagawaran ng Agrikultura:</a:t>
            </a:r>
            <a:endParaRPr b="0" lang="en-PH"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9" name="Rectangle 8"/>
          <p:cNvSpPr/>
          <p:nvPr/>
        </p:nvSpPr>
        <p:spPr>
          <a:xfrm>
            <a:off x="-113040" y="532080"/>
            <a:ext cx="10116000" cy="129348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pPr>
              <a:lnSpc>
                <a:spcPct val="100000"/>
              </a:lnSpc>
            </a:pPr>
            <a:endParaRPr b="0" lang="en-PH" sz="1800" spc="-1" strike="noStrike">
              <a:solidFill>
                <a:srgbClr val="000000"/>
              </a:solidFill>
              <a:latin typeface="Arial"/>
              <a:ea typeface="DejaVu Sans"/>
            </a:endParaRPr>
          </a:p>
        </p:txBody>
      </p:sp>
      <p:sp>
        <p:nvSpPr>
          <p:cNvPr id="140" name="Rectangle 9"/>
          <p:cNvSpPr/>
          <p:nvPr/>
        </p:nvSpPr>
        <p:spPr>
          <a:xfrm>
            <a:off x="354960" y="532080"/>
            <a:ext cx="10432440" cy="10987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Pagtugon ng mga Magsasaka sa kanilang Hamong Pangkabuhayan</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141" name=""/>
          <p:cNvSpPr/>
          <p:nvPr/>
        </p:nvSpPr>
        <p:spPr>
          <a:xfrm>
            <a:off x="953280" y="2441160"/>
            <a:ext cx="6561000" cy="3134520"/>
          </a:xfrm>
          <a:prstGeom prst="rect">
            <a:avLst/>
          </a:prstGeom>
          <a:solidFill>
            <a:srgbClr val="ffffff"/>
          </a:solidFill>
          <a:ln w="0">
            <a:solidFill>
              <a:srgbClr val="000000"/>
            </a:solidFill>
          </a:ln>
        </p:spPr>
        <p:style>
          <a:lnRef idx="0"/>
          <a:fillRef idx="0"/>
          <a:effectRef idx="0"/>
          <a:fontRef idx="minor"/>
        </p:style>
        <p:txBody>
          <a:bodyPr lIns="90000" rIns="90000" tIns="45000" bIns="45000" anchor="ctr">
            <a:noAutofit/>
          </a:bodyPr>
          <a:p>
            <a:pPr algn="just">
              <a:lnSpc>
                <a:spcPct val="100000"/>
              </a:lnSpc>
            </a:pPr>
            <a:r>
              <a:rPr b="1" lang="en-PH" sz="1800" spc="-1" strike="noStrike">
                <a:solidFill>
                  <a:srgbClr val="000000"/>
                </a:solidFill>
                <a:latin typeface="Lato"/>
                <a:ea typeface="DejaVu Sans"/>
              </a:rPr>
              <a:t>Magsasaka 2:</a:t>
            </a:r>
            <a:r>
              <a:rPr b="0" lang="en-PH" sz="1800" spc="-1" strike="noStrike">
                <a:solidFill>
                  <a:srgbClr val="000000"/>
                </a:solidFill>
                <a:latin typeface="Lato"/>
                <a:ea typeface="DejaVu Sans"/>
              </a:rPr>
              <a:t> </a:t>
            </a:r>
            <a:endParaRPr b="0" lang="en-PH" sz="1800" spc="-1" strike="noStrike">
              <a:solidFill>
                <a:srgbClr val="000000"/>
              </a:solidFill>
              <a:latin typeface="Arial"/>
            </a:endParaRPr>
          </a:p>
          <a:p>
            <a:pPr algn="just">
              <a:lnSpc>
                <a:spcPct val="100000"/>
              </a:lnSpc>
            </a:pPr>
            <a:endParaRPr b="0" lang="en-PH" sz="1800" spc="-1" strike="noStrike">
              <a:solidFill>
                <a:srgbClr val="000000"/>
              </a:solidFill>
              <a:latin typeface="Arial"/>
            </a:endParaRPr>
          </a:p>
          <a:p>
            <a:pPr algn="just">
              <a:lnSpc>
                <a:spcPct val="100000"/>
              </a:lnSpc>
            </a:pPr>
            <a:r>
              <a:rPr b="0" lang="en-PH" sz="1800" spc="-1" strike="noStrike">
                <a:solidFill>
                  <a:srgbClr val="000000"/>
                </a:solidFill>
                <a:latin typeface="Lato"/>
                <a:ea typeface="DejaVu Sans"/>
              </a:rPr>
              <a:t>Iminumungkahi po namin na pag-aralin po ninyo ang ilan sa aming mga magsasaka tungkol sa tamang paraan ng pagsasaka. Nais po naming maging katuwang sa pagpapalakas ng lokal na pamilihan. Makatutulong po ito sa pagpapanatili ng abot-kayang mga produkto para sa mas maraming mamimili. Matitiyak pa po nito na sariwa ang aming ani at ligtas sa mga kemikal na </a:t>
            </a:r>
            <a:r>
              <a:rPr b="0" i="1" lang="en-PH" sz="1800" spc="-1" strike="noStrike">
                <a:solidFill>
                  <a:srgbClr val="000000"/>
                </a:solidFill>
                <a:latin typeface="Lato"/>
                <a:ea typeface="DejaVu Sans"/>
              </a:rPr>
              <a:t>pesticide</a:t>
            </a:r>
            <a:r>
              <a:rPr b="0" lang="en-PH" sz="1800" spc="-1" strike="noStrike">
                <a:solidFill>
                  <a:srgbClr val="000000"/>
                </a:solidFill>
                <a:latin typeface="Lato"/>
                <a:ea typeface="DejaVu Sans"/>
              </a:rPr>
              <a:t>.</a:t>
            </a:r>
            <a:endParaRPr b="0" lang="en-PH" sz="1800" spc="-1" strike="noStrike">
              <a:solidFill>
                <a:srgbClr val="000000"/>
              </a:solidFill>
              <a:latin typeface="Arial"/>
            </a:endParaRPr>
          </a:p>
        </p:txBody>
      </p:sp>
      <p:pic>
        <p:nvPicPr>
          <p:cNvPr id="142" name="" descr=""/>
          <p:cNvPicPr/>
          <p:nvPr/>
        </p:nvPicPr>
        <p:blipFill>
          <a:blip r:embed="rId1"/>
          <a:stretch/>
        </p:blipFill>
        <p:spPr>
          <a:xfrm>
            <a:off x="7580520" y="2255040"/>
            <a:ext cx="4339080" cy="3353400"/>
          </a:xfrm>
          <a:prstGeom prst="rect">
            <a:avLst/>
          </a:prstGeom>
          <a:ln w="0">
            <a:noFill/>
          </a:ln>
        </p:spPr>
      </p:pic>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3" name="Rectangle 10"/>
          <p:cNvSpPr/>
          <p:nvPr/>
        </p:nvSpPr>
        <p:spPr>
          <a:xfrm>
            <a:off x="-113040" y="532080"/>
            <a:ext cx="10132200" cy="129348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pPr>
              <a:lnSpc>
                <a:spcPct val="100000"/>
              </a:lnSpc>
            </a:pPr>
            <a:endParaRPr b="0" lang="en-PH" sz="1800" spc="-1" strike="noStrike">
              <a:solidFill>
                <a:srgbClr val="000000"/>
              </a:solidFill>
              <a:latin typeface="Arial"/>
              <a:ea typeface="DejaVu Sans"/>
            </a:endParaRPr>
          </a:p>
        </p:txBody>
      </p:sp>
      <p:sp>
        <p:nvSpPr>
          <p:cNvPr id="144" name="Rectangle 11"/>
          <p:cNvSpPr/>
          <p:nvPr/>
        </p:nvSpPr>
        <p:spPr>
          <a:xfrm>
            <a:off x="354960" y="532080"/>
            <a:ext cx="10432440" cy="10987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Pagtugon ng mga Magsasaka sa kanilang Hamong Pangkabuhayan</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145" name=""/>
          <p:cNvSpPr/>
          <p:nvPr/>
        </p:nvSpPr>
        <p:spPr>
          <a:xfrm>
            <a:off x="953280" y="2441160"/>
            <a:ext cx="6561000" cy="3537720"/>
          </a:xfrm>
          <a:prstGeom prst="rect">
            <a:avLst/>
          </a:prstGeom>
          <a:solidFill>
            <a:srgbClr val="ffffff"/>
          </a:solidFill>
          <a:ln w="0">
            <a:solidFill>
              <a:srgbClr val="000000"/>
            </a:solidFill>
          </a:ln>
        </p:spPr>
        <p:style>
          <a:lnRef idx="0"/>
          <a:fillRef idx="0"/>
          <a:effectRef idx="0"/>
          <a:fontRef idx="minor"/>
        </p:style>
        <p:txBody>
          <a:bodyPr lIns="90000" rIns="90000" tIns="45000" bIns="45000" anchor="ctr">
            <a:noAutofit/>
          </a:bodyPr>
          <a:p>
            <a:pPr algn="just">
              <a:lnSpc>
                <a:spcPct val="100000"/>
              </a:lnSpc>
            </a:pPr>
            <a:r>
              <a:rPr b="1" lang="en-PH" sz="1800" spc="-1" strike="noStrike">
                <a:solidFill>
                  <a:srgbClr val="000000"/>
                </a:solidFill>
                <a:latin typeface="Lato"/>
                <a:ea typeface="DejaVu Sans"/>
              </a:rPr>
              <a:t>Magsasaka 3:</a:t>
            </a:r>
            <a:r>
              <a:rPr b="0" lang="en-PH" sz="1800" spc="-1" strike="noStrike">
                <a:solidFill>
                  <a:srgbClr val="000000"/>
                </a:solidFill>
                <a:latin typeface="Lato"/>
                <a:ea typeface="DejaVu Sans"/>
              </a:rPr>
              <a:t> </a:t>
            </a:r>
            <a:endParaRPr b="0" lang="en-PH" sz="1800" spc="-1" strike="noStrike">
              <a:solidFill>
                <a:srgbClr val="000000"/>
              </a:solidFill>
              <a:latin typeface="Arial"/>
            </a:endParaRPr>
          </a:p>
          <a:p>
            <a:pPr algn="just">
              <a:lnSpc>
                <a:spcPct val="100000"/>
              </a:lnSpc>
            </a:pPr>
            <a:endParaRPr b="0" lang="en-PH" sz="1800" spc="-1" strike="noStrike">
              <a:solidFill>
                <a:srgbClr val="000000"/>
              </a:solidFill>
              <a:latin typeface="Arial"/>
            </a:endParaRPr>
          </a:p>
          <a:p>
            <a:pPr algn="just">
              <a:lnSpc>
                <a:spcPct val="100000"/>
              </a:lnSpc>
            </a:pPr>
            <a:r>
              <a:rPr b="0" lang="en-PH" sz="1800" spc="-1" strike="noStrike">
                <a:solidFill>
                  <a:srgbClr val="000000"/>
                </a:solidFill>
                <a:latin typeface="Lato"/>
                <a:ea typeface="DejaVu Sans"/>
              </a:rPr>
              <a:t>Inaasahan po namin na turuan kami ng mga alternatibong paraan sa pagburo at iba pang paraan ng pagpreserba ng aming produkto. Sana po ay mahikayat ang mga kabataan na makibahagi sa sektor ng agrikultura. Ibig po namin na mahikayat ang ilang OFW na mamuhunan sa pagsasaka at paglinang ng mga lupain sa kani-kanilang lalawigan. At para naman sa lahat ng mga mamimiling Pilipino, inaasahan po namin ang pagtangkilik sa sariling produkto ng bansa.</a:t>
            </a:r>
            <a:endParaRPr b="0" lang="en-PH" sz="1800" spc="-1" strike="noStrike">
              <a:solidFill>
                <a:srgbClr val="000000"/>
              </a:solidFill>
              <a:latin typeface="Arial"/>
            </a:endParaRPr>
          </a:p>
        </p:txBody>
      </p:sp>
      <p:pic>
        <p:nvPicPr>
          <p:cNvPr id="146" name="" descr=""/>
          <p:cNvPicPr/>
          <p:nvPr/>
        </p:nvPicPr>
        <p:blipFill>
          <a:blip r:embed="rId1"/>
          <a:stretch/>
        </p:blipFill>
        <p:spPr>
          <a:xfrm>
            <a:off x="7580520" y="2255400"/>
            <a:ext cx="4268160" cy="3298680"/>
          </a:xfrm>
          <a:prstGeom prst="rect">
            <a:avLst/>
          </a:prstGeom>
          <a:ln w="0">
            <a:noFill/>
          </a:ln>
        </p:spPr>
      </p:pic>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7" name="Rectangle 12"/>
          <p:cNvSpPr/>
          <p:nvPr/>
        </p:nvSpPr>
        <p:spPr>
          <a:xfrm>
            <a:off x="-113040" y="532080"/>
            <a:ext cx="10310040" cy="129348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pPr>
              <a:lnSpc>
                <a:spcPct val="100000"/>
              </a:lnSpc>
            </a:pPr>
            <a:endParaRPr b="0" lang="en-PH" sz="1800" spc="-1" strike="noStrike">
              <a:solidFill>
                <a:srgbClr val="000000"/>
              </a:solidFill>
              <a:latin typeface="Arial"/>
              <a:ea typeface="DejaVu Sans"/>
            </a:endParaRPr>
          </a:p>
        </p:txBody>
      </p:sp>
      <p:sp>
        <p:nvSpPr>
          <p:cNvPr id="148" name="Rectangle 13"/>
          <p:cNvSpPr/>
          <p:nvPr/>
        </p:nvSpPr>
        <p:spPr>
          <a:xfrm>
            <a:off x="354960" y="532080"/>
            <a:ext cx="10432440" cy="10987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Pagtugon ng mga Mangingisda sa kanilang Hamong Pangkabuhayan</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149" name=""/>
          <p:cNvSpPr/>
          <p:nvPr/>
        </p:nvSpPr>
        <p:spPr>
          <a:xfrm>
            <a:off x="570600" y="2585520"/>
            <a:ext cx="8560080" cy="3571200"/>
          </a:xfrm>
          <a:prstGeom prst="rect">
            <a:avLst/>
          </a:prstGeom>
          <a:solidFill>
            <a:srgbClr val="ffffff"/>
          </a:solidFill>
          <a:ln w="0">
            <a:solidFill>
              <a:srgbClr val="000000"/>
            </a:solidFill>
          </a:ln>
        </p:spPr>
        <p:style>
          <a:lnRef idx="0"/>
          <a:fillRef idx="0"/>
          <a:effectRef idx="0"/>
          <a:fontRef idx="minor"/>
        </p:style>
        <p:txBody>
          <a:bodyPr lIns="90000" rIns="90000" tIns="45000" bIns="45000" anchor="ctr">
            <a:noAutofit/>
          </a:bodyPr>
          <a:p>
            <a:pPr algn="just">
              <a:lnSpc>
                <a:spcPct val="100000"/>
              </a:lnSpc>
            </a:pPr>
            <a:r>
              <a:rPr b="1" lang="en-PH" sz="1800" spc="-1" strike="noStrike">
                <a:solidFill>
                  <a:srgbClr val="000000"/>
                </a:solidFill>
                <a:latin typeface="Lato"/>
                <a:ea typeface="DejaVu Sans"/>
              </a:rPr>
              <a:t>Mangingisda 1:</a:t>
            </a:r>
            <a:r>
              <a:rPr b="0" lang="en-PH" sz="1800" spc="-1" strike="noStrike">
                <a:solidFill>
                  <a:srgbClr val="000000"/>
                </a:solidFill>
                <a:latin typeface="Lato"/>
                <a:ea typeface="DejaVu Sans"/>
              </a:rPr>
              <a:t> </a:t>
            </a:r>
            <a:endParaRPr b="0" lang="en-PH" sz="1800" spc="-1" strike="noStrike">
              <a:solidFill>
                <a:srgbClr val="000000"/>
              </a:solidFill>
              <a:latin typeface="Arial"/>
            </a:endParaRPr>
          </a:p>
          <a:p>
            <a:pPr algn="just">
              <a:lnSpc>
                <a:spcPct val="100000"/>
              </a:lnSpc>
            </a:pPr>
            <a:endParaRPr b="0" lang="en-PH" sz="1800" spc="-1" strike="noStrike">
              <a:solidFill>
                <a:srgbClr val="000000"/>
              </a:solidFill>
              <a:latin typeface="Arial"/>
            </a:endParaRPr>
          </a:p>
          <a:p>
            <a:pPr algn="just">
              <a:lnSpc>
                <a:spcPct val="100000"/>
              </a:lnSpc>
            </a:pPr>
            <a:r>
              <a:rPr b="0" lang="en-PH" sz="1800" spc="-1" strike="noStrike">
                <a:solidFill>
                  <a:srgbClr val="000000"/>
                </a:solidFill>
                <a:latin typeface="Lato"/>
                <a:ea typeface="DejaVu Sans"/>
              </a:rPr>
              <a:t>May ilan po kaming ilalahad at imumungkahi sa aming gawaing pangkabuhayan sa pangingisda. Isa po rito ang pagtatag ng samahan na may layunin na matugunan ang mga hamon sa pangingisda. Isa na po rito ang </a:t>
            </a:r>
            <a:r>
              <a:rPr b="1" lang="en-PH" sz="1800" spc="-1" strike="noStrike">
                <a:solidFill>
                  <a:srgbClr val="000000"/>
                </a:solidFill>
                <a:latin typeface="Lato"/>
                <a:ea typeface="DejaVu Sans"/>
              </a:rPr>
              <a:t>Philippine Fish Marketing Authority (PFMA)</a:t>
            </a:r>
            <a:r>
              <a:rPr b="0" lang="en-PH" sz="1800" spc="-1" strike="noStrike">
                <a:solidFill>
                  <a:srgbClr val="000000"/>
                </a:solidFill>
                <a:latin typeface="Lato"/>
                <a:ea typeface="DejaVu Sans"/>
              </a:rPr>
              <a:t> na nagtayo ng karagdagang daungan o pantalan sa estratehikong lugar upang mapalago ang kita at produksiyon ng isda. Umaasa po kami na matutulungan ng kagawaran o ahensiya na magpatayo ng mga planta ng yelo at imbakan ng mga isda sa iba’t ibang rehiyon o lalawigan sa buong bansa. Maiiwasan pa po natin na masira ang mga nahuling isda namin. Upang mapaunlad po namin ang kasanayan sa pangingisda, maglaan po sana ng kaukulang pondo ang pamahalaan ng mga sasakyang pangisda na moderno gaya ng </a:t>
            </a:r>
            <a:r>
              <a:rPr b="0" i="1" lang="en-PH" sz="1800" spc="-1" strike="noStrike">
                <a:solidFill>
                  <a:srgbClr val="000000"/>
                </a:solidFill>
                <a:latin typeface="Lato"/>
                <a:ea typeface="DejaVu Sans"/>
              </a:rPr>
              <a:t>underwater sonars</a:t>
            </a:r>
            <a:r>
              <a:rPr b="0" lang="en-PH" sz="1800" spc="-1" strike="noStrike">
                <a:solidFill>
                  <a:srgbClr val="000000"/>
                </a:solidFill>
                <a:latin typeface="Lato"/>
                <a:ea typeface="DejaVu Sans"/>
              </a:rPr>
              <a:t> at </a:t>
            </a:r>
            <a:r>
              <a:rPr b="0" i="1" lang="en-PH" sz="1800" spc="-1" strike="noStrike">
                <a:solidFill>
                  <a:srgbClr val="000000"/>
                </a:solidFill>
                <a:latin typeface="Lato"/>
                <a:ea typeface="DejaVu Sans"/>
              </a:rPr>
              <a:t>radars.</a:t>
            </a:r>
            <a:endParaRPr b="0" lang="en-PH" sz="1800" spc="-1" strike="noStrike">
              <a:solidFill>
                <a:srgbClr val="000000"/>
              </a:solidFill>
              <a:latin typeface="Arial"/>
            </a:endParaRPr>
          </a:p>
        </p:txBody>
      </p:sp>
      <p:pic>
        <p:nvPicPr>
          <p:cNvPr id="150" name="" descr=""/>
          <p:cNvPicPr/>
          <p:nvPr/>
        </p:nvPicPr>
        <p:blipFill>
          <a:blip r:embed="rId1"/>
          <a:stretch/>
        </p:blipFill>
        <p:spPr>
          <a:xfrm>
            <a:off x="9167040" y="2487240"/>
            <a:ext cx="2649600" cy="3457800"/>
          </a:xfrm>
          <a:prstGeom prst="rect">
            <a:avLst/>
          </a:prstGeom>
          <a:ln w="0">
            <a:noFill/>
          </a:ln>
        </p:spPr>
      </p:pic>
      <p:sp>
        <p:nvSpPr>
          <p:cNvPr id="151" name=""/>
          <p:cNvSpPr/>
          <p:nvPr/>
        </p:nvSpPr>
        <p:spPr>
          <a:xfrm>
            <a:off x="625320" y="2075040"/>
            <a:ext cx="9942840" cy="680040"/>
          </a:xfrm>
          <a:prstGeom prst="rect">
            <a:avLst/>
          </a:prstGeom>
          <a:noFill/>
          <a:ln w="0">
            <a:noFill/>
          </a:ln>
        </p:spPr>
        <p:style>
          <a:lnRef idx="0"/>
          <a:fillRef idx="0"/>
          <a:effectRef idx="0"/>
          <a:fontRef idx="minor"/>
        </p:style>
        <p:txBody>
          <a:bodyPr lIns="90000" rIns="90000" tIns="45000" bIns="45000" anchor="t">
            <a:noAutofit/>
          </a:bodyPr>
          <a:p>
            <a:pPr marL="216000" indent="-216000">
              <a:lnSpc>
                <a:spcPct val="100000"/>
              </a:lnSpc>
              <a:buClr>
                <a:srgbClr val="000000"/>
              </a:buClr>
              <a:buSzPct val="45000"/>
              <a:buFont typeface="Wingdings" charset="2"/>
              <a:buChar char=""/>
            </a:pPr>
            <a:r>
              <a:rPr b="0" lang="en-PH" sz="1800" spc="-1" strike="noStrike">
                <a:solidFill>
                  <a:srgbClr val="000000"/>
                </a:solidFill>
                <a:latin typeface="Lato"/>
              </a:rPr>
              <a:t>Mga mungkahing inilahad ng mga mangingisda sa pulong sa Kagawaran ng Agrikultura:</a:t>
            </a:r>
            <a:endParaRPr b="0" lang="en-PH"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2" name="Rectangle 14"/>
          <p:cNvSpPr/>
          <p:nvPr/>
        </p:nvSpPr>
        <p:spPr>
          <a:xfrm>
            <a:off x="-113040" y="532080"/>
            <a:ext cx="10310040" cy="129348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pPr>
              <a:lnSpc>
                <a:spcPct val="100000"/>
              </a:lnSpc>
            </a:pPr>
            <a:endParaRPr b="0" lang="en-PH" sz="1800" spc="-1" strike="noStrike">
              <a:solidFill>
                <a:srgbClr val="000000"/>
              </a:solidFill>
              <a:latin typeface="Arial"/>
              <a:ea typeface="DejaVu Sans"/>
            </a:endParaRPr>
          </a:p>
        </p:txBody>
      </p:sp>
      <p:sp>
        <p:nvSpPr>
          <p:cNvPr id="153" name="Rectangle 16"/>
          <p:cNvSpPr/>
          <p:nvPr/>
        </p:nvSpPr>
        <p:spPr>
          <a:xfrm>
            <a:off x="354960" y="532080"/>
            <a:ext cx="10432440" cy="10987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Pagtugon ng mga Mangingisda sa kanilang Hamong Pangkabuhayan</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154" name=""/>
          <p:cNvSpPr/>
          <p:nvPr/>
        </p:nvSpPr>
        <p:spPr>
          <a:xfrm>
            <a:off x="570600" y="2133000"/>
            <a:ext cx="7687080" cy="3538800"/>
          </a:xfrm>
          <a:prstGeom prst="rect">
            <a:avLst/>
          </a:prstGeom>
          <a:solidFill>
            <a:srgbClr val="ffffff"/>
          </a:solidFill>
          <a:ln w="0">
            <a:solidFill>
              <a:srgbClr val="000000"/>
            </a:solidFill>
          </a:ln>
        </p:spPr>
        <p:style>
          <a:lnRef idx="0"/>
          <a:fillRef idx="0"/>
          <a:effectRef idx="0"/>
          <a:fontRef idx="minor"/>
        </p:style>
        <p:txBody>
          <a:bodyPr lIns="90000" rIns="90000" tIns="45000" bIns="45000" anchor="ctr">
            <a:noAutofit/>
          </a:bodyPr>
          <a:p>
            <a:pPr algn="just">
              <a:lnSpc>
                <a:spcPct val="100000"/>
              </a:lnSpc>
            </a:pPr>
            <a:r>
              <a:rPr b="1" lang="en-PH" sz="1800" spc="-1" strike="noStrike">
                <a:solidFill>
                  <a:srgbClr val="000000"/>
                </a:solidFill>
                <a:latin typeface="Lato"/>
                <a:ea typeface="DejaVu Sans"/>
              </a:rPr>
              <a:t>Mangingisda 2:</a:t>
            </a:r>
            <a:r>
              <a:rPr b="0" lang="en-PH" sz="1800" spc="-1" strike="noStrike">
                <a:solidFill>
                  <a:srgbClr val="000000"/>
                </a:solidFill>
                <a:latin typeface="Lato"/>
                <a:ea typeface="DejaVu Sans"/>
              </a:rPr>
              <a:t> </a:t>
            </a:r>
            <a:endParaRPr b="0" lang="en-PH" sz="1800" spc="-1" strike="noStrike">
              <a:solidFill>
                <a:srgbClr val="000000"/>
              </a:solidFill>
              <a:latin typeface="Arial"/>
            </a:endParaRPr>
          </a:p>
          <a:p>
            <a:pPr algn="just">
              <a:lnSpc>
                <a:spcPct val="100000"/>
              </a:lnSpc>
            </a:pPr>
            <a:endParaRPr b="0" lang="en-PH" sz="1800" spc="-1" strike="noStrike">
              <a:solidFill>
                <a:srgbClr val="000000"/>
              </a:solidFill>
              <a:latin typeface="Arial"/>
            </a:endParaRPr>
          </a:p>
          <a:p>
            <a:pPr algn="just">
              <a:lnSpc>
                <a:spcPct val="100000"/>
              </a:lnSpc>
            </a:pPr>
            <a:r>
              <a:rPr b="0" lang="en-PH" sz="1800" spc="-1" strike="noStrike">
                <a:solidFill>
                  <a:srgbClr val="000000"/>
                </a:solidFill>
                <a:latin typeface="Lato"/>
                <a:ea typeface="DejaVu Sans"/>
              </a:rPr>
              <a:t>Narinig namin ang mga programang </a:t>
            </a:r>
            <a:r>
              <a:rPr b="1" i="1" lang="en-PH" sz="1800" spc="-1" strike="noStrike">
                <a:solidFill>
                  <a:srgbClr val="000000"/>
                </a:solidFill>
                <a:latin typeface="Lato"/>
                <a:ea typeface="DejaVu Sans"/>
              </a:rPr>
              <a:t>Blue Revolution</a:t>
            </a:r>
            <a:r>
              <a:rPr b="0" lang="en-PH" sz="1800" spc="-1" strike="noStrike">
                <a:solidFill>
                  <a:srgbClr val="000000"/>
                </a:solidFill>
                <a:latin typeface="Lato"/>
                <a:ea typeface="DejaVu Sans"/>
              </a:rPr>
              <a:t> at </a:t>
            </a:r>
            <a:r>
              <a:rPr b="1" lang="en-PH" sz="1800" spc="-1" strike="noStrike">
                <a:solidFill>
                  <a:srgbClr val="000000"/>
                </a:solidFill>
                <a:latin typeface="Lato"/>
                <a:ea typeface="DejaVu Sans"/>
              </a:rPr>
              <a:t>Biyayang Dagat</a:t>
            </a:r>
            <a:r>
              <a:rPr b="0" lang="en-PH" sz="1800" spc="-1" strike="noStrike">
                <a:solidFill>
                  <a:srgbClr val="000000"/>
                </a:solidFill>
                <a:latin typeface="Lato"/>
                <a:ea typeface="DejaVu Sans"/>
              </a:rPr>
              <a:t> na naglalayong paunlarin ang industriya ng pangingisda. Nais po naming ipaliwanag ninyo ang programang ito sa amin.Nanghihingi po kami na tulungan ng ating pamahalaan ang maliliit na mangingisda sa pagkakaroon ng kooperatiba para sa kanila. Maliban po riyan, nais po namin na masuri ang kurikulum sa kurso sa </a:t>
            </a:r>
            <a:r>
              <a:rPr b="0" i="1" lang="en-PH" sz="1800" spc="-1" strike="noStrike">
                <a:solidFill>
                  <a:srgbClr val="000000"/>
                </a:solidFill>
                <a:latin typeface="Lato"/>
                <a:ea typeface="DejaVu Sans"/>
              </a:rPr>
              <a:t>marine </a:t>
            </a:r>
            <a:r>
              <a:rPr b="0" lang="en-PH" sz="1800" spc="-1" strike="noStrike">
                <a:solidFill>
                  <a:srgbClr val="000000"/>
                </a:solidFill>
                <a:latin typeface="Lato"/>
                <a:ea typeface="DejaVu Sans"/>
              </a:rPr>
              <a:t>at </a:t>
            </a:r>
            <a:r>
              <a:rPr b="0" i="1" lang="en-PH" sz="1800" spc="-1" strike="noStrike">
                <a:solidFill>
                  <a:srgbClr val="000000"/>
                </a:solidFill>
                <a:latin typeface="Lato"/>
                <a:ea typeface="n0'E2þ"/>
              </a:rPr>
              <a:t>fishing</a:t>
            </a:r>
            <a:r>
              <a:rPr b="0" lang="en-PH" sz="1800" spc="-1" strike="noStrike">
                <a:solidFill>
                  <a:srgbClr val="000000"/>
                </a:solidFill>
                <a:latin typeface="Lato"/>
                <a:ea typeface="DejaVu Sans"/>
              </a:rPr>
              <a:t>. Kailangan na po nito ang bago at angkop na kurikulum sa panahong ito.</a:t>
            </a:r>
            <a:endParaRPr b="0" lang="en-PH" sz="1800" spc="-1" strike="noStrike">
              <a:solidFill>
                <a:srgbClr val="000000"/>
              </a:solidFill>
              <a:latin typeface="Arial"/>
            </a:endParaRPr>
          </a:p>
        </p:txBody>
      </p:sp>
      <p:pic>
        <p:nvPicPr>
          <p:cNvPr id="155" name="" descr=""/>
          <p:cNvPicPr/>
          <p:nvPr/>
        </p:nvPicPr>
        <p:blipFill>
          <a:blip r:embed="rId1"/>
          <a:srcRect l="0" t="14344" r="0" b="11461"/>
          <a:stretch/>
        </p:blipFill>
        <p:spPr>
          <a:xfrm>
            <a:off x="8371440" y="2271240"/>
            <a:ext cx="3429000" cy="3392640"/>
          </a:xfrm>
          <a:prstGeom prst="rect">
            <a:avLst/>
          </a:prstGeom>
          <a:ln w="0">
            <a:noFill/>
          </a:ln>
        </p:spPr>
      </p:pic>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6" name="Rectangle 15"/>
          <p:cNvSpPr/>
          <p:nvPr/>
        </p:nvSpPr>
        <p:spPr>
          <a:xfrm>
            <a:off x="-113040" y="552240"/>
            <a:ext cx="3889440" cy="651960"/>
          </a:xfrm>
          <a:prstGeom prst="rect">
            <a:avLst/>
          </a:prstGeom>
          <a:gradFill rotWithShape="0">
            <a:gsLst>
              <a:gs pos="0">
                <a:srgbClr val="e8a202"/>
              </a:gs>
              <a:gs pos="100000">
                <a:srgbClr val="ffe994"/>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pPr>
              <a:lnSpc>
                <a:spcPct val="100000"/>
              </a:lnSpc>
            </a:pPr>
            <a:endParaRPr b="0" lang="en-PH" sz="1800" spc="-1" strike="noStrike">
              <a:solidFill>
                <a:srgbClr val="000000"/>
              </a:solidFill>
              <a:latin typeface="Arial"/>
              <a:ea typeface="DejaVu Sans"/>
            </a:endParaRPr>
          </a:p>
        </p:txBody>
      </p:sp>
      <p:sp>
        <p:nvSpPr>
          <p:cNvPr id="157" name="Rectangle 192"/>
          <p:cNvSpPr/>
          <p:nvPr/>
        </p:nvSpPr>
        <p:spPr>
          <a:xfrm>
            <a:off x="540000" y="231480"/>
            <a:ext cx="10131480" cy="119700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endParaRPr b="0" lang="en-PH" sz="1800" spc="-1" strike="noStrike">
              <a:solidFill>
                <a:srgbClr val="000000"/>
              </a:solidFill>
              <a:latin typeface="Arial"/>
            </a:endParaRPr>
          </a:p>
          <a:p>
            <a:pPr>
              <a:lnSpc>
                <a:spcPct val="100000"/>
              </a:lnSpc>
            </a:pPr>
            <a:r>
              <a:rPr b="1" lang="en-PH" sz="3600" spc="-1" strike="noStrike">
                <a:solidFill>
                  <a:srgbClr val="ffffff"/>
                </a:solidFill>
                <a:latin typeface="Montserrat Medium"/>
                <a:ea typeface="Arial;Arial"/>
              </a:rPr>
              <a:t>Pagsasanay</a:t>
            </a:r>
            <a:endParaRPr b="0" lang="en-PH" sz="3600" spc="-1" strike="noStrike">
              <a:solidFill>
                <a:srgbClr val="000000"/>
              </a:solidFill>
              <a:latin typeface="Arial"/>
            </a:endParaRPr>
          </a:p>
        </p:txBody>
      </p:sp>
      <p:sp>
        <p:nvSpPr>
          <p:cNvPr id="158" name="Rectangle 193"/>
          <p:cNvSpPr/>
          <p:nvPr/>
        </p:nvSpPr>
        <p:spPr>
          <a:xfrm>
            <a:off x="720000" y="1060560"/>
            <a:ext cx="9951480" cy="6919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endParaRPr b="0" lang="en-PH" sz="1800" spc="-1" strike="noStrike">
              <a:solidFill>
                <a:srgbClr val="000000"/>
              </a:solidFill>
              <a:latin typeface="Arial"/>
            </a:endParaRPr>
          </a:p>
          <a:p>
            <a:pPr>
              <a:lnSpc>
                <a:spcPct val="100000"/>
              </a:lnSpc>
            </a:pPr>
            <a:endParaRPr b="0" lang="en-PH" sz="1800" spc="-1" strike="noStrike">
              <a:solidFill>
                <a:srgbClr val="000000"/>
              </a:solidFill>
              <a:latin typeface="Arial"/>
            </a:endParaRPr>
          </a:p>
          <a:p>
            <a:pPr>
              <a:lnSpc>
                <a:spcPct val="100000"/>
              </a:lnSpc>
              <a:spcBef>
                <a:spcPts val="283"/>
              </a:spcBef>
              <a:spcAft>
                <a:spcPts val="283"/>
              </a:spcAft>
            </a:pPr>
            <a:endParaRPr b="0" lang="en-PH" sz="1800" spc="-1" strike="noStrike">
              <a:solidFill>
                <a:srgbClr val="000000"/>
              </a:solidFill>
              <a:latin typeface="Arial"/>
            </a:endParaRPr>
          </a:p>
        </p:txBody>
      </p:sp>
      <p:sp>
        <p:nvSpPr>
          <p:cNvPr id="159" name="Rectangle 194"/>
          <p:cNvSpPr/>
          <p:nvPr/>
        </p:nvSpPr>
        <p:spPr>
          <a:xfrm>
            <a:off x="720000" y="1496160"/>
            <a:ext cx="10969560" cy="6926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endParaRPr b="0" lang="en-PH" sz="1800" spc="-1" strike="noStrike">
              <a:solidFill>
                <a:srgbClr val="000000"/>
              </a:solidFill>
              <a:latin typeface="Arial"/>
              <a:ea typeface="DejaVu Sans"/>
            </a:endParaRPr>
          </a:p>
        </p:txBody>
      </p:sp>
      <p:sp>
        <p:nvSpPr>
          <p:cNvPr id="160" name=""/>
          <p:cNvSpPr/>
          <p:nvPr/>
        </p:nvSpPr>
        <p:spPr>
          <a:xfrm>
            <a:off x="720000" y="1608480"/>
            <a:ext cx="10252800" cy="2954160"/>
          </a:xfrm>
          <a:prstGeom prst="rect">
            <a:avLst/>
          </a:prstGeom>
          <a:noFill/>
          <a:ln w="0">
            <a:noFill/>
          </a:ln>
        </p:spPr>
        <p:style>
          <a:lnRef idx="0"/>
          <a:fillRef idx="0"/>
          <a:effectRef idx="0"/>
          <a:fontRef idx="minor"/>
        </p:style>
        <p:txBody>
          <a:bodyPr lIns="90000" rIns="90000" tIns="45000" bIns="45000" anchor="t">
            <a:noAutofit/>
          </a:bodyPr>
          <a:p>
            <a:pPr>
              <a:lnSpc>
                <a:spcPct val="100000"/>
              </a:lnSpc>
              <a:spcBef>
                <a:spcPts val="567"/>
              </a:spcBef>
              <a:spcAft>
                <a:spcPts val="567"/>
              </a:spcAft>
            </a:pPr>
            <a:r>
              <a:rPr b="0" lang="en-PH" sz="1800" spc="-1" strike="noStrike">
                <a:solidFill>
                  <a:srgbClr val="000000"/>
                </a:solidFill>
                <a:latin typeface="Lato"/>
                <a:ea typeface="DejaVu Sans"/>
              </a:rPr>
              <a:t>Panuto: Isulat ang letrang </a:t>
            </a:r>
            <a:r>
              <a:rPr b="1" lang="en-PH" sz="1800" spc="-1" strike="noStrike" u="sng">
                <a:solidFill>
                  <a:srgbClr val="000000"/>
                </a:solidFill>
                <a:uFillTx/>
                <a:latin typeface="Lato"/>
                <a:ea typeface="DejaVu Sans"/>
              </a:rPr>
              <a:t>O</a:t>
            </a:r>
            <a:r>
              <a:rPr b="0" lang="en-PH" sz="1800" spc="-1" strike="noStrike">
                <a:solidFill>
                  <a:srgbClr val="000000"/>
                </a:solidFill>
                <a:latin typeface="Lato"/>
                <a:ea typeface="DejaVu Sans"/>
              </a:rPr>
              <a:t> kung ang tinutukoy ng pahayag ay oportunidad sa pag-unlad ng kabuhayan sa bansa o </a:t>
            </a:r>
            <a:r>
              <a:rPr b="1" lang="en-PH" sz="1800" spc="-1" strike="noStrike" u="sng">
                <a:solidFill>
                  <a:srgbClr val="000000"/>
                </a:solidFill>
                <a:uFillTx/>
                <a:latin typeface="Lato"/>
                <a:ea typeface="DejaVu Sans"/>
              </a:rPr>
              <a:t>X</a:t>
            </a:r>
            <a:r>
              <a:rPr b="0" lang="en-PH" sz="1800" spc="-1" strike="noStrike">
                <a:solidFill>
                  <a:srgbClr val="000000"/>
                </a:solidFill>
                <a:latin typeface="Lato"/>
                <a:ea typeface="DejaVu Sans"/>
              </a:rPr>
              <a:t> naman kung hindi.</a:t>
            </a:r>
            <a:endParaRPr b="0" lang="en-PH" sz="1800" spc="-1" strike="noStrike">
              <a:solidFill>
                <a:srgbClr val="000000"/>
              </a:solidFill>
              <a:latin typeface="Arial"/>
            </a:endParaRPr>
          </a:p>
          <a:p>
            <a:pPr lvl="1" marL="432000" indent="-216000">
              <a:lnSpc>
                <a:spcPct val="100000"/>
              </a:lnSpc>
              <a:spcBef>
                <a:spcPts val="567"/>
              </a:spcBef>
              <a:spcAft>
                <a:spcPts val="567"/>
              </a:spcAft>
              <a:buClr>
                <a:srgbClr val="000000"/>
              </a:buClr>
              <a:buFont typeface="StarSymbol"/>
              <a:buAutoNum type="arabicPeriod"/>
            </a:pPr>
            <a:r>
              <a:rPr b="0" lang="en-PH" sz="1800" spc="-1" strike="noStrike">
                <a:solidFill>
                  <a:srgbClr val="000000"/>
                </a:solidFill>
                <a:latin typeface="Lato"/>
                <a:ea typeface="DejaVu Sans"/>
              </a:rPr>
              <a:t>Pagtatrabaho sa ibang bansa</a:t>
            </a:r>
            <a:endParaRPr b="0" lang="en-PH" sz="1800" spc="-1" strike="noStrike">
              <a:solidFill>
                <a:srgbClr val="000000"/>
              </a:solidFill>
              <a:latin typeface="Arial"/>
            </a:endParaRPr>
          </a:p>
          <a:p>
            <a:pPr lvl="1" marL="432000" indent="-216000">
              <a:lnSpc>
                <a:spcPct val="100000"/>
              </a:lnSpc>
              <a:spcBef>
                <a:spcPts val="567"/>
              </a:spcBef>
              <a:spcAft>
                <a:spcPts val="567"/>
              </a:spcAft>
              <a:buClr>
                <a:srgbClr val="000000"/>
              </a:buClr>
              <a:buFont typeface="StarSymbol"/>
              <a:buAutoNum type="arabicPeriod"/>
            </a:pPr>
            <a:r>
              <a:rPr b="0" lang="en-PH" sz="1800" spc="-1" strike="noStrike">
                <a:solidFill>
                  <a:srgbClr val="000000"/>
                </a:solidFill>
                <a:latin typeface="Lato"/>
                <a:ea typeface="DejaVu Sans"/>
              </a:rPr>
              <a:t>Pagbili ng mga imported na kagamitan</a:t>
            </a:r>
            <a:endParaRPr b="0" lang="en-PH" sz="1800" spc="-1" strike="noStrike">
              <a:solidFill>
                <a:srgbClr val="000000"/>
              </a:solidFill>
              <a:latin typeface="Arial"/>
            </a:endParaRPr>
          </a:p>
          <a:p>
            <a:pPr lvl="1" marL="432000" indent="-216000">
              <a:lnSpc>
                <a:spcPct val="100000"/>
              </a:lnSpc>
              <a:spcBef>
                <a:spcPts val="567"/>
              </a:spcBef>
              <a:spcAft>
                <a:spcPts val="567"/>
              </a:spcAft>
              <a:buClr>
                <a:srgbClr val="000000"/>
              </a:buClr>
              <a:buFont typeface="StarSymbol"/>
              <a:buAutoNum type="arabicPeriod"/>
            </a:pPr>
            <a:r>
              <a:rPr b="0" lang="en-PH" sz="1800" spc="-1" strike="noStrike">
                <a:solidFill>
                  <a:srgbClr val="000000"/>
                </a:solidFill>
                <a:latin typeface="Lato"/>
                <a:ea typeface="DejaVu Sans"/>
              </a:rPr>
              <a:t>Pagpapahusay ng mga lokal na produkto</a:t>
            </a:r>
            <a:endParaRPr b="0" lang="en-PH" sz="1800" spc="-1" strike="noStrike">
              <a:solidFill>
                <a:srgbClr val="000000"/>
              </a:solidFill>
              <a:latin typeface="Arial"/>
            </a:endParaRPr>
          </a:p>
          <a:p>
            <a:pPr lvl="1" marL="432000" indent="-216000">
              <a:lnSpc>
                <a:spcPct val="100000"/>
              </a:lnSpc>
              <a:spcBef>
                <a:spcPts val="567"/>
              </a:spcBef>
              <a:spcAft>
                <a:spcPts val="567"/>
              </a:spcAft>
              <a:buClr>
                <a:srgbClr val="000000"/>
              </a:buClr>
              <a:buFont typeface="StarSymbol"/>
              <a:buAutoNum type="arabicPeriod"/>
            </a:pPr>
            <a:r>
              <a:rPr b="0" lang="en-PH" sz="1800" spc="-1" strike="noStrike">
                <a:solidFill>
                  <a:srgbClr val="000000"/>
                </a:solidFill>
                <a:latin typeface="Lato"/>
                <a:ea typeface="DejaVu Sans"/>
              </a:rPr>
              <a:t>Paglinang ng likas na yaman</a:t>
            </a:r>
            <a:endParaRPr b="0" lang="en-PH" sz="1800" spc="-1" strike="noStrike">
              <a:solidFill>
                <a:srgbClr val="000000"/>
              </a:solidFill>
              <a:latin typeface="Arial"/>
            </a:endParaRPr>
          </a:p>
          <a:p>
            <a:pPr lvl="1" marL="432000" indent="-216000">
              <a:lnSpc>
                <a:spcPct val="100000"/>
              </a:lnSpc>
              <a:spcBef>
                <a:spcPts val="567"/>
              </a:spcBef>
              <a:spcAft>
                <a:spcPts val="567"/>
              </a:spcAft>
              <a:buClr>
                <a:srgbClr val="000000"/>
              </a:buClr>
              <a:buFont typeface="StarSymbol"/>
              <a:buAutoNum type="arabicPeriod"/>
            </a:pPr>
            <a:r>
              <a:rPr b="0" lang="en-PH" sz="1800" spc="-1" strike="noStrike">
                <a:solidFill>
                  <a:srgbClr val="000000"/>
                </a:solidFill>
                <a:latin typeface="Lato"/>
                <a:ea typeface="DejaVu Sans"/>
              </a:rPr>
              <a:t>Paglalakbay sa ibang bansa</a:t>
            </a:r>
            <a:endParaRPr b="0" lang="en-PH"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1" name="Rectangle 1"/>
          <p:cNvSpPr/>
          <p:nvPr/>
        </p:nvSpPr>
        <p:spPr>
          <a:xfrm>
            <a:off x="-113040" y="552240"/>
            <a:ext cx="5691240" cy="651960"/>
          </a:xfrm>
          <a:prstGeom prst="rect">
            <a:avLst/>
          </a:prstGeom>
          <a:gradFill rotWithShape="0">
            <a:gsLst>
              <a:gs pos="0">
                <a:srgbClr val="e8a202"/>
              </a:gs>
              <a:gs pos="100000">
                <a:srgbClr val="ffe994"/>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pPr>
              <a:lnSpc>
                <a:spcPct val="100000"/>
              </a:lnSpc>
            </a:pPr>
            <a:endParaRPr b="0" lang="en-PH" sz="1800" spc="-1" strike="noStrike">
              <a:solidFill>
                <a:srgbClr val="000000"/>
              </a:solidFill>
              <a:latin typeface="Arial"/>
              <a:ea typeface="DejaVu Sans"/>
            </a:endParaRPr>
          </a:p>
        </p:txBody>
      </p:sp>
      <p:sp>
        <p:nvSpPr>
          <p:cNvPr id="162" name="Rectangle 2"/>
          <p:cNvSpPr/>
          <p:nvPr/>
        </p:nvSpPr>
        <p:spPr>
          <a:xfrm>
            <a:off x="426960" y="527760"/>
            <a:ext cx="10244520" cy="10987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endParaRPr b="0" lang="en-PH" sz="1800" spc="-1" strike="noStrike">
              <a:solidFill>
                <a:srgbClr val="000000"/>
              </a:solidFill>
              <a:latin typeface="Arial"/>
              <a:ea typeface="DejaVu Sans"/>
            </a:endParaRPr>
          </a:p>
        </p:txBody>
      </p:sp>
      <p:sp>
        <p:nvSpPr>
          <p:cNvPr id="163" name="Rectangle 3"/>
          <p:cNvSpPr/>
          <p:nvPr/>
        </p:nvSpPr>
        <p:spPr>
          <a:xfrm>
            <a:off x="540000" y="231480"/>
            <a:ext cx="10131480" cy="119700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endParaRPr b="0" lang="en-PH" sz="1800" spc="-1" strike="noStrike">
              <a:solidFill>
                <a:srgbClr val="000000"/>
              </a:solidFill>
              <a:latin typeface="Arial"/>
            </a:endParaRPr>
          </a:p>
          <a:p>
            <a:pPr>
              <a:lnSpc>
                <a:spcPct val="100000"/>
              </a:lnSpc>
            </a:pPr>
            <a:r>
              <a:rPr b="1" lang="en-PH" sz="3600" spc="-1" strike="noStrike">
                <a:solidFill>
                  <a:srgbClr val="ffffff"/>
                </a:solidFill>
                <a:latin typeface="Montserrat Medium"/>
                <a:ea typeface="Arial;Arial"/>
              </a:rPr>
              <a:t>Susi sa Pagwawasto</a:t>
            </a:r>
            <a:endParaRPr b="0" lang="en-PH" sz="3600" spc="-1" strike="noStrike">
              <a:solidFill>
                <a:srgbClr val="000000"/>
              </a:solidFill>
              <a:latin typeface="Arial"/>
            </a:endParaRPr>
          </a:p>
        </p:txBody>
      </p:sp>
      <p:sp>
        <p:nvSpPr>
          <p:cNvPr id="164" name="Rectangle 4"/>
          <p:cNvSpPr/>
          <p:nvPr/>
        </p:nvSpPr>
        <p:spPr>
          <a:xfrm>
            <a:off x="720000" y="1060560"/>
            <a:ext cx="9951480" cy="6919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endParaRPr b="0" lang="en-PH" sz="1800" spc="-1" strike="noStrike">
              <a:solidFill>
                <a:srgbClr val="000000"/>
              </a:solidFill>
              <a:latin typeface="Arial"/>
            </a:endParaRPr>
          </a:p>
          <a:p>
            <a:pPr>
              <a:lnSpc>
                <a:spcPct val="100000"/>
              </a:lnSpc>
            </a:pPr>
            <a:endParaRPr b="0" lang="en-PH" sz="1800" spc="-1" strike="noStrike">
              <a:solidFill>
                <a:srgbClr val="000000"/>
              </a:solidFill>
              <a:latin typeface="Arial"/>
            </a:endParaRPr>
          </a:p>
          <a:p>
            <a:pPr>
              <a:lnSpc>
                <a:spcPct val="100000"/>
              </a:lnSpc>
              <a:spcBef>
                <a:spcPts val="283"/>
              </a:spcBef>
              <a:spcAft>
                <a:spcPts val="283"/>
              </a:spcAft>
            </a:pPr>
            <a:endParaRPr b="0" lang="en-PH" sz="1800" spc="-1" strike="noStrike">
              <a:solidFill>
                <a:srgbClr val="000000"/>
              </a:solidFill>
              <a:latin typeface="Arial"/>
            </a:endParaRPr>
          </a:p>
        </p:txBody>
      </p:sp>
      <p:sp>
        <p:nvSpPr>
          <p:cNvPr id="165" name=""/>
          <p:cNvSpPr/>
          <p:nvPr/>
        </p:nvSpPr>
        <p:spPr>
          <a:xfrm>
            <a:off x="844920" y="1627200"/>
            <a:ext cx="2402640" cy="1621440"/>
          </a:xfrm>
          <a:prstGeom prst="rect">
            <a:avLst/>
          </a:prstGeom>
          <a:noFill/>
          <a:ln w="0">
            <a:noFill/>
          </a:ln>
        </p:spPr>
        <p:style>
          <a:lnRef idx="0"/>
          <a:fillRef idx="0"/>
          <a:effectRef idx="0"/>
          <a:fontRef idx="minor"/>
        </p:style>
        <p:txBody>
          <a:bodyPr lIns="90000" rIns="90000" tIns="45000" bIns="45000" anchor="t">
            <a:noAutofit/>
          </a:bodyPr>
          <a:p>
            <a:pPr>
              <a:lnSpc>
                <a:spcPct val="100000"/>
              </a:lnSpc>
              <a:spcBef>
                <a:spcPts val="283"/>
              </a:spcBef>
              <a:spcAft>
                <a:spcPts val="283"/>
              </a:spcAft>
            </a:pPr>
            <a:r>
              <a:rPr b="0" lang="en-PH" sz="1800" spc="-1" strike="noStrike">
                <a:solidFill>
                  <a:srgbClr val="000000"/>
                </a:solidFill>
                <a:latin typeface="Lato"/>
                <a:ea typeface="DejaVu Sans"/>
              </a:rPr>
              <a:t>1. X</a:t>
            </a:r>
            <a:endParaRPr b="0" lang="en-PH" sz="1800" spc="-1" strike="noStrike">
              <a:solidFill>
                <a:srgbClr val="000000"/>
              </a:solidFill>
              <a:latin typeface="Arial"/>
              <a:ea typeface="PingFang SC"/>
            </a:endParaRPr>
          </a:p>
          <a:p>
            <a:pPr>
              <a:lnSpc>
                <a:spcPct val="100000"/>
              </a:lnSpc>
              <a:spcBef>
                <a:spcPts val="283"/>
              </a:spcBef>
              <a:spcAft>
                <a:spcPts val="283"/>
              </a:spcAft>
            </a:pPr>
            <a:r>
              <a:rPr b="0" lang="en-PH" sz="1800" spc="-1" strike="noStrike">
                <a:solidFill>
                  <a:srgbClr val="000000"/>
                </a:solidFill>
                <a:latin typeface="Lato"/>
                <a:ea typeface="DejaVu Sans"/>
              </a:rPr>
              <a:t>2. X</a:t>
            </a:r>
            <a:endParaRPr b="0" lang="en-PH" sz="1800" spc="-1" strike="noStrike">
              <a:solidFill>
                <a:srgbClr val="000000"/>
              </a:solidFill>
              <a:latin typeface="Arial"/>
              <a:ea typeface="PingFang SC"/>
            </a:endParaRPr>
          </a:p>
          <a:p>
            <a:pPr>
              <a:lnSpc>
                <a:spcPct val="100000"/>
              </a:lnSpc>
              <a:spcBef>
                <a:spcPts val="283"/>
              </a:spcBef>
              <a:spcAft>
                <a:spcPts val="283"/>
              </a:spcAft>
            </a:pPr>
            <a:r>
              <a:rPr b="0" lang="en-PH" sz="1800" spc="-1" strike="noStrike">
                <a:solidFill>
                  <a:srgbClr val="000000"/>
                </a:solidFill>
                <a:latin typeface="Lato"/>
                <a:ea typeface="DejaVu Sans"/>
              </a:rPr>
              <a:t>3. O</a:t>
            </a:r>
            <a:endParaRPr b="0" lang="en-PH" sz="1800" spc="-1" strike="noStrike">
              <a:solidFill>
                <a:srgbClr val="000000"/>
              </a:solidFill>
              <a:latin typeface="Arial"/>
              <a:ea typeface="PingFang SC"/>
            </a:endParaRPr>
          </a:p>
          <a:p>
            <a:pPr>
              <a:lnSpc>
                <a:spcPct val="100000"/>
              </a:lnSpc>
              <a:spcBef>
                <a:spcPts val="283"/>
              </a:spcBef>
              <a:spcAft>
                <a:spcPts val="283"/>
              </a:spcAft>
            </a:pPr>
            <a:r>
              <a:rPr b="0" lang="en-PH" sz="1800" spc="-1" strike="noStrike">
                <a:solidFill>
                  <a:srgbClr val="000000"/>
                </a:solidFill>
                <a:latin typeface="Lato"/>
                <a:ea typeface="DejaVu Sans"/>
              </a:rPr>
              <a:t>4. O</a:t>
            </a:r>
            <a:endParaRPr b="0" lang="en-PH" sz="1800" spc="-1" strike="noStrike">
              <a:solidFill>
                <a:srgbClr val="000000"/>
              </a:solidFill>
              <a:latin typeface="Arial"/>
              <a:ea typeface="PingFang SC"/>
            </a:endParaRPr>
          </a:p>
          <a:p>
            <a:pPr>
              <a:lnSpc>
                <a:spcPct val="100000"/>
              </a:lnSpc>
              <a:spcBef>
                <a:spcPts val="283"/>
              </a:spcBef>
              <a:spcAft>
                <a:spcPts val="283"/>
              </a:spcAft>
            </a:pPr>
            <a:r>
              <a:rPr b="0" lang="en-PH" sz="1800" spc="-1" strike="noStrike">
                <a:solidFill>
                  <a:srgbClr val="000000"/>
                </a:solidFill>
                <a:latin typeface="Lato"/>
                <a:ea typeface="DejaVu Sans"/>
              </a:rPr>
              <a:t>5. X</a:t>
            </a:r>
            <a:endParaRPr b="0" lang="en-PH" sz="1800" spc="-1" strike="noStrike">
              <a:solidFill>
                <a:srgbClr val="000000"/>
              </a:solidFill>
              <a:latin typeface="Arial"/>
              <a:ea typeface="PingFang SC"/>
            </a:endParaRPr>
          </a:p>
        </p:txBody>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1_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1855</TotalTime>
  <Application>LibreOffice/7.4.2.3$MacOSX_X86_64 LibreOffice_project/382eef1f22670f7f4118c8c2dd222ec7ad009daf</Application>
  <AppVersion>15.0000</AppVersion>
  <Words>71</Words>
  <Paragraphs>6</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2019-04-16T02:10:14Z</dcterms:created>
  <dc:creator>Microsoft Office User</dc:creator>
  <dc:description/>
  <dc:language>en-PH</dc:language>
  <cp:lastModifiedBy/>
  <dcterms:modified xsi:type="dcterms:W3CDTF">2023-07-10T17:01:07Z</dcterms:modified>
  <cp:revision>210</cp:revision>
  <dc:subject/>
  <dc:title>PowerPoint Presentation</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Format">
    <vt:lpwstr>Widescreen</vt:lpwstr>
  </property>
  <property fmtid="{D5CDD505-2E9C-101B-9397-08002B2CF9AE}" pid="3" name="Slides">
    <vt:i4>17</vt:i4>
  </property>
</Properties>
</file>