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6.xml.rels" ContentType="application/vnd.openxmlformats-package.relationships+xml"/>
  <Override PartName="/ppt/slides/_rels/slide7.xml.rels" ContentType="application/vnd.openxmlformats-package.relationships+xml"/>
  <Override PartName="/ppt/slides/slide7.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1"/>
          </p:nvPr>
        </p:nvSpPr>
        <p:spPr/>
        <p:txBody>
          <a:bodyPr/>
          <a:p>
            <a:r>
              <a:t>Footer</a:t>
            </a:r>
          </a:p>
        </p:txBody>
      </p:sp>
      <p:sp>
        <p:nvSpPr>
          <p:cNvPr id="3" name="PlaceHolder 2"/>
          <p:cNvSpPr>
            <a:spLocks noGrp="1"/>
          </p:cNvSpPr>
          <p:nvPr>
            <p:ph type="sldNum" idx="2"/>
          </p:nvPr>
        </p:nvSpPr>
        <p:spPr/>
        <p:txBody>
          <a:bodyPr/>
          <a:p>
            <a:fld id="{DF64AAD9-1338-4AD5-BD60-B44B2BA24040}" type="slidenum">
              <a:t>&lt;#&gt;</a:t>
            </a:fld>
          </a:p>
        </p:txBody>
      </p:sp>
      <p:sp>
        <p:nvSpPr>
          <p:cNvPr id="4" name="PlaceHolder 3"/>
          <p:cNvSpPr>
            <a:spLocks noGrp="1"/>
          </p:cNvSpPr>
          <p:nvPr>
            <p:ph type="dt" idx="3"/>
          </p:nvPr>
        </p:nvSpPr>
        <p:spPr/>
        <p:txBody>
          <a:bodyPr/>
          <a:p>
            <a:r>
              <a:rPr lang="en-PH"/>
              <a:t/>
            </a:r>
          </a:p>
        </p:txBody>
      </p:sp>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4DDEF7D8-8182-40E8-AA41-421D1EB6647C}"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3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1"/>
          </p:nvPr>
        </p:nvSpPr>
        <p:spPr/>
        <p:txBody>
          <a:bodyPr/>
          <a:p>
            <a:r>
              <a:t>Footer</a:t>
            </a:r>
          </a:p>
        </p:txBody>
      </p:sp>
      <p:sp>
        <p:nvSpPr>
          <p:cNvPr id="8" name="PlaceHolder 7"/>
          <p:cNvSpPr>
            <a:spLocks noGrp="1"/>
          </p:cNvSpPr>
          <p:nvPr>
            <p:ph type="sldNum" idx="2"/>
          </p:nvPr>
        </p:nvSpPr>
        <p:spPr/>
        <p:txBody>
          <a:bodyPr/>
          <a:p>
            <a:fld id="{A9CBE72E-9B82-4764-A450-02A4859FBC02}" type="slidenum">
              <a:t>&lt;#&gt;</a:t>
            </a:fld>
          </a:p>
        </p:txBody>
      </p:sp>
      <p:sp>
        <p:nvSpPr>
          <p:cNvPr id="9" name="PlaceHolder 8"/>
          <p:cNvSpPr>
            <a:spLocks noGrp="1"/>
          </p:cNvSpPr>
          <p:nvPr>
            <p:ph type="dt" idx="3"/>
          </p:nvPr>
        </p:nvSpPr>
        <p:spPr/>
        <p:txBody>
          <a:bodyPr/>
          <a:p>
            <a:r>
              <a:rPr lang="en-PH"/>
              <a:t/>
            </a: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1"/>
          </p:nvPr>
        </p:nvSpPr>
        <p:spPr/>
        <p:txBody>
          <a:bodyPr/>
          <a:p>
            <a:r>
              <a:t>Footer</a:t>
            </a:r>
          </a:p>
        </p:txBody>
      </p:sp>
      <p:sp>
        <p:nvSpPr>
          <p:cNvPr id="10" name="PlaceHolder 9"/>
          <p:cNvSpPr>
            <a:spLocks noGrp="1"/>
          </p:cNvSpPr>
          <p:nvPr>
            <p:ph type="sldNum" idx="2"/>
          </p:nvPr>
        </p:nvSpPr>
        <p:spPr/>
        <p:txBody>
          <a:bodyPr/>
          <a:p>
            <a:fld id="{B2BABC18-8365-4861-BADB-43C39AC84A65}" type="slidenum">
              <a:t>&lt;#&gt;</a:t>
            </a:fld>
          </a:p>
        </p:txBody>
      </p:sp>
      <p:sp>
        <p:nvSpPr>
          <p:cNvPr id="11" name="PlaceHolder 10"/>
          <p:cNvSpPr>
            <a:spLocks noGrp="1"/>
          </p:cNvSpPr>
          <p:nvPr>
            <p:ph type="dt" idx="3"/>
          </p:nvPr>
        </p:nvSpPr>
        <p:spPr/>
        <p:txBody>
          <a:bodyPr/>
          <a:p>
            <a:r>
              <a:rPr lang="en-PH"/>
              <a:t/>
            </a: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4"/>
          </p:nvPr>
        </p:nvSpPr>
        <p:spPr/>
        <p:txBody>
          <a:bodyPr/>
          <a:p>
            <a:r>
              <a:t>Footer</a:t>
            </a:r>
          </a:p>
        </p:txBody>
      </p:sp>
      <p:sp>
        <p:nvSpPr>
          <p:cNvPr id="3" name="PlaceHolder 2"/>
          <p:cNvSpPr>
            <a:spLocks noGrp="1"/>
          </p:cNvSpPr>
          <p:nvPr>
            <p:ph type="sldNum" idx="5"/>
          </p:nvPr>
        </p:nvSpPr>
        <p:spPr/>
        <p:txBody>
          <a:bodyPr/>
          <a:p>
            <a:fld id="{DA777AD8-D0FF-43EA-9239-09B89681AB52}" type="slidenum">
              <a:t>&lt;#&gt;</a:t>
            </a:fld>
          </a:p>
        </p:txBody>
      </p:sp>
      <p:sp>
        <p:nvSpPr>
          <p:cNvPr id="4" name="PlaceHolder 3"/>
          <p:cNvSpPr>
            <a:spLocks noGrp="1"/>
          </p:cNvSpPr>
          <p:nvPr>
            <p:ph type="dt" idx="6"/>
          </p:nvPr>
        </p:nvSpPr>
        <p:spPr/>
        <p:txBody>
          <a:bodyPr/>
          <a:p>
            <a:r>
              <a:rPr lang="en-PH"/>
              <a:t/>
            </a:r>
          </a:p>
        </p:txBody>
      </p:sp>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5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6"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D2CB141C-5CF9-4D83-BE8D-C71E1DE9B669}"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58"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4"/>
          </p:nvPr>
        </p:nvSpPr>
        <p:spPr/>
        <p:txBody>
          <a:bodyPr/>
          <a:p>
            <a:r>
              <a:t>Footer</a:t>
            </a:r>
          </a:p>
        </p:txBody>
      </p:sp>
      <p:sp>
        <p:nvSpPr>
          <p:cNvPr id="5" name="PlaceHolder 4"/>
          <p:cNvSpPr>
            <a:spLocks noGrp="1"/>
          </p:cNvSpPr>
          <p:nvPr>
            <p:ph type="sldNum" idx="5"/>
          </p:nvPr>
        </p:nvSpPr>
        <p:spPr/>
        <p:txBody>
          <a:bodyPr/>
          <a:p>
            <a:fld id="{BACAB601-BF1D-4C52-B245-D700095021B6}" type="slidenum">
              <a:t>&lt;#&gt;</a:t>
            </a:fld>
          </a:p>
        </p:txBody>
      </p:sp>
      <p:sp>
        <p:nvSpPr>
          <p:cNvPr id="6" name="PlaceHolder 5"/>
          <p:cNvSpPr>
            <a:spLocks noGrp="1"/>
          </p:cNvSpPr>
          <p:nvPr>
            <p:ph type="dt" idx="6"/>
          </p:nvPr>
        </p:nvSpPr>
        <p:spPr/>
        <p:txBody>
          <a:bodyPr/>
          <a:p>
            <a:r>
              <a:rPr lang="en-PH"/>
              <a:t/>
            </a: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1"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59C1968E-E32E-4DC7-A454-C9A7DAD98367}"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E52A8A63-C205-400A-A435-4A3AC1FAD601}"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63"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4"/>
          </p:nvPr>
        </p:nvSpPr>
        <p:spPr/>
        <p:txBody>
          <a:bodyPr/>
          <a:p>
            <a:r>
              <a:t>Footer</a:t>
            </a:r>
          </a:p>
        </p:txBody>
      </p:sp>
      <p:sp>
        <p:nvSpPr>
          <p:cNvPr id="4" name="PlaceHolder 3"/>
          <p:cNvSpPr>
            <a:spLocks noGrp="1"/>
          </p:cNvSpPr>
          <p:nvPr>
            <p:ph type="sldNum" idx="5"/>
          </p:nvPr>
        </p:nvSpPr>
        <p:spPr/>
        <p:txBody>
          <a:bodyPr/>
          <a:p>
            <a:fld id="{BBCBB8D6-E3F3-4F8D-9C15-CB2D3D69B16A}" type="slidenum">
              <a:t>&lt;#&gt;</a:t>
            </a:fld>
          </a:p>
        </p:txBody>
      </p:sp>
      <p:sp>
        <p:nvSpPr>
          <p:cNvPr id="5" name="PlaceHolder 4"/>
          <p:cNvSpPr>
            <a:spLocks noGrp="1"/>
          </p:cNvSpPr>
          <p:nvPr>
            <p:ph type="dt" idx="6"/>
          </p:nvPr>
        </p:nvSpPr>
        <p:spPr/>
        <p:txBody>
          <a:bodyPr/>
          <a:p>
            <a:r>
              <a:rPr lang="en-PH"/>
              <a:t/>
            </a: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6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6"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7"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C54ED597-6E4F-4D07-9FBD-7B7B5A595555}"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452AF003-C61A-4006-B8C3-EDD5D8217CFA}"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69"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0"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1"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AA55A669-57F1-4393-BF67-7E75622A983A}"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7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5"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4"/>
          </p:nvPr>
        </p:nvSpPr>
        <p:spPr/>
        <p:txBody>
          <a:bodyPr/>
          <a:p>
            <a:r>
              <a:t>Footer</a:t>
            </a:r>
          </a:p>
        </p:txBody>
      </p:sp>
      <p:sp>
        <p:nvSpPr>
          <p:cNvPr id="7" name="PlaceHolder 6"/>
          <p:cNvSpPr>
            <a:spLocks noGrp="1"/>
          </p:cNvSpPr>
          <p:nvPr>
            <p:ph type="sldNum" idx="5"/>
          </p:nvPr>
        </p:nvSpPr>
        <p:spPr/>
        <p:txBody>
          <a:bodyPr/>
          <a:p>
            <a:fld id="{21E13C34-A790-4800-B2FA-8EBD61C888EB}" type="slidenum">
              <a:t>&lt;#&gt;</a:t>
            </a:fld>
          </a:p>
        </p:txBody>
      </p:sp>
      <p:sp>
        <p:nvSpPr>
          <p:cNvPr id="8" name="PlaceHolder 7"/>
          <p:cNvSpPr>
            <a:spLocks noGrp="1"/>
          </p:cNvSpPr>
          <p:nvPr>
            <p:ph type="dt" idx="6"/>
          </p:nvPr>
        </p:nvSpPr>
        <p:spPr/>
        <p:txBody>
          <a:bodyPr/>
          <a:p>
            <a:r>
              <a:rPr lang="en-PH"/>
              <a:t/>
            </a: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77"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8"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4"/>
          </p:nvPr>
        </p:nvSpPr>
        <p:spPr/>
        <p:txBody>
          <a:bodyPr/>
          <a:p>
            <a:r>
              <a:t>Footer</a:t>
            </a:r>
          </a:p>
        </p:txBody>
      </p:sp>
      <p:sp>
        <p:nvSpPr>
          <p:cNvPr id="6" name="PlaceHolder 5"/>
          <p:cNvSpPr>
            <a:spLocks noGrp="1"/>
          </p:cNvSpPr>
          <p:nvPr>
            <p:ph type="sldNum" idx="5"/>
          </p:nvPr>
        </p:nvSpPr>
        <p:spPr/>
        <p:txBody>
          <a:bodyPr/>
          <a:p>
            <a:fld id="{9B22739C-4FFC-4E3B-95EE-20834E404333}" type="slidenum">
              <a:t>&lt;#&gt;</a:t>
            </a:fld>
          </a:p>
        </p:txBody>
      </p:sp>
      <p:sp>
        <p:nvSpPr>
          <p:cNvPr id="7" name="PlaceHolder 6"/>
          <p:cNvSpPr>
            <a:spLocks noGrp="1"/>
          </p:cNvSpPr>
          <p:nvPr>
            <p:ph type="dt" idx="6"/>
          </p:nvPr>
        </p:nvSpPr>
        <p:spPr/>
        <p:txBody>
          <a:bodyPr/>
          <a:p>
            <a:r>
              <a:rPr lang="en-PH"/>
              <a:t/>
            </a: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0"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2"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3"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4"/>
          </p:nvPr>
        </p:nvSpPr>
        <p:spPr/>
        <p:txBody>
          <a:bodyPr/>
          <a:p>
            <a:r>
              <a:t>Footer</a:t>
            </a:r>
          </a:p>
        </p:txBody>
      </p:sp>
      <p:sp>
        <p:nvSpPr>
          <p:cNvPr id="8" name="PlaceHolder 7"/>
          <p:cNvSpPr>
            <a:spLocks noGrp="1"/>
          </p:cNvSpPr>
          <p:nvPr>
            <p:ph type="sldNum" idx="5"/>
          </p:nvPr>
        </p:nvSpPr>
        <p:spPr/>
        <p:txBody>
          <a:bodyPr/>
          <a:p>
            <a:fld id="{886DCACB-F26D-497F-AA34-F27C22A3A315}" type="slidenum">
              <a:t>&lt;#&gt;</a:t>
            </a:fld>
          </a:p>
        </p:txBody>
      </p:sp>
      <p:sp>
        <p:nvSpPr>
          <p:cNvPr id="9" name="PlaceHolder 8"/>
          <p:cNvSpPr>
            <a:spLocks noGrp="1"/>
          </p:cNvSpPr>
          <p:nvPr>
            <p:ph type="dt" idx="6"/>
          </p:nvPr>
        </p:nvSpPr>
        <p:spPr/>
        <p:txBody>
          <a:bodyPr/>
          <a:p>
            <a:r>
              <a:rPr lang="en-PH"/>
              <a:t/>
            </a: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8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85"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6"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7"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8"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89"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0"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4"/>
          </p:nvPr>
        </p:nvSpPr>
        <p:spPr/>
        <p:txBody>
          <a:bodyPr/>
          <a:p>
            <a:r>
              <a:t>Footer</a:t>
            </a:r>
          </a:p>
        </p:txBody>
      </p:sp>
      <p:sp>
        <p:nvSpPr>
          <p:cNvPr id="10" name="PlaceHolder 9"/>
          <p:cNvSpPr>
            <a:spLocks noGrp="1"/>
          </p:cNvSpPr>
          <p:nvPr>
            <p:ph type="sldNum" idx="5"/>
          </p:nvPr>
        </p:nvSpPr>
        <p:spPr/>
        <p:txBody>
          <a:bodyPr/>
          <a:p>
            <a:fld id="{9C6DAF13-263B-4A96-92EE-323256BED6D4}" type="slidenum">
              <a:t>&lt;#&gt;</a:t>
            </a:fld>
          </a:p>
        </p:txBody>
      </p:sp>
      <p:sp>
        <p:nvSpPr>
          <p:cNvPr id="11" name="PlaceHolder 10"/>
          <p:cNvSpPr>
            <a:spLocks noGrp="1"/>
          </p:cNvSpPr>
          <p:nvPr>
            <p:ph type="dt" idx="6"/>
          </p:nvPr>
        </p:nvSpPr>
        <p:spPr/>
        <p:txBody>
          <a:bodyPr/>
          <a:p>
            <a:r>
              <a:rPr lang="en-PH"/>
              <a:t/>
            </a: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
        <p:nvSpPr>
          <p:cNvPr id="2" name="PlaceHolder 1"/>
          <p:cNvSpPr>
            <a:spLocks noGrp="1"/>
          </p:cNvSpPr>
          <p:nvPr>
            <p:ph type="ftr" idx="7"/>
          </p:nvPr>
        </p:nvSpPr>
        <p:spPr/>
        <p:txBody>
          <a:bodyPr/>
          <a:p>
            <a:r>
              <a:t>Footer</a:t>
            </a:r>
          </a:p>
        </p:txBody>
      </p:sp>
      <p:sp>
        <p:nvSpPr>
          <p:cNvPr id="3" name="PlaceHolder 2"/>
          <p:cNvSpPr>
            <a:spLocks noGrp="1"/>
          </p:cNvSpPr>
          <p:nvPr>
            <p:ph type="sldNum" idx="8"/>
          </p:nvPr>
        </p:nvSpPr>
        <p:spPr/>
        <p:txBody>
          <a:bodyPr/>
          <a:p>
            <a:fld id="{D5500BD4-6C16-461B-9A4F-7733863DDFB5}" type="slidenum">
              <a:t>&lt;#&gt;</a:t>
            </a:fld>
          </a:p>
        </p:txBody>
      </p:sp>
      <p:sp>
        <p:nvSpPr>
          <p:cNvPr id="4" name="PlaceHolder 3"/>
          <p:cNvSpPr>
            <a:spLocks noGrp="1"/>
          </p:cNvSpPr>
          <p:nvPr>
            <p:ph type="dt" idx="9"/>
          </p:nvPr>
        </p:nvSpPr>
        <p:spPr/>
        <p:txBody>
          <a:bodyPr/>
          <a:p>
            <a:r>
              <a:rPr lang="en-PH"/>
              <a:t/>
            </a:r>
          </a:p>
        </p:txBody>
      </p:sp>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98"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indent="0" algn="ctr">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BD48A46D-5C9A-4284-95F7-17F44FCF4BFB}"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0"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7"/>
          </p:nvPr>
        </p:nvSpPr>
        <p:spPr/>
        <p:txBody>
          <a:bodyPr/>
          <a:p>
            <a:r>
              <a:t>Footer</a:t>
            </a:r>
          </a:p>
        </p:txBody>
      </p:sp>
      <p:sp>
        <p:nvSpPr>
          <p:cNvPr id="5" name="PlaceHolder 4"/>
          <p:cNvSpPr>
            <a:spLocks noGrp="1"/>
          </p:cNvSpPr>
          <p:nvPr>
            <p:ph type="sldNum" idx="8"/>
          </p:nvPr>
        </p:nvSpPr>
        <p:spPr/>
        <p:txBody>
          <a:bodyPr/>
          <a:p>
            <a:fld id="{175E1E56-5787-4419-AFA6-CED826F8BC52}" type="slidenum">
              <a:t>&lt;#&gt;</a:t>
            </a:fld>
          </a:p>
        </p:txBody>
      </p:sp>
      <p:sp>
        <p:nvSpPr>
          <p:cNvPr id="6" name="PlaceHolder 5"/>
          <p:cNvSpPr>
            <a:spLocks noGrp="1"/>
          </p:cNvSpPr>
          <p:nvPr>
            <p:ph type="dt" idx="9"/>
          </p:nvPr>
        </p:nvSpPr>
        <p:spPr/>
        <p:txBody>
          <a:bodyPr/>
          <a:p>
            <a:r>
              <a:rPr lang="en-PH"/>
              <a:t/>
            </a: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3"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9C7E541B-A5CC-4962-A139-F8FC7C50F311}"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0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B159A1B4-092B-4869-A045-991B31DDD5F0}"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1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4" name="PlaceHolder 3"/>
          <p:cNvSpPr>
            <a:spLocks noGrp="1"/>
          </p:cNvSpPr>
          <p:nvPr>
            <p:ph type="ftr" idx="1"/>
          </p:nvPr>
        </p:nvSpPr>
        <p:spPr/>
        <p:txBody>
          <a:bodyPr/>
          <a:p>
            <a:r>
              <a:t>Footer</a:t>
            </a:r>
          </a:p>
        </p:txBody>
      </p:sp>
      <p:sp>
        <p:nvSpPr>
          <p:cNvPr id="5" name="PlaceHolder 4"/>
          <p:cNvSpPr>
            <a:spLocks noGrp="1"/>
          </p:cNvSpPr>
          <p:nvPr>
            <p:ph type="sldNum" idx="2"/>
          </p:nvPr>
        </p:nvSpPr>
        <p:spPr/>
        <p:txBody>
          <a:bodyPr/>
          <a:p>
            <a:fld id="{8003F159-C6F1-430D-B4CC-0D87545CC1A2}" type="slidenum">
              <a:t>&lt;#&gt;</a:t>
            </a:fld>
          </a:p>
        </p:txBody>
      </p:sp>
      <p:sp>
        <p:nvSpPr>
          <p:cNvPr id="6" name="PlaceHolder 5"/>
          <p:cNvSpPr>
            <a:spLocks noGrp="1"/>
          </p:cNvSpPr>
          <p:nvPr>
            <p:ph type="dt" idx="3"/>
          </p:nvPr>
        </p:nvSpPr>
        <p:spPr/>
        <p:txBody>
          <a:bodyPr/>
          <a:p>
            <a:r>
              <a:rPr lang="en-PH"/>
              <a:t/>
            </a: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05"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7"/>
          </p:nvPr>
        </p:nvSpPr>
        <p:spPr/>
        <p:txBody>
          <a:bodyPr/>
          <a:p>
            <a:r>
              <a:t>Footer</a:t>
            </a:r>
          </a:p>
        </p:txBody>
      </p:sp>
      <p:sp>
        <p:nvSpPr>
          <p:cNvPr id="4" name="PlaceHolder 3"/>
          <p:cNvSpPr>
            <a:spLocks noGrp="1"/>
          </p:cNvSpPr>
          <p:nvPr>
            <p:ph type="sldNum" idx="8"/>
          </p:nvPr>
        </p:nvSpPr>
        <p:spPr/>
        <p:txBody>
          <a:bodyPr/>
          <a:p>
            <a:fld id="{C717214A-2B5E-4125-9F90-B7CD07D2A5DC}" type="slidenum">
              <a:t>&lt;#&gt;</a:t>
            </a:fld>
          </a:p>
        </p:txBody>
      </p:sp>
      <p:sp>
        <p:nvSpPr>
          <p:cNvPr id="5" name="PlaceHolder 4"/>
          <p:cNvSpPr>
            <a:spLocks noGrp="1"/>
          </p:cNvSpPr>
          <p:nvPr>
            <p:ph type="dt" idx="9"/>
          </p:nvPr>
        </p:nvSpPr>
        <p:spPr/>
        <p:txBody>
          <a:bodyPr/>
          <a:p>
            <a:r>
              <a:rPr lang="en-PH"/>
              <a:t/>
            </a: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0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0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8"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09"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36A5E97D-5047-4BB2-B64D-36F3E9D75662}"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3"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930FA5CC-765B-4D0E-8F77-F878267C9BB4}"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1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5"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6"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17"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7"/>
          </p:nvPr>
        </p:nvSpPr>
        <p:spPr/>
        <p:txBody>
          <a:bodyPr/>
          <a:p>
            <a:r>
              <a:t>Footer</a:t>
            </a:r>
          </a:p>
        </p:txBody>
      </p:sp>
      <p:sp>
        <p:nvSpPr>
          <p:cNvPr id="7" name="PlaceHolder 6"/>
          <p:cNvSpPr>
            <a:spLocks noGrp="1"/>
          </p:cNvSpPr>
          <p:nvPr>
            <p:ph type="sldNum" idx="8"/>
          </p:nvPr>
        </p:nvSpPr>
        <p:spPr/>
        <p:txBody>
          <a:bodyPr/>
          <a:p>
            <a:fld id="{730A91A9-E3D6-42A0-AADF-9F866443680D}" type="slidenum">
              <a:t>&lt;#&gt;</a:t>
            </a:fld>
          </a:p>
        </p:txBody>
      </p:sp>
      <p:sp>
        <p:nvSpPr>
          <p:cNvPr id="8" name="PlaceHolder 7"/>
          <p:cNvSpPr>
            <a:spLocks noGrp="1"/>
          </p:cNvSpPr>
          <p:nvPr>
            <p:ph type="dt" idx="9"/>
          </p:nvPr>
        </p:nvSpPr>
        <p:spPr/>
        <p:txBody>
          <a:bodyPr/>
          <a:p>
            <a:r>
              <a:rPr lang="en-PH"/>
              <a:t/>
            </a: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19"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0"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7"/>
          </p:nvPr>
        </p:nvSpPr>
        <p:spPr/>
        <p:txBody>
          <a:bodyPr/>
          <a:p>
            <a:r>
              <a:t>Footer</a:t>
            </a:r>
          </a:p>
        </p:txBody>
      </p:sp>
      <p:sp>
        <p:nvSpPr>
          <p:cNvPr id="6" name="PlaceHolder 5"/>
          <p:cNvSpPr>
            <a:spLocks noGrp="1"/>
          </p:cNvSpPr>
          <p:nvPr>
            <p:ph type="sldNum" idx="8"/>
          </p:nvPr>
        </p:nvSpPr>
        <p:spPr/>
        <p:txBody>
          <a:bodyPr/>
          <a:p>
            <a:fld id="{90FD3C61-9B23-49AD-A06B-ECE6B5A9ED9E}" type="slidenum">
              <a:t>&lt;#&gt;</a:t>
            </a:fld>
          </a:p>
        </p:txBody>
      </p:sp>
      <p:sp>
        <p:nvSpPr>
          <p:cNvPr id="7" name="PlaceHolder 6"/>
          <p:cNvSpPr>
            <a:spLocks noGrp="1"/>
          </p:cNvSpPr>
          <p:nvPr>
            <p:ph type="dt" idx="9"/>
          </p:nvPr>
        </p:nvSpPr>
        <p:spPr/>
        <p:txBody>
          <a:bodyPr/>
          <a:p>
            <a:r>
              <a:rPr lang="en-PH"/>
              <a:t/>
            </a: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2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2"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4"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5"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7" name="PlaceHolder 6"/>
          <p:cNvSpPr>
            <a:spLocks noGrp="1"/>
          </p:cNvSpPr>
          <p:nvPr>
            <p:ph type="ftr" idx="7"/>
          </p:nvPr>
        </p:nvSpPr>
        <p:spPr/>
        <p:txBody>
          <a:bodyPr/>
          <a:p>
            <a:r>
              <a:t>Footer</a:t>
            </a:r>
          </a:p>
        </p:txBody>
      </p:sp>
      <p:sp>
        <p:nvSpPr>
          <p:cNvPr id="8" name="PlaceHolder 7"/>
          <p:cNvSpPr>
            <a:spLocks noGrp="1"/>
          </p:cNvSpPr>
          <p:nvPr>
            <p:ph type="sldNum" idx="8"/>
          </p:nvPr>
        </p:nvSpPr>
        <p:spPr/>
        <p:txBody>
          <a:bodyPr/>
          <a:p>
            <a:fld id="{C56BD7C2-89A8-4E9A-937C-DE5ACFB7D119}" type="slidenum">
              <a:t>&lt;#&gt;</a:t>
            </a:fld>
          </a:p>
        </p:txBody>
      </p:sp>
      <p:sp>
        <p:nvSpPr>
          <p:cNvPr id="9" name="PlaceHolder 8"/>
          <p:cNvSpPr>
            <a:spLocks noGrp="1"/>
          </p:cNvSpPr>
          <p:nvPr>
            <p:ph type="dt" idx="9"/>
          </p:nvPr>
        </p:nvSpPr>
        <p:spPr/>
        <p:txBody>
          <a:bodyPr/>
          <a:p>
            <a:r>
              <a:rPr lang="en-PH"/>
              <a:t/>
            </a: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27"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8"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29"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0"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1"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32"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9" name="PlaceHolder 8"/>
          <p:cNvSpPr>
            <a:spLocks noGrp="1"/>
          </p:cNvSpPr>
          <p:nvPr>
            <p:ph type="ftr" idx="7"/>
          </p:nvPr>
        </p:nvSpPr>
        <p:spPr/>
        <p:txBody>
          <a:bodyPr/>
          <a:p>
            <a:r>
              <a:t>Footer</a:t>
            </a:r>
          </a:p>
        </p:txBody>
      </p:sp>
      <p:sp>
        <p:nvSpPr>
          <p:cNvPr id="10" name="PlaceHolder 9"/>
          <p:cNvSpPr>
            <a:spLocks noGrp="1"/>
          </p:cNvSpPr>
          <p:nvPr>
            <p:ph type="sldNum" idx="8"/>
          </p:nvPr>
        </p:nvSpPr>
        <p:spPr/>
        <p:txBody>
          <a:bodyPr/>
          <a:p>
            <a:fld id="{67F39A80-9409-4F95-B463-AA8ED36B2525}" type="slidenum">
              <a:t>&lt;#&gt;</a:t>
            </a:fld>
          </a:p>
        </p:txBody>
      </p:sp>
      <p:sp>
        <p:nvSpPr>
          <p:cNvPr id="11" name="PlaceHolder 10"/>
          <p:cNvSpPr>
            <a:spLocks noGrp="1"/>
          </p:cNvSpPr>
          <p:nvPr>
            <p:ph type="dt" idx="9"/>
          </p:nvPr>
        </p:nvSpPr>
        <p:spPr/>
        <p:txBody>
          <a:bodyPr/>
          <a:p>
            <a:r>
              <a:rPr lang="en-PH"/>
              <a:t/>
            </a: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1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5" name="PlaceHolder 4"/>
          <p:cNvSpPr>
            <a:spLocks noGrp="1"/>
          </p:cNvSpPr>
          <p:nvPr>
            <p:ph type="ftr" idx="1"/>
          </p:nvPr>
        </p:nvSpPr>
        <p:spPr/>
        <p:txBody>
          <a:bodyPr/>
          <a:p>
            <a:r>
              <a:t>Footer</a:t>
            </a:r>
          </a:p>
        </p:txBody>
      </p:sp>
      <p:sp>
        <p:nvSpPr>
          <p:cNvPr id="6" name="PlaceHolder 5"/>
          <p:cNvSpPr>
            <a:spLocks noGrp="1"/>
          </p:cNvSpPr>
          <p:nvPr>
            <p:ph type="sldNum" idx="2"/>
          </p:nvPr>
        </p:nvSpPr>
        <p:spPr/>
        <p:txBody>
          <a:bodyPr/>
          <a:p>
            <a:fld id="{834A8D3F-7EA7-4098-A157-9A623835CEC2}" type="slidenum">
              <a:t>&lt;#&gt;</a:t>
            </a:fld>
          </a:p>
        </p:txBody>
      </p:sp>
      <p:sp>
        <p:nvSpPr>
          <p:cNvPr id="7" name="PlaceHolder 6"/>
          <p:cNvSpPr>
            <a:spLocks noGrp="1"/>
          </p:cNvSpPr>
          <p:nvPr>
            <p:ph type="dt" idx="3"/>
          </p:nvPr>
        </p:nvSpPr>
        <p:spPr/>
        <p:txBody>
          <a:bodyPr/>
          <a:p>
            <a:r>
              <a:rPr lang="en-PH"/>
              <a:t/>
            </a: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B520FC52-DB18-4D4F-8430-4C520FB83C7F}"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endParaRPr b="0" lang="en-PH" sz="3200" spc="-1" strike="noStrike">
              <a:solidFill>
                <a:srgbClr val="000000"/>
              </a:solidFill>
              <a:latin typeface="Arial"/>
            </a:endParaRPr>
          </a:p>
        </p:txBody>
      </p:sp>
      <p:sp>
        <p:nvSpPr>
          <p:cNvPr id="3" name="PlaceHolder 2"/>
          <p:cNvSpPr>
            <a:spLocks noGrp="1"/>
          </p:cNvSpPr>
          <p:nvPr>
            <p:ph type="ftr" idx="1"/>
          </p:nvPr>
        </p:nvSpPr>
        <p:spPr/>
        <p:txBody>
          <a:bodyPr/>
          <a:p>
            <a:r>
              <a:t>Footer</a:t>
            </a:r>
          </a:p>
        </p:txBody>
      </p:sp>
      <p:sp>
        <p:nvSpPr>
          <p:cNvPr id="4" name="PlaceHolder 3"/>
          <p:cNvSpPr>
            <a:spLocks noGrp="1"/>
          </p:cNvSpPr>
          <p:nvPr>
            <p:ph type="sldNum" idx="2"/>
          </p:nvPr>
        </p:nvSpPr>
        <p:spPr/>
        <p:txBody>
          <a:bodyPr/>
          <a:p>
            <a:fld id="{FA11EDEB-FE8F-41DA-A504-AFD8E6CE8A7C}" type="slidenum">
              <a:t>&lt;#&gt;</a:t>
            </a:fld>
          </a:p>
        </p:txBody>
      </p:sp>
      <p:sp>
        <p:nvSpPr>
          <p:cNvPr id="5" name="PlaceHolder 4"/>
          <p:cNvSpPr>
            <a:spLocks noGrp="1"/>
          </p:cNvSpPr>
          <p:nvPr>
            <p:ph type="dt" idx="3"/>
          </p:nvPr>
        </p:nvSpPr>
        <p:spPr/>
        <p:txBody>
          <a:bodyPr/>
          <a:p>
            <a:r>
              <a:rPr lang="en-PH"/>
              <a:t/>
            </a: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1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A7103976-FEC2-4D9D-8765-1F9397ACE59E}"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69C8A55A-7722-468F-9E0F-AB341E45D3FB}" type="slidenum">
              <a:t>&lt;#&gt;</a:t>
            </a:fld>
          </a:p>
        </p:txBody>
      </p:sp>
      <p:sp>
        <p:nvSpPr>
          <p:cNvPr id="8" name="PlaceHolder 7"/>
          <p:cNvSpPr>
            <a:spLocks noGrp="1"/>
          </p:cNvSpPr>
          <p:nvPr>
            <p:ph type="dt" idx="3"/>
          </p:nvPr>
        </p:nvSpPr>
        <p:spPr/>
        <p:txBody>
          <a:bodyPr/>
          <a:p>
            <a:r>
              <a:rPr lang="en-PH"/>
              <a:t/>
            </a: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endParaRPr b="0" lang="en-PH" sz="4400" spc="-1" strike="noStrike">
              <a:solidFill>
                <a:srgbClr val="000000"/>
              </a:solidFill>
              <a:latin typeface="Arial"/>
            </a:endParaRPr>
          </a:p>
        </p:txBody>
      </p:sp>
      <p:sp>
        <p:nvSpPr>
          <p:cNvPr id="2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2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pPr indent="0">
              <a:spcBef>
                <a:spcPts val="1417"/>
              </a:spcBef>
              <a:buNone/>
            </a:pPr>
            <a:endParaRPr b="0" lang="en-PH" sz="3200" spc="-1" strike="noStrike">
              <a:solidFill>
                <a:srgbClr val="000000"/>
              </a:solidFill>
              <a:latin typeface="Arial"/>
            </a:endParaRPr>
          </a:p>
        </p:txBody>
      </p:sp>
      <p:sp>
        <p:nvSpPr>
          <p:cNvPr id="6" name="PlaceHolder 5"/>
          <p:cNvSpPr>
            <a:spLocks noGrp="1"/>
          </p:cNvSpPr>
          <p:nvPr>
            <p:ph type="ftr" idx="1"/>
          </p:nvPr>
        </p:nvSpPr>
        <p:spPr/>
        <p:txBody>
          <a:bodyPr/>
          <a:p>
            <a:r>
              <a:t>Footer</a:t>
            </a:r>
          </a:p>
        </p:txBody>
      </p:sp>
      <p:sp>
        <p:nvSpPr>
          <p:cNvPr id="7" name="PlaceHolder 6"/>
          <p:cNvSpPr>
            <a:spLocks noGrp="1"/>
          </p:cNvSpPr>
          <p:nvPr>
            <p:ph type="sldNum" idx="2"/>
          </p:nvPr>
        </p:nvSpPr>
        <p:spPr/>
        <p:txBody>
          <a:bodyPr/>
          <a:p>
            <a:fld id="{40BE5C28-F5B6-47BE-BA66-642EAF9236D5}" type="slidenum">
              <a:t>&lt;#&gt;</a:t>
            </a:fld>
          </a:p>
        </p:txBody>
      </p:sp>
      <p:sp>
        <p:nvSpPr>
          <p:cNvPr id="8" name="PlaceHolder 7"/>
          <p:cNvSpPr>
            <a:spLocks noGrp="1"/>
          </p:cNvSpPr>
          <p:nvPr>
            <p:ph type="dt" idx="3"/>
          </p:nvPr>
        </p:nvSpPr>
        <p:spPr/>
        <p:txBody>
          <a:bodyPr/>
          <a:p>
            <a:r>
              <a:rPr lang="en-PH"/>
              <a:t/>
            </a: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2.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4.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8440" cy="684432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pic>
        <p:nvPicPr>
          <p:cNvPr id="1" name="Picture 4" descr=""/>
          <p:cNvPicPr/>
          <p:nvPr/>
        </p:nvPicPr>
        <p:blipFill>
          <a:blip r:embed="rId3"/>
          <a:stretch/>
        </p:blipFill>
        <p:spPr>
          <a:xfrm>
            <a:off x="333000" y="1801080"/>
            <a:ext cx="2785320" cy="2785320"/>
          </a:xfrm>
          <a:prstGeom prst="rect">
            <a:avLst/>
          </a:prstGeom>
          <a:ln w="0">
            <a:noFill/>
          </a:ln>
        </p:spPr>
      </p:pic>
      <p:sp>
        <p:nvSpPr>
          <p:cNvPr id="2" name="Rectangle 5"/>
          <p:cNvSpPr/>
          <p:nvPr/>
        </p:nvSpPr>
        <p:spPr>
          <a:xfrm>
            <a:off x="3487320" y="1475280"/>
            <a:ext cx="8690760" cy="384876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sp>
        <p:nvSpPr>
          <p:cNvPr id="3" name="Rectangle 8"/>
          <p:cNvSpPr/>
          <p:nvPr/>
        </p:nvSpPr>
        <p:spPr>
          <a:xfrm>
            <a:off x="3487320" y="5337720"/>
            <a:ext cx="8690760" cy="37044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rgbClr val="c00000"/>
              </a:solidFill>
              <a:latin typeface="Calibri"/>
              <a:ea typeface="DejaVu Sans"/>
            </a:endParaRPr>
          </a:p>
        </p:txBody>
      </p:sp>
      <p:sp>
        <p:nvSpPr>
          <p:cNvPr id="4" name="PlaceHolder 1"/>
          <p:cNvSpPr>
            <a:spLocks noGrp="1"/>
          </p:cNvSpPr>
          <p:nvPr>
            <p:ph type="ftr" idx="1"/>
          </p:nvPr>
        </p:nvSpPr>
        <p:spPr>
          <a:xfrm>
            <a:off x="4038480" y="6356520"/>
            <a:ext cx="4101120" cy="3513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 </a:t>
            </a:r>
            <a:endParaRPr b="0" lang="en-PH" sz="1400" spc="-1" strike="noStrike">
              <a:solidFill>
                <a:srgbClr val="000000"/>
              </a:solidFill>
              <a:latin typeface="Times New Roman"/>
            </a:endParaRPr>
          </a:p>
        </p:txBody>
      </p:sp>
      <p:sp>
        <p:nvSpPr>
          <p:cNvPr id="5" name="PlaceHolder 2"/>
          <p:cNvSpPr>
            <a:spLocks noGrp="1"/>
          </p:cNvSpPr>
          <p:nvPr>
            <p:ph type="sldNum" idx="2"/>
          </p:nvPr>
        </p:nvSpPr>
        <p:spPr>
          <a:xfrm>
            <a:off x="8610480" y="6356520"/>
            <a:ext cx="2729520" cy="3513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1F57DA73-7084-453A-BAB8-75C6519A76B6}" type="slidenum">
              <a:rPr b="0" lang="en-US" sz="1800" spc="-1" strike="noStrike">
                <a:solidFill>
                  <a:srgbClr val="000000"/>
                </a:solidFill>
                <a:latin typeface="Calibri"/>
                <a:ea typeface="DejaVu Sans"/>
              </a:rPr>
              <a:t>6</a:t>
            </a:fld>
            <a:endParaRPr b="0" lang="en-PH" sz="1800" spc="-1" strike="noStrike">
              <a:solidFill>
                <a:srgbClr val="000000"/>
              </a:solidFill>
              <a:latin typeface="Times New Roman"/>
            </a:endParaRPr>
          </a:p>
        </p:txBody>
      </p:sp>
      <p:sp>
        <p:nvSpPr>
          <p:cNvPr id="6" name="PlaceHolder 3"/>
          <p:cNvSpPr>
            <a:spLocks noGrp="1"/>
          </p:cNvSpPr>
          <p:nvPr>
            <p:ph type="dt" idx="3"/>
          </p:nvPr>
        </p:nvSpPr>
        <p:spPr>
          <a:xfrm>
            <a:off x="838080" y="6356520"/>
            <a:ext cx="2729520" cy="3513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 </a:t>
            </a:r>
            <a:endParaRPr b="0" lang="en-PH" sz="1400" spc="-1" strike="noStrike">
              <a:solidFill>
                <a:srgbClr val="000000"/>
              </a:solidFill>
              <a:latin typeface="Times New Roman"/>
            </a:endParaRPr>
          </a:p>
        </p:txBody>
      </p:sp>
      <p:sp>
        <p:nvSpPr>
          <p:cNvPr id="7"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8"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5" name="Picture 18" descr=""/>
          <p:cNvPicPr/>
          <p:nvPr/>
        </p:nvPicPr>
        <p:blipFill>
          <a:blip r:embed="rId2"/>
          <a:stretch/>
        </p:blipFill>
        <p:spPr>
          <a:xfrm>
            <a:off x="0" y="6242760"/>
            <a:ext cx="12178440" cy="621360"/>
          </a:xfrm>
          <a:prstGeom prst="rect">
            <a:avLst/>
          </a:prstGeom>
          <a:ln w="0">
            <a:noFill/>
          </a:ln>
        </p:spPr>
      </p:pic>
      <p:sp>
        <p:nvSpPr>
          <p:cNvPr id="46" name="Rectangle 7"/>
          <p:cNvSpPr/>
          <p:nvPr/>
        </p:nvSpPr>
        <p:spPr>
          <a:xfrm>
            <a:off x="10868760" y="0"/>
            <a:ext cx="956880" cy="95688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txBody>
          <a:bodyPr lIns="90000" rIns="90000" tIns="45000" bIns="45000" anchor="ctr">
            <a:noAutofit/>
          </a:bodyPr>
          <a:p>
            <a:pPr algn="ctr">
              <a:lnSpc>
                <a:spcPct val="100000"/>
              </a:lnSpc>
            </a:pPr>
            <a:endParaRPr b="0" lang="en-US" sz="1800" spc="-1" strike="noStrike">
              <a:solidFill>
                <a:schemeClr val="lt1"/>
              </a:solidFill>
              <a:latin typeface="Calibri"/>
              <a:ea typeface="DejaVu Sans"/>
            </a:endParaRPr>
          </a:p>
        </p:txBody>
      </p:sp>
      <p:pic>
        <p:nvPicPr>
          <p:cNvPr id="47" name="Picture 10" descr=""/>
          <p:cNvPicPr/>
          <p:nvPr/>
        </p:nvPicPr>
        <p:blipFill>
          <a:blip r:embed="rId3"/>
          <a:stretch/>
        </p:blipFill>
        <p:spPr>
          <a:xfrm>
            <a:off x="10857240" y="-64440"/>
            <a:ext cx="1020960" cy="1020960"/>
          </a:xfrm>
          <a:prstGeom prst="rect">
            <a:avLst/>
          </a:prstGeom>
          <a:ln w="0">
            <a:noFill/>
          </a:ln>
        </p:spPr>
      </p:pic>
      <p:sp>
        <p:nvSpPr>
          <p:cNvPr id="48" name="TextBox 9"/>
          <p:cNvSpPr/>
          <p:nvPr/>
        </p:nvSpPr>
        <p:spPr>
          <a:xfrm>
            <a:off x="185400" y="6362280"/>
            <a:ext cx="46782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Rex Curriculum Resource </a:t>
            </a:r>
            <a:endParaRPr b="0" lang="en-PH" sz="1800" spc="-1" strike="noStrike">
              <a:solidFill>
                <a:srgbClr val="000000"/>
              </a:solidFill>
              <a:latin typeface="Arial"/>
            </a:endParaRPr>
          </a:p>
        </p:txBody>
      </p:sp>
      <p:sp>
        <p:nvSpPr>
          <p:cNvPr id="49" name="TextBox 11"/>
          <p:cNvSpPr/>
          <p:nvPr/>
        </p:nvSpPr>
        <p:spPr>
          <a:xfrm>
            <a:off x="9452520" y="6352200"/>
            <a:ext cx="260964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pPr>
            <a:r>
              <a:rPr b="0" lang="en-PH" sz="1800" spc="-1" strike="noStrike">
                <a:solidFill>
                  <a:srgbClr val="ffffff"/>
                </a:solidFill>
                <a:latin typeface="Montserrat Medium"/>
                <a:ea typeface="DejaVu Sans"/>
              </a:rPr>
              <a:t>WWW.REX.COM.PH</a:t>
            </a:r>
            <a:endParaRPr b="0" lang="en-PH" sz="1800" spc="-1" strike="noStrike">
              <a:solidFill>
                <a:srgbClr val="000000"/>
              </a:solidFill>
              <a:latin typeface="Arial"/>
            </a:endParaRPr>
          </a:p>
        </p:txBody>
      </p:sp>
      <p:sp>
        <p:nvSpPr>
          <p:cNvPr id="50" name="PlaceHolder 1"/>
          <p:cNvSpPr>
            <a:spLocks noGrp="1"/>
          </p:cNvSpPr>
          <p:nvPr>
            <p:ph type="ftr" idx="4"/>
          </p:nvPr>
        </p:nvSpPr>
        <p:spPr>
          <a:xfrm>
            <a:off x="4038480" y="6356520"/>
            <a:ext cx="4101120" cy="351360"/>
          </a:xfrm>
          <a:prstGeom prst="rect">
            <a:avLst/>
          </a:prstGeom>
          <a:noFill/>
          <a:ln w="0">
            <a:noFill/>
          </a:ln>
        </p:spPr>
        <p:txBody>
          <a:bodyPr lIns="90000" rIns="90000" tIns="45000" bIns="45000" anchor="ctr">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51" name="PlaceHolder 2"/>
          <p:cNvSpPr>
            <a:spLocks noGrp="1"/>
          </p:cNvSpPr>
          <p:nvPr>
            <p:ph type="sldNum" idx="5"/>
          </p:nvPr>
        </p:nvSpPr>
        <p:spPr>
          <a:xfrm>
            <a:off x="8610480" y="6356520"/>
            <a:ext cx="2729520" cy="351360"/>
          </a:xfrm>
          <a:prstGeom prst="rect">
            <a:avLst/>
          </a:prstGeom>
          <a:noFill/>
          <a:ln w="0">
            <a:noFill/>
          </a:ln>
        </p:spPr>
        <p:txBody>
          <a:bodyPr lIns="90000" rIns="90000" tIns="45000" bIns="45000" anchor="ctr">
            <a:noAutofit/>
          </a:bodyPr>
          <a:lstStyle>
            <a:lvl1pPr indent="0" algn="r">
              <a:lnSpc>
                <a:spcPct val="100000"/>
              </a:lnSpc>
              <a:buNone/>
              <a:tabLst>
                <a:tab algn="l" pos="0"/>
              </a:tabLst>
              <a:defRPr b="0" lang="en-US" sz="1200" spc="-1" strike="noStrike">
                <a:solidFill>
                  <a:srgbClr val="8b8b8b"/>
                </a:solidFill>
                <a:latin typeface="Calibri"/>
                <a:ea typeface="DejaVu Sans"/>
              </a:defRPr>
            </a:lvl1pPr>
          </a:lstStyle>
          <a:p>
            <a:pPr indent="0" algn="r">
              <a:lnSpc>
                <a:spcPct val="100000"/>
              </a:lnSpc>
              <a:buNone/>
              <a:tabLst>
                <a:tab algn="l" pos="0"/>
              </a:tabLst>
            </a:pPr>
            <a:fld id="{D8B3807A-EE45-4045-B320-40A9FB548317}" type="slidenum">
              <a:rPr b="0" lang="en-US" sz="1200" spc="-1" strike="noStrike">
                <a:solidFill>
                  <a:srgbClr val="8b8b8b"/>
                </a:solidFill>
                <a:latin typeface="Calibri"/>
                <a:ea typeface="DejaVu Sans"/>
              </a:rPr>
              <a:t>&lt;number&gt;</a:t>
            </a:fld>
            <a:endParaRPr b="0" lang="en-PH" sz="1200" spc="-1" strike="noStrike">
              <a:solidFill>
                <a:srgbClr val="000000"/>
              </a:solidFill>
              <a:latin typeface="Times New Roman"/>
            </a:endParaRPr>
          </a:p>
        </p:txBody>
      </p:sp>
      <p:sp>
        <p:nvSpPr>
          <p:cNvPr id="52" name="PlaceHolder 3"/>
          <p:cNvSpPr>
            <a:spLocks noGrp="1"/>
          </p:cNvSpPr>
          <p:nvPr>
            <p:ph type="dt" idx="6"/>
          </p:nvPr>
        </p:nvSpPr>
        <p:spPr>
          <a:xfrm>
            <a:off x="838080" y="6356520"/>
            <a:ext cx="2729520" cy="351360"/>
          </a:xfrm>
          <a:prstGeom prst="rect">
            <a:avLst/>
          </a:prstGeom>
          <a:noFill/>
          <a:ln w="0">
            <a:noFill/>
          </a:ln>
        </p:spPr>
        <p:txBody>
          <a:bodyPr lIns="90000" rIns="90000" tIns="45000" bIns="45000" anchor="ctr">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53"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54"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91" name="New REX Education Mission Logo V.png" descr="New REX Education Mission Logo V.png"/>
          <p:cNvPicPr/>
          <p:nvPr/>
        </p:nvPicPr>
        <p:blipFill>
          <a:blip r:embed="rId2"/>
          <a:stretch/>
        </p:blipFill>
        <p:spPr>
          <a:xfrm>
            <a:off x="2755800" y="1508760"/>
            <a:ext cx="6602760" cy="3371040"/>
          </a:xfrm>
          <a:prstGeom prst="rect">
            <a:avLst/>
          </a:prstGeom>
          <a:ln w="12700">
            <a:noFill/>
          </a:ln>
        </p:spPr>
      </p:pic>
      <p:sp>
        <p:nvSpPr>
          <p:cNvPr id="92" name="PlaceHolder 1"/>
          <p:cNvSpPr>
            <a:spLocks noGrp="1"/>
          </p:cNvSpPr>
          <p:nvPr>
            <p:ph type="ftr" idx="7"/>
          </p:nvPr>
        </p:nvSpPr>
        <p:spPr>
          <a:xfrm>
            <a:off x="4038480" y="6356520"/>
            <a:ext cx="4101120" cy="351360"/>
          </a:xfrm>
          <a:prstGeom prst="rect">
            <a:avLst/>
          </a:prstGeom>
          <a:noFill/>
          <a:ln w="0">
            <a:noFill/>
          </a:ln>
        </p:spPr>
        <p:txBody>
          <a:bodyPr lIns="90000" rIns="90000" tIns="45000" bIns="45000" anchor="t">
            <a:noAutofit/>
          </a:bodyPr>
          <a:lstStyle>
            <a:lvl1pPr indent="0" algn="ctr">
              <a:lnSpc>
                <a:spcPct val="100000"/>
              </a:lnSpc>
              <a:buNone/>
              <a:tabLst>
                <a:tab algn="l" pos="0"/>
              </a:tabLst>
              <a:defRPr b="0" lang="en-PH" sz="1400" spc="-1" strike="noStrike">
                <a:solidFill>
                  <a:srgbClr val="000000"/>
                </a:solidFill>
                <a:latin typeface="Times New Roman"/>
                <a:ea typeface="DejaVu Sans"/>
              </a:defRPr>
            </a:lvl1pPr>
          </a:lstStyle>
          <a:p>
            <a:pPr indent="0" algn="ctr">
              <a:lnSpc>
                <a:spcPct val="100000"/>
              </a:lnSpc>
              <a:buNone/>
              <a:tabLst>
                <a:tab algn="l" pos="0"/>
              </a:tabLst>
            </a:pPr>
            <a:r>
              <a:rPr b="0" lang="en-PH" sz="1400" spc="-1" strike="noStrike">
                <a:solidFill>
                  <a:srgbClr val="000000"/>
                </a:solidFill>
                <a:latin typeface="Times New Roman"/>
                <a:ea typeface="DejaVu Sans"/>
              </a:rPr>
              <a:t>&lt;footer&gt;</a:t>
            </a:r>
            <a:endParaRPr b="0" lang="en-PH" sz="1400" spc="-1" strike="noStrike">
              <a:solidFill>
                <a:srgbClr val="000000"/>
              </a:solidFill>
              <a:latin typeface="Times New Roman"/>
            </a:endParaRPr>
          </a:p>
        </p:txBody>
      </p:sp>
      <p:sp>
        <p:nvSpPr>
          <p:cNvPr id="93" name="PlaceHolder 2"/>
          <p:cNvSpPr>
            <a:spLocks noGrp="1"/>
          </p:cNvSpPr>
          <p:nvPr>
            <p:ph type="sldNum" idx="8"/>
          </p:nvPr>
        </p:nvSpPr>
        <p:spPr>
          <a:xfrm>
            <a:off x="8610480" y="6356520"/>
            <a:ext cx="2729520" cy="351360"/>
          </a:xfrm>
          <a:prstGeom prst="rect">
            <a:avLst/>
          </a:prstGeom>
          <a:noFill/>
          <a:ln w="0">
            <a:noFill/>
          </a:ln>
        </p:spPr>
        <p:txBody>
          <a:bodyPr lIns="90000" rIns="90000" tIns="45000" bIns="45000" anchor="t">
            <a:noAutofit/>
          </a:bodyPr>
          <a:lstStyle>
            <a:lvl1pPr indent="0">
              <a:lnSpc>
                <a:spcPct val="100000"/>
              </a:lnSpc>
              <a:buNone/>
              <a:tabLst>
                <a:tab algn="l" pos="0"/>
              </a:tabLst>
              <a:defRPr b="0" lang="en-US" sz="1800" spc="-1" strike="noStrike">
                <a:solidFill>
                  <a:srgbClr val="000000"/>
                </a:solidFill>
                <a:latin typeface="Calibri"/>
                <a:ea typeface="DejaVu Sans"/>
              </a:defRPr>
            </a:lvl1pPr>
          </a:lstStyle>
          <a:p>
            <a:pPr indent="0">
              <a:lnSpc>
                <a:spcPct val="100000"/>
              </a:lnSpc>
              <a:buNone/>
              <a:tabLst>
                <a:tab algn="l" pos="0"/>
              </a:tabLst>
            </a:pPr>
            <a:fld id="{D697DE55-30AB-4582-BA64-A23DBF94F7AA}" type="slidenum">
              <a:rPr b="0" lang="en-US" sz="1800" spc="-1" strike="noStrike">
                <a:solidFill>
                  <a:srgbClr val="000000"/>
                </a:solidFill>
                <a:latin typeface="Calibri"/>
                <a:ea typeface="DejaVu Sans"/>
              </a:rPr>
              <a:t>&lt;number&gt;</a:t>
            </a:fld>
            <a:endParaRPr b="0" lang="en-PH" sz="1800" spc="-1" strike="noStrike">
              <a:solidFill>
                <a:srgbClr val="000000"/>
              </a:solidFill>
              <a:latin typeface="Times New Roman"/>
            </a:endParaRPr>
          </a:p>
        </p:txBody>
      </p:sp>
      <p:sp>
        <p:nvSpPr>
          <p:cNvPr id="94" name="PlaceHolder 3"/>
          <p:cNvSpPr>
            <a:spLocks noGrp="1"/>
          </p:cNvSpPr>
          <p:nvPr>
            <p:ph type="dt" idx="9"/>
          </p:nvPr>
        </p:nvSpPr>
        <p:spPr>
          <a:xfrm>
            <a:off x="838080" y="6356520"/>
            <a:ext cx="2729520" cy="351360"/>
          </a:xfrm>
          <a:prstGeom prst="rect">
            <a:avLst/>
          </a:prstGeom>
          <a:noFill/>
          <a:ln w="0">
            <a:noFill/>
          </a:ln>
        </p:spPr>
        <p:txBody>
          <a:bodyPr lIns="90000" rIns="90000" tIns="45000" bIns="45000" anchor="t">
            <a:noAutofit/>
          </a:bodyPr>
          <a:lstStyle>
            <a:lvl1pPr indent="0">
              <a:buNone/>
              <a:defRPr b="0" lang="en-PH" sz="1400" spc="-1" strike="noStrike">
                <a:solidFill>
                  <a:srgbClr val="000000"/>
                </a:solidFill>
                <a:latin typeface="Times New Roman"/>
              </a:defRPr>
            </a:lvl1pPr>
          </a:lstStyle>
          <a:p>
            <a:pPr indent="0">
              <a:buNone/>
            </a:pPr>
            <a:r>
              <a:rPr b="0" lang="en-PH" sz="1400" spc="-1" strike="noStrike">
                <a:solidFill>
                  <a:srgbClr val="000000"/>
                </a:solidFill>
                <a:latin typeface="Times New Roman"/>
              </a:rPr>
              <a:t>&lt;date/time&gt;</a:t>
            </a:r>
            <a:endParaRPr b="0" lang="en-PH" sz="1400" spc="-1" strike="noStrike">
              <a:solidFill>
                <a:srgbClr val="000000"/>
              </a:solidFill>
              <a:latin typeface="Times New Roman"/>
            </a:endParaRPr>
          </a:p>
        </p:txBody>
      </p:sp>
      <p:sp>
        <p:nvSpPr>
          <p:cNvPr id="95" name="PlaceHolder 4"/>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indent="0" algn="ctr">
              <a:buNone/>
            </a:pPr>
            <a:r>
              <a:rPr b="0" lang="en-PH" sz="4400" spc="-1" strike="noStrike">
                <a:solidFill>
                  <a:srgbClr val="000000"/>
                </a:solidFill>
                <a:latin typeface="Arial"/>
              </a:rPr>
              <a:t>Click to edit the title text format</a:t>
            </a:r>
            <a:endParaRPr b="0" lang="en-PH" sz="4400" spc="-1" strike="noStrike">
              <a:solidFill>
                <a:srgbClr val="000000"/>
              </a:solidFill>
              <a:latin typeface="Arial"/>
            </a:endParaRPr>
          </a:p>
        </p:txBody>
      </p:sp>
      <p:sp>
        <p:nvSpPr>
          <p:cNvPr id="96" name="PlaceHolder 5"/>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solidFill>
                  <a:srgbClr val="000000"/>
                </a:solidFill>
                <a:latin typeface="Arial"/>
              </a:rPr>
              <a:t>Click to edit the outline text format</a:t>
            </a:r>
            <a:endParaRPr b="0" lang="en-PH" sz="3200" spc="-1" strike="noStrike">
              <a:solidFill>
                <a:srgbClr val="000000"/>
              </a:solidFill>
              <a:latin typeface="Arial"/>
            </a:endParaRPr>
          </a:p>
          <a:p>
            <a:pPr lvl="1" marL="864000" indent="-324000">
              <a:spcBef>
                <a:spcPts val="1134"/>
              </a:spcBef>
              <a:buClr>
                <a:srgbClr val="000000"/>
              </a:buClr>
              <a:buSzPct val="75000"/>
              <a:buFont typeface="Symbol" charset="2"/>
              <a:buChar char=""/>
            </a:pPr>
            <a:r>
              <a:rPr b="0" lang="en-PH" sz="2800" spc="-1" strike="noStrike">
                <a:solidFill>
                  <a:srgbClr val="000000"/>
                </a:solidFill>
                <a:latin typeface="Arial"/>
              </a:rPr>
              <a:t>Second Outline Level</a:t>
            </a:r>
            <a:endParaRPr b="0" lang="en-PH" sz="2800" spc="-1" strike="noStrike">
              <a:solidFill>
                <a:srgbClr val="000000"/>
              </a:solidFill>
              <a:latin typeface="Arial"/>
            </a:endParaRPr>
          </a:p>
          <a:p>
            <a:pPr lvl="2" marL="1296000" indent="-288000">
              <a:spcBef>
                <a:spcPts val="850"/>
              </a:spcBef>
              <a:buClr>
                <a:srgbClr val="000000"/>
              </a:buClr>
              <a:buSzPct val="45000"/>
              <a:buFont typeface="Wingdings" charset="2"/>
              <a:buChar char=""/>
            </a:pPr>
            <a:r>
              <a:rPr b="0" lang="en-PH" sz="2400" spc="-1" strike="noStrike">
                <a:solidFill>
                  <a:srgbClr val="000000"/>
                </a:solidFill>
                <a:latin typeface="Arial"/>
              </a:rPr>
              <a:t>Third Outline Level</a:t>
            </a:r>
            <a:endParaRPr b="0" lang="en-PH" sz="2400" spc="-1" strike="noStrike">
              <a:solidFill>
                <a:srgbClr val="000000"/>
              </a:solidFill>
              <a:latin typeface="Arial"/>
            </a:endParaRPr>
          </a:p>
          <a:p>
            <a:pPr lvl="3" marL="1728000" indent="-216000">
              <a:spcBef>
                <a:spcPts val="567"/>
              </a:spcBef>
              <a:buClr>
                <a:srgbClr val="000000"/>
              </a:buClr>
              <a:buSzPct val="75000"/>
              <a:buFont typeface="Symbol" charset="2"/>
              <a:buChar char=""/>
            </a:pPr>
            <a:r>
              <a:rPr b="0" lang="en-PH" sz="2000" spc="-1" strike="noStrike">
                <a:solidFill>
                  <a:srgbClr val="000000"/>
                </a:solidFill>
                <a:latin typeface="Arial"/>
              </a:rPr>
              <a:t>Fourth Outline Level</a:t>
            </a:r>
            <a:endParaRPr b="0" lang="en-PH" sz="2000" spc="-1" strike="noStrike">
              <a:solidFill>
                <a:srgbClr val="000000"/>
              </a:solidFill>
              <a:latin typeface="Arial"/>
            </a:endParaRPr>
          </a:p>
          <a:p>
            <a:pPr lvl="4" marL="2160000" indent="-216000">
              <a:spcBef>
                <a:spcPts val="283"/>
              </a:spcBef>
              <a:buClr>
                <a:srgbClr val="000000"/>
              </a:buClr>
              <a:buSzPct val="45000"/>
              <a:buFont typeface="Wingdings" charset="2"/>
              <a:buChar char=""/>
            </a:pPr>
            <a:r>
              <a:rPr b="0" lang="en-PH" sz="2000" spc="-1" strike="noStrike">
                <a:solidFill>
                  <a:srgbClr val="000000"/>
                </a:solidFill>
                <a:latin typeface="Arial"/>
              </a:rPr>
              <a:t>Fifth Outline Level</a:t>
            </a:r>
            <a:endParaRPr b="0" lang="en-PH" sz="2000" spc="-1" strike="noStrike">
              <a:solidFill>
                <a:srgbClr val="000000"/>
              </a:solidFill>
              <a:latin typeface="Arial"/>
            </a:endParaRPr>
          </a:p>
          <a:p>
            <a:pPr lvl="5" marL="2592000" indent="-216000">
              <a:spcBef>
                <a:spcPts val="283"/>
              </a:spcBef>
              <a:buClr>
                <a:srgbClr val="000000"/>
              </a:buClr>
              <a:buSzPct val="45000"/>
              <a:buFont typeface="Wingdings" charset="2"/>
              <a:buChar char=""/>
            </a:pPr>
            <a:r>
              <a:rPr b="0" lang="en-PH" sz="2000" spc="-1" strike="noStrike">
                <a:solidFill>
                  <a:srgbClr val="000000"/>
                </a:solidFill>
                <a:latin typeface="Arial"/>
              </a:rPr>
              <a:t>Sixth Outline Level</a:t>
            </a:r>
            <a:endParaRPr b="0" lang="en-PH" sz="2000" spc="-1" strike="noStrike">
              <a:solidFill>
                <a:srgbClr val="000000"/>
              </a:solidFill>
              <a:latin typeface="Arial"/>
            </a:endParaRPr>
          </a:p>
          <a:p>
            <a:pPr lvl="6" marL="3024000" indent="-216000">
              <a:spcBef>
                <a:spcPts val="283"/>
              </a:spcBef>
              <a:buClr>
                <a:srgbClr val="000000"/>
              </a:buClr>
              <a:buSzPct val="45000"/>
              <a:buFont typeface="Wingdings" charset="2"/>
              <a:buChar char=""/>
            </a:pPr>
            <a:r>
              <a:rPr b="0" lang="en-PH" sz="2000" spc="-1" strike="noStrike">
                <a:solidFill>
                  <a:srgbClr val="000000"/>
                </a:solidFill>
                <a:latin typeface="Arial"/>
              </a:rPr>
              <a:t>Seventh Outline Level</a:t>
            </a:r>
            <a:endParaRPr b="0" lang="en-PH" sz="2000" spc="-1" strike="noStrike">
              <a:solidFill>
                <a:srgbClr val="000000"/>
              </a:solidFill>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Rectangle 132"/>
          <p:cNvSpPr/>
          <p:nvPr/>
        </p:nvSpPr>
        <p:spPr>
          <a:xfrm>
            <a:off x="4540680" y="2988000"/>
            <a:ext cx="6826680" cy="21247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pPr>
            <a:r>
              <a:rPr b="1" lang="en-PH" sz="3600" spc="-1" strike="noStrike">
                <a:solidFill>
                  <a:srgbClr val="ffffff"/>
                </a:solidFill>
                <a:latin typeface="Montserrat Medium"/>
                <a:ea typeface="DejaVu Sans"/>
              </a:rPr>
              <a:t>Mga Epekto ng Kalamidad</a:t>
            </a:r>
            <a:endParaRPr b="0" lang="en-PH" sz="36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4" name="Rectangle 2"/>
          <p:cNvSpPr/>
          <p:nvPr/>
        </p:nvSpPr>
        <p:spPr>
          <a:xfrm>
            <a:off x="-113040" y="572400"/>
            <a:ext cx="7852680" cy="1247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35" name="Rectangle 18"/>
          <p:cNvSpPr/>
          <p:nvPr/>
        </p:nvSpPr>
        <p:spPr>
          <a:xfrm>
            <a:off x="426960" y="527760"/>
            <a:ext cx="7671960" cy="1100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Epekto ng mga Kalamidad na Nararanasan sa Pilipinas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6" name=""/>
          <p:cNvSpPr/>
          <p:nvPr/>
        </p:nvSpPr>
        <p:spPr>
          <a:xfrm>
            <a:off x="540000" y="2169000"/>
            <a:ext cx="10978920" cy="4197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850"/>
              </a:spcBef>
              <a:spcAft>
                <a:spcPts val="850"/>
              </a:spcAft>
            </a:pPr>
            <a:r>
              <a:rPr b="0" lang="en-PH" sz="1800" spc="-1" strike="noStrike">
                <a:solidFill>
                  <a:srgbClr val="000000"/>
                </a:solidFill>
                <a:latin typeface="Lato"/>
                <a:ea typeface="Arial;Arial"/>
              </a:rPr>
              <a:t>1. Maaaring marami ang masawi o mapahamak.</a:t>
            </a:r>
            <a:endParaRPr b="0" lang="en-PH" sz="1800" spc="-1" strike="noStrike">
              <a:solidFill>
                <a:srgbClr val="000000"/>
              </a:solidFill>
              <a:latin typeface="Arial"/>
            </a:endParaRPr>
          </a:p>
          <a:p>
            <a:pPr algn="just">
              <a:lnSpc>
                <a:spcPct val="100000"/>
              </a:lnSpc>
              <a:spcBef>
                <a:spcPts val="850"/>
              </a:spcBef>
              <a:spcAft>
                <a:spcPts val="850"/>
              </a:spcAft>
            </a:pPr>
            <a:r>
              <a:rPr b="0" lang="en-PH" sz="1800" spc="-1" strike="noStrike">
                <a:solidFill>
                  <a:srgbClr val="000000"/>
                </a:solidFill>
                <a:latin typeface="Lato"/>
                <a:ea typeface="Arial;Arial"/>
              </a:rPr>
              <a:t>2. Marami ang makararanas ng pagkasira ng mga ari-arian at kabuhayan. </a:t>
            </a:r>
            <a:endParaRPr b="0" lang="en-PH" sz="1800" spc="-1" strike="noStrike">
              <a:solidFill>
                <a:srgbClr val="000000"/>
              </a:solidFill>
              <a:latin typeface="Arial"/>
            </a:endParaRPr>
          </a:p>
          <a:p>
            <a:pPr algn="just">
              <a:lnSpc>
                <a:spcPct val="100000"/>
              </a:lnSpc>
              <a:spcBef>
                <a:spcPts val="850"/>
              </a:spcBef>
              <a:spcAft>
                <a:spcPts val="850"/>
              </a:spcAft>
            </a:pPr>
            <a:r>
              <a:rPr b="0" lang="en-PH" sz="1800" spc="-1" strike="noStrike">
                <a:solidFill>
                  <a:srgbClr val="000000"/>
                </a:solidFill>
                <a:latin typeface="Lato"/>
                <a:ea typeface="Arial;Arial"/>
              </a:rPr>
              <a:t>3. Magkakaroon ng malawakang pagkasira ng mga pananim at pagkamatay ng mga hayop.</a:t>
            </a:r>
            <a:endParaRPr b="0" lang="en-PH" sz="1800" spc="-1" strike="noStrike">
              <a:solidFill>
                <a:srgbClr val="000000"/>
              </a:solidFill>
              <a:latin typeface="Arial"/>
            </a:endParaRPr>
          </a:p>
          <a:p>
            <a:pPr algn="just">
              <a:lnSpc>
                <a:spcPct val="100000"/>
              </a:lnSpc>
              <a:spcBef>
                <a:spcPts val="850"/>
              </a:spcBef>
              <a:spcAft>
                <a:spcPts val="850"/>
              </a:spcAft>
            </a:pPr>
            <a:r>
              <a:rPr b="0" lang="en-PH" sz="1800" spc="-1" strike="noStrike">
                <a:solidFill>
                  <a:srgbClr val="000000"/>
                </a:solidFill>
                <a:latin typeface="Lato"/>
                <a:ea typeface="Arial;Arial"/>
              </a:rPr>
              <a:t>4. Magdudulot ang mga kalamidad ng matinding pagkawasak ng mga impraestruktura tulad ng mga gusali, paaralan, tulay, kalsada, at iba pa.</a:t>
            </a:r>
            <a:endParaRPr b="0" lang="en-PH" sz="1800" spc="-1" strike="noStrike">
              <a:solidFill>
                <a:srgbClr val="000000"/>
              </a:solidFill>
              <a:latin typeface="Arial"/>
            </a:endParaRPr>
          </a:p>
          <a:p>
            <a:pPr algn="just">
              <a:lnSpc>
                <a:spcPct val="100000"/>
              </a:lnSpc>
              <a:spcBef>
                <a:spcPts val="850"/>
              </a:spcBef>
              <a:spcAft>
                <a:spcPts val="850"/>
              </a:spcAft>
            </a:pPr>
            <a:r>
              <a:rPr b="0" lang="en-PH" sz="1800" spc="-1" strike="noStrike">
                <a:solidFill>
                  <a:srgbClr val="000000"/>
                </a:solidFill>
                <a:latin typeface="Lato"/>
                <a:ea typeface="Arial;Arial"/>
              </a:rPr>
              <a:t>5. Dahil sa posibleng kakulangan sa suplay ng mga produkto at serbisyo, maaaring tumaas ng presyo ng mga pangunahing bilihin.</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7" name="Rectangle 7"/>
          <p:cNvSpPr/>
          <p:nvPr/>
        </p:nvSpPr>
        <p:spPr>
          <a:xfrm>
            <a:off x="-113040" y="572400"/>
            <a:ext cx="7852680" cy="1247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endParaRPr b="0" lang="en-PH" sz="1800" spc="-1" strike="noStrike">
              <a:solidFill>
                <a:srgbClr val="000000"/>
              </a:solidFill>
              <a:latin typeface="Arial"/>
              <a:ea typeface="DejaVu Sans"/>
            </a:endParaRPr>
          </a:p>
        </p:txBody>
      </p:sp>
      <p:sp>
        <p:nvSpPr>
          <p:cNvPr id="138" name="Rectangle 8"/>
          <p:cNvSpPr/>
          <p:nvPr/>
        </p:nvSpPr>
        <p:spPr>
          <a:xfrm>
            <a:off x="426960" y="527760"/>
            <a:ext cx="7671960" cy="1100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Epekto ng mga Kalamidad na Nararanasan sa Pilipinas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39" name=""/>
          <p:cNvSpPr/>
          <p:nvPr/>
        </p:nvSpPr>
        <p:spPr>
          <a:xfrm>
            <a:off x="540000" y="2169000"/>
            <a:ext cx="10978920" cy="4197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1800" spc="-1" strike="noStrike">
                <a:solidFill>
                  <a:srgbClr val="000000"/>
                </a:solidFill>
                <a:latin typeface="Lato"/>
                <a:ea typeface="Arial;Arial"/>
              </a:rPr>
              <a:t>6. Maaari ding tumaas ang bilang ng mga magkakasakit dahil sa kakulangan ng suplay ng pagkain, malinis na tubig inumin, gamot, at iba pang pangunahing pangangailangan. Posibleng tumaas din ang bilang ng biktima ng pagkalat ng sakit na nakahahawa o pagkakaroon ng epidemya sa mga lugar na pinakaapektado ng mga kalamidad.</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Arial;Arial"/>
              </a:rPr>
              <a:t>7. Maaaring magkaroon ng pagsisiksikan sa mga </a:t>
            </a:r>
            <a:r>
              <a:rPr b="0" i="1" lang="en-PH" sz="1800" spc="-1" strike="noStrike">
                <a:solidFill>
                  <a:srgbClr val="000000"/>
                </a:solidFill>
                <a:latin typeface="Lato"/>
                <a:ea typeface="Arial;Arial"/>
              </a:rPr>
              <a:t>evacuation center </a:t>
            </a:r>
            <a:r>
              <a:rPr b="0" lang="en-PH" sz="1800" spc="-1" strike="noStrike">
                <a:solidFill>
                  <a:srgbClr val="000000"/>
                </a:solidFill>
                <a:latin typeface="Lato"/>
                <a:ea typeface="Arial;Arial"/>
              </a:rPr>
              <a:t>ng mga bakwit o lumikas </a:t>
            </a:r>
            <a:r>
              <a:rPr b="0" i="1" lang="en-PH" sz="1800" spc="-1" strike="noStrike">
                <a:solidFill>
                  <a:srgbClr val="000000"/>
                </a:solidFill>
                <a:latin typeface="Lato"/>
                <a:ea typeface="Arial;Arial"/>
              </a:rPr>
              <a:t>(evacuees) </a:t>
            </a:r>
            <a:r>
              <a:rPr b="0" lang="en-PH" sz="1800" spc="-1" strike="noStrike">
                <a:solidFill>
                  <a:srgbClr val="000000"/>
                </a:solidFill>
                <a:latin typeface="Lato"/>
                <a:ea typeface="Arial;Arial"/>
              </a:rPr>
              <a:t>mula sa kanilang tahanan.</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Arial;Arial"/>
              </a:rPr>
              <a:t>8.Posibleng magkaroon ng malawakang pagkaputol ng linya ng koryente, komunikasyon, at transportasyon dahil sa mga nabuwal at gumuhong gusali, tahanan, poste, lupa, punongkahoy, at iba pa.</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Arial;Arial"/>
              </a:rPr>
              <a:t>9. Maaaring maging mahirap din ang mga </a:t>
            </a:r>
            <a:r>
              <a:rPr b="0" i="1" lang="en-PH" sz="1800" spc="-1" strike="noStrike">
                <a:solidFill>
                  <a:srgbClr val="000000"/>
                </a:solidFill>
                <a:latin typeface="Lato"/>
                <a:ea typeface="Arial;Arial"/>
              </a:rPr>
              <a:t>relief operation </a:t>
            </a:r>
            <a:r>
              <a:rPr b="0" lang="en-PH" sz="1800" spc="-1" strike="noStrike">
                <a:solidFill>
                  <a:srgbClr val="000000"/>
                </a:solidFill>
                <a:latin typeface="Lato"/>
                <a:ea typeface="Arial;Arial"/>
              </a:rPr>
              <a:t>at rehabilitasyon lalo na sa mga lugar na halos palubugin na ng baha, burahin na sa mapa ng pagsabog ng bulkan at matinding </a:t>
            </a:r>
            <a:r>
              <a:rPr b="0" i="1" lang="en-PH" sz="1800" spc="-1" strike="noStrike">
                <a:solidFill>
                  <a:srgbClr val="000000"/>
                </a:solidFill>
                <a:latin typeface="Lato"/>
                <a:ea typeface="Arial;Arial"/>
              </a:rPr>
              <a:t>landslide </a:t>
            </a:r>
            <a:r>
              <a:rPr b="0" lang="en-PH" sz="1800" spc="-1" strike="noStrike">
                <a:solidFill>
                  <a:srgbClr val="000000"/>
                </a:solidFill>
                <a:latin typeface="Lato"/>
                <a:ea typeface="Arial;Arial"/>
              </a:rPr>
              <a:t>o </a:t>
            </a:r>
            <a:r>
              <a:rPr b="0" i="1" lang="en-PH" sz="1800" spc="-1" strike="noStrike">
                <a:solidFill>
                  <a:srgbClr val="000000"/>
                </a:solidFill>
                <a:latin typeface="Lato"/>
                <a:ea typeface="Arial;Arial"/>
              </a:rPr>
              <a:t>mudslide</a:t>
            </a:r>
            <a:r>
              <a:rPr b="0" lang="en-PH" sz="1800" spc="-1" strike="noStrike">
                <a:solidFill>
                  <a:srgbClr val="000000"/>
                </a:solidFill>
                <a:latin typeface="Lato"/>
                <a:ea typeface="Arial;Arial"/>
              </a:rPr>
              <a:t>, bayuhin at iwasiwas ng matitinding bagyo, o ng iba pang kalamidad.</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0" name="Rectangle 3"/>
          <p:cNvSpPr/>
          <p:nvPr/>
        </p:nvSpPr>
        <p:spPr>
          <a:xfrm>
            <a:off x="-113040" y="572400"/>
            <a:ext cx="7852680" cy="1247400"/>
          </a:xfrm>
          <a:prstGeom prst="rect">
            <a:avLst/>
          </a:prstGeom>
          <a:gradFill rotWithShape="0">
            <a:gsLst>
              <a:gs pos="0">
                <a:srgbClr val="a7074b"/>
              </a:gs>
              <a:gs pos="100000">
                <a:srgbClr val="2a6099"/>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1" name="Rectangle 4"/>
          <p:cNvSpPr/>
          <p:nvPr/>
        </p:nvSpPr>
        <p:spPr>
          <a:xfrm>
            <a:off x="426960" y="527760"/>
            <a:ext cx="7671960" cy="1100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3600" spc="-1" strike="noStrike">
                <a:solidFill>
                  <a:srgbClr val="ffffff"/>
                </a:solidFill>
                <a:latin typeface="Montserrat Medium"/>
                <a:ea typeface="DejaVu Sans"/>
              </a:rPr>
              <a:t>Epekto ng mga Kalamidad na Nararanasan sa Pilipinas</a:t>
            </a:r>
            <a:endParaRPr b="0" lang="en-PH" sz="3600" spc="-1" strike="noStrike">
              <a:solidFill>
                <a:srgbClr val="000000"/>
              </a:solidFill>
              <a:latin typeface="Arial"/>
            </a:endParaRPr>
          </a:p>
          <a:p>
            <a:pPr>
              <a:lnSpc>
                <a:spcPct val="100000"/>
              </a:lnSpc>
            </a:pPr>
            <a:endParaRPr b="0" lang="en-PH" sz="1150" spc="-1" strike="noStrike">
              <a:solidFill>
                <a:srgbClr val="000000"/>
              </a:solidFill>
              <a:latin typeface="Arial"/>
            </a:endParaRPr>
          </a:p>
          <a:p>
            <a:pPr>
              <a:lnSpc>
                <a:spcPct val="100000"/>
              </a:lnSpc>
            </a:pPr>
            <a:endParaRPr b="0" lang="en-PH" sz="1800" spc="-1" strike="noStrike">
              <a:solidFill>
                <a:srgbClr val="000000"/>
              </a:solidFill>
              <a:latin typeface="Arial"/>
            </a:endParaRPr>
          </a:p>
        </p:txBody>
      </p:sp>
      <p:sp>
        <p:nvSpPr>
          <p:cNvPr id="142" name=""/>
          <p:cNvSpPr/>
          <p:nvPr/>
        </p:nvSpPr>
        <p:spPr>
          <a:xfrm>
            <a:off x="540000" y="2169000"/>
            <a:ext cx="10978920" cy="4197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pPr>
            <a:r>
              <a:rPr b="0" lang="en-PH" sz="1800" spc="-1" strike="noStrike">
                <a:solidFill>
                  <a:srgbClr val="000000"/>
                </a:solidFill>
                <a:latin typeface="Lato"/>
                <a:ea typeface="Arial;Arial"/>
              </a:rPr>
              <a:t>10. Maaaring bumagsak ang ekonomiya dahil sa abnormal na daloy nito dala ng pagsasara ng ilang industriya, negosyo, tindahan; kawalan ng hanapbuhay o kabuhayan dahil sinalanta ito ng kalamidad; at pagtigil sa pagbili ng mga pangangailangan dahil sa kawalan ng suweldo, pondo, o ayuda. </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3" name="Rectangle 15"/>
          <p:cNvSpPr/>
          <p:nvPr/>
        </p:nvSpPr>
        <p:spPr>
          <a:xfrm>
            <a:off x="-113040" y="572400"/>
            <a:ext cx="3890160" cy="65268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4" name="Rectangle 191"/>
          <p:cNvSpPr/>
          <p:nvPr/>
        </p:nvSpPr>
        <p:spPr>
          <a:xfrm>
            <a:off x="426960" y="527760"/>
            <a:ext cx="10246680" cy="1100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45" name="Rectangle 192"/>
          <p:cNvSpPr/>
          <p:nvPr/>
        </p:nvSpPr>
        <p:spPr>
          <a:xfrm>
            <a:off x="540000" y="231480"/>
            <a:ext cx="10133640" cy="11991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Pagsasanay</a:t>
            </a:r>
            <a:endParaRPr b="0" lang="en-PH" sz="3600" spc="-1" strike="noStrike">
              <a:solidFill>
                <a:srgbClr val="000000"/>
              </a:solidFill>
              <a:latin typeface="Arial"/>
            </a:endParaRPr>
          </a:p>
        </p:txBody>
      </p:sp>
      <p:sp>
        <p:nvSpPr>
          <p:cNvPr id="146" name="Rectangle 194"/>
          <p:cNvSpPr/>
          <p:nvPr/>
        </p:nvSpPr>
        <p:spPr>
          <a:xfrm>
            <a:off x="720000" y="1496160"/>
            <a:ext cx="10971720" cy="69480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47" name="Rectangle 195"/>
          <p:cNvSpPr/>
          <p:nvPr/>
        </p:nvSpPr>
        <p:spPr>
          <a:xfrm>
            <a:off x="900000" y="1550160"/>
            <a:ext cx="10662120" cy="222732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r>
              <a:rPr b="1" lang="en-PH" sz="1800" spc="-1" strike="noStrike">
                <a:solidFill>
                  <a:srgbClr val="000000"/>
                </a:solidFill>
                <a:latin typeface="Lato"/>
                <a:ea typeface="Arial;Arial"/>
              </a:rPr>
              <a:t>I. Panuto: </a:t>
            </a:r>
            <a:r>
              <a:rPr b="0" lang="en-PH" sz="1800" spc="-1" strike="noStrike">
                <a:solidFill>
                  <a:srgbClr val="000000"/>
                </a:solidFill>
                <a:latin typeface="Lato"/>
                <a:ea typeface="Arial;Arial"/>
              </a:rPr>
              <a:t>Tukuyin ang mga posibleng pinsalang dulot ng kalamidad.</a:t>
            </a:r>
            <a:endParaRPr b="0" lang="en-PH" sz="1800" spc="-1" strike="noStrike">
              <a:solidFill>
                <a:srgbClr val="000000"/>
              </a:solidFill>
              <a:latin typeface="Arial"/>
            </a:endParaRPr>
          </a:p>
          <a:p>
            <a:pPr>
              <a:lnSpc>
                <a:spcPct val="100000"/>
              </a:lnSpc>
            </a:pP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Arial;Arial"/>
              </a:rPr>
              <a:t>1. buhay</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Arial;Arial"/>
              </a:rPr>
              <a:t>2. ari-arian</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Arial;Arial"/>
              </a:rPr>
              <a:t>3. kabuhayan</a:t>
            </a:r>
            <a:endParaRPr b="0" lang="en-PH" sz="1800" spc="-1" strike="noStrike">
              <a:solidFill>
                <a:srgbClr val="000000"/>
              </a:solidFill>
              <a:latin typeface="Arial"/>
            </a:endParaRPr>
          </a:p>
          <a:p>
            <a:pPr>
              <a:lnSpc>
                <a:spcPct val="100000"/>
              </a:lnSpc>
              <a:spcBef>
                <a:spcPts val="567"/>
              </a:spcBef>
              <a:spcAft>
                <a:spcPts val="567"/>
              </a:spcAft>
            </a:pPr>
            <a:r>
              <a:rPr b="0" lang="en-PH" sz="1800" spc="-1" strike="noStrike">
                <a:solidFill>
                  <a:srgbClr val="000000"/>
                </a:solidFill>
                <a:latin typeface="Lato"/>
                <a:ea typeface="Arial;Arial"/>
              </a:rPr>
              <a:t>4. bansa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Rectangle 5"/>
          <p:cNvSpPr/>
          <p:nvPr/>
        </p:nvSpPr>
        <p:spPr>
          <a:xfrm>
            <a:off x="-113040" y="572400"/>
            <a:ext cx="5872680" cy="652680"/>
          </a:xfrm>
          <a:prstGeom prst="rect">
            <a:avLst/>
          </a:prstGeom>
          <a:gradFill rotWithShape="0">
            <a:gsLst>
              <a:gs pos="0">
                <a:srgbClr val="e8a202"/>
              </a:gs>
              <a:gs pos="100000">
                <a:srgbClr val="ffe994"/>
              </a:gs>
            </a:gsLst>
            <a:lin ang="16200000"/>
          </a:gradFill>
          <a:ln>
            <a:solidFill>
              <a:srgbClr val="ffffff"/>
            </a:solidFill>
          </a:ln>
          <a:effectLst>
            <a:outerShdw blurRad="39960" dir="5400000" dist="20160" rotWithShape="0">
              <a:srgbClr val="000000">
                <a:alpha val="38000"/>
              </a:srgbClr>
            </a:outerShdw>
          </a:effectLst>
        </p:spPr>
        <p:style>
          <a:lnRef idx="1">
            <a:schemeClr val="dk1"/>
          </a:lnRef>
          <a:fillRef idx="2">
            <a:schemeClr val="dk1"/>
          </a:fillRef>
          <a:effectRef idx="1">
            <a:schemeClr val="dk1"/>
          </a:effectRef>
          <a:fontRef idx="minor"/>
        </p:style>
        <p:txBody>
          <a:bodyPr lIns="90000" rIns="90000" tIns="45000" bIns="45000" anchor="ctr">
            <a:noAutofit/>
          </a:bodyPr>
          <a:p>
            <a:pPr>
              <a:lnSpc>
                <a:spcPct val="100000"/>
              </a:lnSpc>
            </a:pPr>
            <a:endParaRPr b="0" lang="en-PH" sz="1800" spc="-1" strike="noStrike">
              <a:solidFill>
                <a:srgbClr val="000000"/>
              </a:solidFill>
              <a:latin typeface="Arial"/>
              <a:ea typeface="DejaVu Sans"/>
            </a:endParaRPr>
          </a:p>
        </p:txBody>
      </p:sp>
      <p:sp>
        <p:nvSpPr>
          <p:cNvPr id="149" name="Rectangle 197"/>
          <p:cNvSpPr/>
          <p:nvPr/>
        </p:nvSpPr>
        <p:spPr>
          <a:xfrm>
            <a:off x="426960" y="527760"/>
            <a:ext cx="10246680" cy="110088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a typeface="DejaVu Sans"/>
            </a:endParaRPr>
          </a:p>
        </p:txBody>
      </p:sp>
      <p:sp>
        <p:nvSpPr>
          <p:cNvPr id="150" name="Rectangle 198"/>
          <p:cNvSpPr/>
          <p:nvPr/>
        </p:nvSpPr>
        <p:spPr>
          <a:xfrm>
            <a:off x="540000" y="231480"/>
            <a:ext cx="10133640" cy="1199160"/>
          </a:xfrm>
          <a:prstGeom prst="rect">
            <a:avLst/>
          </a:prstGeom>
          <a:noFill/>
          <a:ln w="0">
            <a:noFill/>
          </a:ln>
        </p:spPr>
        <p:style>
          <a:lnRef idx="0"/>
          <a:fillRef idx="0"/>
          <a:effectRef idx="0"/>
          <a:fontRef idx="minor"/>
        </p:style>
        <p:txBody>
          <a:bodyPr lIns="90000" rIns="90000" tIns="45000" bIns="45000" anchor="t">
            <a:noAutofit/>
          </a:bodyPr>
          <a:p>
            <a:pPr>
              <a:lnSpc>
                <a:spcPct val="100000"/>
              </a:lnSpc>
            </a:pPr>
            <a:endParaRPr b="0" lang="en-PH" sz="1800" spc="-1" strike="noStrike">
              <a:solidFill>
                <a:srgbClr val="000000"/>
              </a:solidFill>
              <a:latin typeface="Arial"/>
            </a:endParaRPr>
          </a:p>
          <a:p>
            <a:pPr>
              <a:lnSpc>
                <a:spcPct val="100000"/>
              </a:lnSpc>
            </a:pPr>
            <a:r>
              <a:rPr b="1" lang="en-PH" sz="3600" spc="-1" strike="noStrike">
                <a:solidFill>
                  <a:srgbClr val="ffffff"/>
                </a:solidFill>
                <a:latin typeface="Montserrat Medium"/>
                <a:ea typeface="Arial;Arial"/>
              </a:rPr>
              <a:t>Susi sa Pagwawasto:</a:t>
            </a:r>
            <a:endParaRPr b="0" lang="en-PH" sz="3600" spc="-1" strike="noStrike">
              <a:solidFill>
                <a:srgbClr val="000000"/>
              </a:solidFill>
              <a:latin typeface="Arial"/>
            </a:endParaRPr>
          </a:p>
        </p:txBody>
      </p:sp>
      <p:sp>
        <p:nvSpPr>
          <p:cNvPr id="151" name="Rectangle 199"/>
          <p:cNvSpPr/>
          <p:nvPr/>
        </p:nvSpPr>
        <p:spPr>
          <a:xfrm>
            <a:off x="722160" y="1644840"/>
            <a:ext cx="10256760" cy="6940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Bef>
                <a:spcPts val="567"/>
              </a:spcBef>
              <a:spcAft>
                <a:spcPts val="567"/>
              </a:spcAft>
            </a:pPr>
            <a:r>
              <a:rPr b="0" lang="en-PH" sz="1800" spc="-1" strike="noStrike">
                <a:solidFill>
                  <a:srgbClr val="000000"/>
                </a:solidFill>
                <a:latin typeface="Lato"/>
                <a:ea typeface="PingFang SC"/>
              </a:rPr>
              <a:t>1. Maaaring marami ang mamatay.</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PingFang SC"/>
              </a:rPr>
              <a:t>2. Marami ang masisirang ari-arian.</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PingFang SC"/>
              </a:rPr>
              <a:t>3. Mawawasak ang kabuhayan at impraestruktura.</a:t>
            </a:r>
            <a:endParaRPr b="0" lang="en-PH" sz="1800" spc="-1" strike="noStrike">
              <a:solidFill>
                <a:srgbClr val="000000"/>
              </a:solidFill>
              <a:latin typeface="Arial"/>
            </a:endParaRPr>
          </a:p>
          <a:p>
            <a:pPr algn="just">
              <a:lnSpc>
                <a:spcPct val="100000"/>
              </a:lnSpc>
              <a:spcBef>
                <a:spcPts val="567"/>
              </a:spcBef>
              <a:spcAft>
                <a:spcPts val="567"/>
              </a:spcAft>
            </a:pPr>
            <a:r>
              <a:rPr b="0" lang="en-PH" sz="1800" spc="-1" strike="noStrike">
                <a:solidFill>
                  <a:srgbClr val="000000"/>
                </a:solidFill>
                <a:latin typeface="Lato"/>
                <a:ea typeface="PingFang SC"/>
              </a:rPr>
              <a:t>4. Maaaring makaapekto ito sa ekonomiya ng bansa.</a:t>
            </a:r>
            <a:endParaRPr b="0" lang="en-PH" sz="1800" spc="-1" strike="noStrike">
              <a:solidFill>
                <a:srgbClr val="000000"/>
              </a:solidFill>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1_Custom Design">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1774</TotalTime>
  <Application>LibreOffice/7.4.2.3$MacOSX_X86_64 LibreOffice_project/382eef1f22670f7f4118c8c2dd222ec7ad009daf</Application>
  <AppVersion>15.0000</AppVersion>
  <Words>71</Words>
  <Paragraphs>6</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2023-04-04T12:45:05Z</dcterms:modified>
  <cp:revision>203</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i4>17</vt:i4>
  </property>
</Properties>
</file>