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7"/>
  </p:notesMasterIdLst>
  <p:sldIdLst>
    <p:sldId id="256" r:id="rId4"/>
    <p:sldId id="282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C3"/>
    <a:srgbClr val="BAE6FB"/>
    <a:srgbClr val="F2A01A"/>
    <a:srgbClr val="BBD4B1"/>
    <a:srgbClr val="4BAE43"/>
    <a:srgbClr val="005AAB"/>
    <a:srgbClr val="49AD42"/>
    <a:srgbClr val="77C466"/>
    <a:srgbClr val="9E7CB9"/>
    <a:srgbClr val="D8D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9"/>
    <p:restoredTop sz="95206"/>
  </p:normalViewPr>
  <p:slideViewPr>
    <p:cSldViewPr snapToGrid="0" snapToObjects="1">
      <p:cViewPr varScale="1">
        <p:scale>
          <a:sx n="125" d="100"/>
          <a:sy n="125" d="100"/>
        </p:scale>
        <p:origin x="5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365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Measuring Mass in Grams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1619-4ECA-CA40-8BDC-12A84E63F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PH" sz="2200" dirty="0"/>
              <a:t>The gram is another unit of mass.</a:t>
            </a:r>
          </a:p>
          <a:p>
            <a:pPr marL="0" indent="0">
              <a:buNone/>
            </a:pPr>
            <a:r>
              <a:rPr lang="en-PH" sz="2200" dirty="0"/>
              <a:t>This is a 1-gram mass.</a:t>
            </a:r>
          </a:p>
          <a:p>
            <a:pPr marL="0" indent="0">
              <a:buNone/>
            </a:pPr>
            <a:r>
              <a:rPr lang="en-PH" sz="2200" dirty="0"/>
              <a:t>It is lighter than 1 kg.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PH" sz="2200" dirty="0"/>
              <a:t>The candy has a mass of 1 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PH" sz="2200" dirty="0"/>
              <a:t>The mass of the butter is 250 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sz="2200" dirty="0"/>
              <a:t>Each small marking on the scale stands for 10 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2BD191-5710-FF42-BE00-2492FDD69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83" y="1991361"/>
            <a:ext cx="2313940" cy="13369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0C5896-BD50-7548-A6DA-873AD953B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373" y="3627244"/>
            <a:ext cx="1689959" cy="17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11702</TotalTime>
  <Words>26</Words>
  <Application>Microsoft Macintosh PowerPoint</Application>
  <PresentationFormat>Widescreen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1195</cp:revision>
  <cp:lastPrinted>2023-03-16T06:30:06Z</cp:lastPrinted>
  <dcterms:created xsi:type="dcterms:W3CDTF">2019-04-16T02:10:14Z</dcterms:created>
  <dcterms:modified xsi:type="dcterms:W3CDTF">2023-09-13T08:49:34Z</dcterms:modified>
</cp:coreProperties>
</file>