
<file path=[Content_Types].xml><?xml version="1.0" encoding="utf-8"?>
<Types xmlns="http://schemas.openxmlformats.org/package/2006/content-types">
  <Default Extension="xml" ContentType="application/xml"/>
  <Default Extension="rels" ContentType="application/vnd.openxmlformats-package.relationships+xml"/>
  <Default Extension="png" ContentType="image/png"/>
  <Default Extension="jpeg" ContentType="image/jpeg"/>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_rels/.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_rels/slideMaster3.xml.rels" ContentType="application/vnd.openxmlformats-package.relationships+xml"/>
  <Override PartName="/ppt/slideMasters/_rels/slideMaster1.xml.rels" ContentType="application/vnd.openxmlformats-package.relationships+xml"/>
  <Override PartName="/ppt/slideMasters/_rels/slideMaster2.xml.rels" ContentType="application/vnd.openxmlformats-package.relationships+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_rels/presentation.xml.rels" ContentType="application/vnd.openxmlformats-package.relationships+xml"/>
  <Override PartName="/ppt/media/image1.png" ContentType="image/png"/>
  <Override PartName="/ppt/media/image2.png" ContentType="image/png"/>
  <Override PartName="/ppt/media/image3.png" ContentType="image/png"/>
  <Override PartName="/ppt/media/image4.png" ContentType="image/png"/>
  <Override PartName="/ppt/media/image5.png" ContentType="image/png"/>
  <Override PartName="/ppt/media/image6.png" ContentType="image/png"/>
  <Override PartName="/ppt/presProps.xml" ContentType="application/vnd.openxmlformats-officedocument.presentationml.presProps+xml"/>
  <Override PartName="/ppt/slideLayouts/slideLayout19.xml" ContentType="application/vnd.openxmlformats-officedocument.presentationml.slideLayout+xml"/>
  <Override PartName="/ppt/slideLayouts/slideLayout8.xml" ContentType="application/vnd.openxmlformats-officedocument.presentationml.slideLayout+xml"/>
  <Override PartName="/ppt/slideLayouts/slideLayout17.xml" ContentType="application/vnd.openxmlformats-officedocument.presentationml.slideLayout+xml"/>
  <Override PartName="/ppt/slideLayouts/slideLayout20.xml" ContentType="application/vnd.openxmlformats-officedocument.presentationml.slideLayout+xml"/>
  <Override PartName="/ppt/slideLayouts/slideLayout9.xml" ContentType="application/vnd.openxmlformats-officedocument.presentationml.slideLayout+xml"/>
  <Override PartName="/ppt/slideLayouts/slideLayout18.xml" ContentType="application/vnd.openxmlformats-officedocument.presentationml.slideLayout+xml"/>
  <Override PartName="/ppt/slideLayouts/slideLayout21.xml" ContentType="application/vnd.openxmlformats-officedocument.presentationml.slideLayout+xml"/>
  <Override PartName="/ppt/slideLayouts/slideLayout10.xml" ContentType="application/vnd.openxmlformats-officedocument.presentationml.slideLayout+xml"/>
  <Override PartName="/ppt/slideLayouts/slideLayout1.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1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13.xml" ContentType="application/vnd.openxmlformats-officedocument.presentationml.slideLayout+xml"/>
  <Override PartName="/ppt/slideLayouts/_rels/slideLayout34.xml.rels" ContentType="application/vnd.openxmlformats-package.relationships+xml"/>
  <Override PartName="/ppt/slideLayouts/_rels/slideLayout33.xml.rels" ContentType="application/vnd.openxmlformats-package.relationships+xml"/>
  <Override PartName="/ppt/slideLayouts/_rels/slideLayout9.xml.rels" ContentType="application/vnd.openxmlformats-package.relationships+xml"/>
  <Override PartName="/ppt/slideLayouts/_rels/slideLayout32.xml.rels" ContentType="application/vnd.openxmlformats-package.relationships+xml"/>
  <Override PartName="/ppt/slideLayouts/_rels/slideLayout21.xml.rels" ContentType="application/vnd.openxmlformats-package.relationships+xml"/>
  <Override PartName="/ppt/slideLayouts/_rels/slideLayout24.xml.rels" ContentType="application/vnd.openxmlformats-package.relationships+xml"/>
  <Override PartName="/ppt/slideLayouts/_rels/slideLayout16.xml.rels" ContentType="application/vnd.openxmlformats-package.relationships+xml"/>
  <Override PartName="/ppt/slideLayouts/_rels/slideLayout31.xml.rels" ContentType="application/vnd.openxmlformats-package.relationships+xml"/>
  <Override PartName="/ppt/slideLayouts/_rels/slideLayout20.xml.rels" ContentType="application/vnd.openxmlformats-package.relationships+xml"/>
  <Override PartName="/ppt/slideLayouts/_rels/slideLayout23.xml.rels" ContentType="application/vnd.openxmlformats-package.relationships+xml"/>
  <Override PartName="/ppt/slideLayouts/_rels/slideLayout15.xml.rels" ContentType="application/vnd.openxmlformats-package.relationships+xml"/>
  <Override PartName="/ppt/slideLayouts/_rels/slideLayout30.xml.rels" ContentType="application/vnd.openxmlformats-package.relationships+xml"/>
  <Override PartName="/ppt/slideLayouts/_rels/slideLayout29.xml.rels" ContentType="application/vnd.openxmlformats-package.relationships+xml"/>
  <Override PartName="/ppt/slideLayouts/_rels/slideLayout22.xml.rels" ContentType="application/vnd.openxmlformats-package.relationships+xml"/>
  <Override PartName="/ppt/slideLayouts/_rels/slideLayout14.xml.rels" ContentType="application/vnd.openxmlformats-package.relationships+xml"/>
  <Override PartName="/ppt/slideLayouts/_rels/slideLayout28.xml.rels" ContentType="application/vnd.openxmlformats-package.relationships+xml"/>
  <Override PartName="/ppt/slideLayouts/_rels/slideLayout36.xml.rels" ContentType="application/vnd.openxmlformats-package.relationships+xml"/>
  <Override PartName="/ppt/slideLayouts/_rels/slideLayout7.xml.rels" ContentType="application/vnd.openxmlformats-package.relationships+xml"/>
  <Override PartName="/ppt/slideLayouts/_rels/slideLayout6.xml.rels" ContentType="application/vnd.openxmlformats-package.relationships+xml"/>
  <Override PartName="/ppt/slideLayouts/_rels/slideLayout5.xml.rels" ContentType="application/vnd.openxmlformats-package.relationships+xml"/>
  <Override PartName="/ppt/slideLayouts/_rels/slideLayout4.xml.rels" ContentType="application/vnd.openxmlformats-package.relationships+xml"/>
  <Override PartName="/ppt/slideLayouts/_rels/slideLayout27.xml.rels" ContentType="application/vnd.openxmlformats-package.relationships+xml"/>
  <Override PartName="/ppt/slideLayouts/_rels/slideLayout13.xml.rels" ContentType="application/vnd.openxmlformats-package.relationships+xml"/>
  <Override PartName="/ppt/slideLayouts/_rels/slideLayout35.xml.rels" ContentType="application/vnd.openxmlformats-package.relationships+xml"/>
  <Override PartName="/ppt/slideLayouts/_rels/slideLayout3.xml.rels" ContentType="application/vnd.openxmlformats-package.relationships+xml"/>
  <Override PartName="/ppt/slideLayouts/_rels/slideLayout2.xml.rels" ContentType="application/vnd.openxmlformats-package.relationships+xml"/>
  <Override PartName="/ppt/slideLayouts/_rels/slideLayout8.xml.rels" ContentType="application/vnd.openxmlformats-package.relationships+xml"/>
  <Override PartName="/ppt/slideLayouts/_rels/slideLayout1.xml.rels" ContentType="application/vnd.openxmlformats-package.relationships+xml"/>
  <Override PartName="/ppt/slideLayouts/_rels/slideLayout12.xml.rels" ContentType="application/vnd.openxmlformats-package.relationships+xml"/>
  <Override PartName="/ppt/slideLayouts/_rels/slideLayout19.xml.rels" ContentType="application/vnd.openxmlformats-package.relationships+xml"/>
  <Override PartName="/ppt/slideLayouts/_rels/slideLayout25.xml.rels" ContentType="application/vnd.openxmlformats-package.relationships+xml"/>
  <Override PartName="/ppt/slideLayouts/_rels/slideLayout10.xml.rels" ContentType="application/vnd.openxmlformats-package.relationships+xml"/>
  <Override PartName="/ppt/slideLayouts/_rels/slideLayout17.xml.rels" ContentType="application/vnd.openxmlformats-package.relationships+xml"/>
  <Override PartName="/ppt/slideLayouts/_rels/slideLayout26.xml.rels" ContentType="application/vnd.openxmlformats-package.relationships+xml"/>
  <Override PartName="/ppt/slideLayouts/_rels/slideLayout18.xml.rels" ContentType="application/vnd.openxmlformats-package.relationships+xml"/>
  <Override PartName="/ppt/slideLayouts/_rels/slideLayout11.xml.rels" ContentType="application/vnd.openxmlformats-package.relationships+xml"/>
  <Override PartName="/ppt/slideLayouts/slideLayout5.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6.xml" ContentType="application/vnd.openxmlformats-officedocument.presentationml.slideLayout+xml"/>
  <Override PartName="/ppt/slideLayouts/slideLayout16.xml" ContentType="application/vnd.openxmlformats-officedocument.presentationml.slideLayout+xml"/>
  <Override PartName="/ppt/slideLayouts/slideLayout7.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26.xml" ContentType="application/vnd.openxmlformats-officedocument.presentationml.slideLayout+xml"/>
  <Override PartName="/ppt/slideLayouts/slideLayout32.xml" ContentType="application/vnd.openxmlformats-officedocument.presentationml.slideLayout+xml"/>
  <Override PartName="/ppt/slideLayouts/slideLayout27.xml" ContentType="application/vnd.openxmlformats-officedocument.presentationml.slideLayout+xml"/>
  <Override PartName="/ppt/slideLayouts/slideLayout33.xml" ContentType="application/vnd.openxmlformats-officedocument.presentationml.slideLayout+xml"/>
  <Override PartName="/ppt/slideLayouts/slideLayout28.xml" ContentType="application/vnd.openxmlformats-officedocument.presentationml.slideLayout+xml"/>
  <Override PartName="/ppt/slideLayouts/slideLayout34.xml" ContentType="application/vnd.openxmlformats-officedocument.presentationml.slideLayout+xml"/>
  <Override PartName="/ppt/slideLayouts/slideLayout29.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s/_rels/slide12.xml.rels" ContentType="application/vnd.openxmlformats-package.relationships+xml"/>
  <Override PartName="/ppt/slides/_rels/slide11.xml.rels" ContentType="application/vnd.openxmlformats-package.relationships+xml"/>
  <Override PartName="/ppt/slides/_rels/slide10.xml.rels" ContentType="application/vnd.openxmlformats-package.relationships+xml"/>
  <Override PartName="/ppt/slides/_rels/slide1.xml.rels" ContentType="application/vnd.openxmlformats-package.relationships+xml"/>
  <Override PartName="/ppt/slides/_rels/slide8.xml.rels" ContentType="application/vnd.openxmlformats-package.relationships+xml"/>
  <Override PartName="/ppt/slides/_rels/slide7.xml.rels" ContentType="application/vnd.openxmlformats-package.relationships+xml"/>
  <Override PartName="/ppt/slides/_rels/slide6.xml.rels" ContentType="application/vnd.openxmlformats-package.relationships+xml"/>
  <Override PartName="/ppt/slides/_rels/slide2.xml.rels" ContentType="application/vnd.openxmlformats-package.relationships+xml"/>
  <Override PartName="/ppt/slides/_rels/slide9.xml.rels" ContentType="application/vnd.openxmlformats-package.relationships+xml"/>
  <Override PartName="/ppt/slides/_rels/slide4.xml.rels" ContentType="application/vnd.openxmlformats-package.relationships+xml"/>
  <Override PartName="/ppt/slides/_rels/slide5.xml.rels" ContentType="application/vnd.openxmlformats-package.relationships+xml"/>
  <Override PartName="/ppt/slides/_rels/slide3.xml.rels" ContentType="application/vnd.openxmlformats-package.relationships+xml"/>
  <Override PartName="/ppt/slides/slide1.xml" ContentType="application/vnd.openxmlformats-officedocument.presentationml.slide+xml"/>
  <Override PartName="/ppt/slides/slide10.xml" ContentType="application/vnd.openxmlformats-officedocument.presentationml.slide+xml"/>
  <Override PartName="/ppt/slides/slide2.xml" ContentType="application/vnd.openxmlformats-officedocument.presentationml.slide+xml"/>
  <Override PartName="/ppt/slides/slide11.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3.xml" ContentType="application/vnd.openxmlformats-officedocument.presentationml.slide+xml"/>
  <Override PartName="/ppt/slides/slide12.xml" ContentType="application/vnd.openxmlformats-officedocument.presentationml.slide+xml"/>
</Types>
</file>

<file path=_rels/.rels><?xml version="1.0" encoding="UTF-8"?>
<Relationships xmlns="http://schemas.openxmlformats.org/package/2006/relationships"><Relationship Id="rId1" Type="http://schemas.openxmlformats.org/package/2006/relationships/metadata/core-properties" Target="docProps/core.xml"/><Relationship Id="rId2" Type="http://schemas.openxmlformats.org/officeDocument/2006/relationships/extended-properties" Target="docProps/app.xml"/><Relationship Id="rId3" Type="http://schemas.openxmlformats.org/officeDocument/2006/relationships/custom-properties" Target="docProps/custom.xml"/><Relationship Id="rId4" Type="http://schemas.openxmlformats.org/officeDocument/2006/relationships/officeDocument" Target="ppt/presentation.xml"/>
</Relationships>
</file>

<file path=ppt/presentation.xml><?xml version="1.0" encoding="utf-8"?>
<p:presentation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sldMasterIdLst>
    <p:sldMasterId id="2147483648" r:id="rId2"/>
    <p:sldMasterId id="2147483661" r:id="rId3"/>
    <p:sldMasterId id="2147483674" r:id="rId4"/>
  </p:sld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Lst>
  <p:sldSz cx="12192000" cy="6858000"/>
  <p:notesSz cx="7772400" cy="10058400"/>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ationPr>
</file>

<file path=ppt/_rels/presentation.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slideMaster" Target="slideMasters/slideMaster1.xml"/><Relationship Id="rId3" Type="http://schemas.openxmlformats.org/officeDocument/2006/relationships/slideMaster" Target="slideMasters/slideMaster2.xml"/><Relationship Id="rId4" Type="http://schemas.openxmlformats.org/officeDocument/2006/relationships/slideMaster" Target="slideMasters/slideMaster3.xml"/><Relationship Id="rId5" Type="http://schemas.openxmlformats.org/officeDocument/2006/relationships/slide" Target="slides/slide1.xml"/><Relationship Id="rId6" Type="http://schemas.openxmlformats.org/officeDocument/2006/relationships/slide" Target="slides/slide2.xml"/><Relationship Id="rId7" Type="http://schemas.openxmlformats.org/officeDocument/2006/relationships/slide" Target="slides/slide3.xml"/><Relationship Id="rId8" Type="http://schemas.openxmlformats.org/officeDocument/2006/relationships/slide" Target="slides/slide4.xml"/><Relationship Id="rId9" Type="http://schemas.openxmlformats.org/officeDocument/2006/relationships/slide" Target="slides/slide5.xml"/><Relationship Id="rId10" Type="http://schemas.openxmlformats.org/officeDocument/2006/relationships/slide" Target="slides/slide6.xml"/><Relationship Id="rId11" Type="http://schemas.openxmlformats.org/officeDocument/2006/relationships/slide" Target="slides/slide7.xml"/><Relationship Id="rId12" Type="http://schemas.openxmlformats.org/officeDocument/2006/relationships/slide" Target="slides/slide8.xml"/><Relationship Id="rId13" Type="http://schemas.openxmlformats.org/officeDocument/2006/relationships/slide" Target="slides/slide9.xml"/><Relationship Id="rId14" Type="http://schemas.openxmlformats.org/officeDocument/2006/relationships/slide" Target="slides/slide10.xml"/><Relationship Id="rId15" Type="http://schemas.openxmlformats.org/officeDocument/2006/relationships/slide" Target="slides/slide11.xml"/><Relationship Id="rId16" Type="http://schemas.openxmlformats.org/officeDocument/2006/relationships/slide" Target="slides/slide12.xml"/><Relationship Id="rId17" Type="http://schemas.openxmlformats.org/officeDocument/2006/relationships/presProps" Target="presProps.xml"/>
</Relationships>
</file>

<file path=ppt/slideLayouts/_rels/slideLayout1.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0.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1.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2.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3.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4.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5.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6.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7.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8.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9.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20.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1.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2.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3.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4.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5.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6.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7.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8.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9.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30.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1.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2.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3.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4.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5.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6.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4.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5.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6.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7.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8.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9.xml.rels><?xml version="1.0" encoding="UTF-8"?>
<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1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27"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28" name="PlaceHolder 2"/>
          <p:cNvSpPr>
            <a:spLocks noGrp="1"/>
          </p:cNvSpPr>
          <p:nvPr>
            <p:ph/>
          </p:nvPr>
        </p:nvSpPr>
        <p:spPr>
          <a:xfrm>
            <a:off x="609480" y="1604520"/>
            <a:ext cx="109724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29" name="PlaceHolder 3"/>
          <p:cNvSpPr>
            <a:spLocks noGrp="1"/>
          </p:cNvSpPr>
          <p:nvPr>
            <p:ph/>
          </p:nvPr>
        </p:nvSpPr>
        <p:spPr>
          <a:xfrm>
            <a:off x="609480" y="3682080"/>
            <a:ext cx="1097244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1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30"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31"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32"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33" name="PlaceHolder 4"/>
          <p:cNvSpPr>
            <a:spLocks noGrp="1"/>
          </p:cNvSpPr>
          <p:nvPr>
            <p:ph/>
          </p:nvPr>
        </p:nvSpPr>
        <p:spPr>
          <a:xfrm>
            <a:off x="60948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34" name="PlaceHolder 5"/>
          <p:cNvSpPr>
            <a:spLocks noGrp="1"/>
          </p:cNvSpPr>
          <p:nvPr>
            <p:ph/>
          </p:nvPr>
        </p:nvSpPr>
        <p:spPr>
          <a:xfrm>
            <a:off x="623196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1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35"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36" name="PlaceHolder 2"/>
          <p:cNvSpPr>
            <a:spLocks noGrp="1"/>
          </p:cNvSpPr>
          <p:nvPr>
            <p:ph/>
          </p:nvPr>
        </p:nvSpPr>
        <p:spPr>
          <a:xfrm>
            <a:off x="609480" y="160452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37" name="PlaceHolder 3"/>
          <p:cNvSpPr>
            <a:spLocks noGrp="1"/>
          </p:cNvSpPr>
          <p:nvPr>
            <p:ph/>
          </p:nvPr>
        </p:nvSpPr>
        <p:spPr>
          <a:xfrm>
            <a:off x="4319640" y="160452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38" name="PlaceHolder 4"/>
          <p:cNvSpPr>
            <a:spLocks noGrp="1"/>
          </p:cNvSpPr>
          <p:nvPr>
            <p:ph/>
          </p:nvPr>
        </p:nvSpPr>
        <p:spPr>
          <a:xfrm>
            <a:off x="8029800" y="160452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39" name="PlaceHolder 5"/>
          <p:cNvSpPr>
            <a:spLocks noGrp="1"/>
          </p:cNvSpPr>
          <p:nvPr>
            <p:ph/>
          </p:nvPr>
        </p:nvSpPr>
        <p:spPr>
          <a:xfrm>
            <a:off x="609480" y="368208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40" name="PlaceHolder 6"/>
          <p:cNvSpPr>
            <a:spLocks noGrp="1"/>
          </p:cNvSpPr>
          <p:nvPr>
            <p:ph/>
          </p:nvPr>
        </p:nvSpPr>
        <p:spPr>
          <a:xfrm>
            <a:off x="4319640" y="368208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41" name="PlaceHolder 7"/>
          <p:cNvSpPr>
            <a:spLocks noGrp="1"/>
          </p:cNvSpPr>
          <p:nvPr>
            <p:ph/>
          </p:nvPr>
        </p:nvSpPr>
        <p:spPr>
          <a:xfrm>
            <a:off x="8029800" y="3682080"/>
            <a:ext cx="353304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1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1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49"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50" name="PlaceHolder 2"/>
          <p:cNvSpPr>
            <a:spLocks noGrp="1"/>
          </p:cNvSpPr>
          <p:nvPr>
            <p:ph type="subTitle"/>
          </p:nvPr>
        </p:nvSpPr>
        <p:spPr>
          <a:xfrm>
            <a:off x="609480" y="1604520"/>
            <a:ext cx="10972440" cy="3977280"/>
          </a:xfrm>
          <a:prstGeom prst="rect">
            <a:avLst/>
          </a:prstGeom>
          <a:noFill/>
          <a:ln w="0">
            <a:noFill/>
          </a:ln>
        </p:spPr>
        <p:txBody>
          <a:bodyPr lIns="0" rIns="0" tIns="0" bIns="0" anchor="ctr">
            <a:noAutofit/>
          </a:bodyPr>
          <a:p>
            <a:pPr algn="ctr">
              <a:buNone/>
            </a:pPr>
            <a:endParaRPr b="0" lang="en-PH" sz="3200" spc="-1" strike="noStrike">
              <a:latin typeface="Arial"/>
            </a:endParaRPr>
          </a:p>
        </p:txBody>
      </p:sp>
    </p:spTree>
  </p:cSld>
</p:sldLayout>
</file>

<file path=ppt/slideLayouts/slideLayout1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51"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52" name="PlaceHolder 2"/>
          <p:cNvSpPr>
            <a:spLocks noGrp="1"/>
          </p:cNvSpPr>
          <p:nvPr>
            <p:ph/>
          </p:nvPr>
        </p:nvSpPr>
        <p:spPr>
          <a:xfrm>
            <a:off x="609480" y="1604520"/>
            <a:ext cx="10972440" cy="397728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1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53"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54" name="PlaceHolder 2"/>
          <p:cNvSpPr>
            <a:spLocks noGrp="1"/>
          </p:cNvSpPr>
          <p:nvPr>
            <p:ph/>
          </p:nvPr>
        </p:nvSpPr>
        <p:spPr>
          <a:xfrm>
            <a:off x="60948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
        <p:nvSpPr>
          <p:cNvPr id="55" name="PlaceHolder 3"/>
          <p:cNvSpPr>
            <a:spLocks noGrp="1"/>
          </p:cNvSpPr>
          <p:nvPr>
            <p:ph/>
          </p:nvPr>
        </p:nvSpPr>
        <p:spPr>
          <a:xfrm>
            <a:off x="623196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1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56"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Tree>
  </p:cSld>
</p:sldLayout>
</file>

<file path=ppt/slideLayouts/slideLayout1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57" name="PlaceHolder 1"/>
          <p:cNvSpPr>
            <a:spLocks noGrp="1"/>
          </p:cNvSpPr>
          <p:nvPr>
            <p:ph type="subTitle"/>
          </p:nvPr>
        </p:nvSpPr>
        <p:spPr>
          <a:xfrm>
            <a:off x="609480" y="273600"/>
            <a:ext cx="10972440" cy="5307840"/>
          </a:xfrm>
          <a:prstGeom prst="rect">
            <a:avLst/>
          </a:prstGeom>
          <a:noFill/>
          <a:ln w="0">
            <a:noFill/>
          </a:ln>
        </p:spPr>
        <p:txBody>
          <a:bodyPr lIns="0" rIns="0" tIns="0" bIns="0" anchor="ctr">
            <a:noAutofit/>
          </a:bodyPr>
          <a:p>
            <a:pPr algn="ctr">
              <a:buNone/>
            </a:pPr>
            <a:endParaRPr b="0" lang="en-PH" sz="3200" spc="-1" strike="noStrike">
              <a:latin typeface="Arial"/>
            </a:endParaRPr>
          </a:p>
        </p:txBody>
      </p:sp>
    </p:spTree>
  </p:cSld>
</p:sldLayout>
</file>

<file path=ppt/slideLayouts/slideLayout1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58"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59"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60" name="PlaceHolder 3"/>
          <p:cNvSpPr>
            <a:spLocks noGrp="1"/>
          </p:cNvSpPr>
          <p:nvPr>
            <p:ph/>
          </p:nvPr>
        </p:nvSpPr>
        <p:spPr>
          <a:xfrm>
            <a:off x="623196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
        <p:nvSpPr>
          <p:cNvPr id="61" name="PlaceHolder 4"/>
          <p:cNvSpPr>
            <a:spLocks noGrp="1"/>
          </p:cNvSpPr>
          <p:nvPr>
            <p:ph/>
          </p:nvPr>
        </p:nvSpPr>
        <p:spPr>
          <a:xfrm>
            <a:off x="60948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6"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7" name="PlaceHolder 2"/>
          <p:cNvSpPr>
            <a:spLocks noGrp="1"/>
          </p:cNvSpPr>
          <p:nvPr>
            <p:ph type="subTitle"/>
          </p:nvPr>
        </p:nvSpPr>
        <p:spPr>
          <a:xfrm>
            <a:off x="609480" y="1604520"/>
            <a:ext cx="10972440" cy="3977280"/>
          </a:xfrm>
          <a:prstGeom prst="rect">
            <a:avLst/>
          </a:prstGeom>
          <a:noFill/>
          <a:ln w="0">
            <a:noFill/>
          </a:ln>
        </p:spPr>
        <p:txBody>
          <a:bodyPr lIns="0" rIns="0" tIns="0" bIns="0" anchor="ctr">
            <a:noAutofit/>
          </a:bodyPr>
          <a:p>
            <a:pPr algn="ctr">
              <a:buNone/>
            </a:pPr>
            <a:endParaRPr b="0" lang="en-PH" sz="3200" spc="-1" strike="noStrike">
              <a:latin typeface="Arial"/>
            </a:endParaRPr>
          </a:p>
        </p:txBody>
      </p:sp>
    </p:spTree>
  </p:cSld>
</p:sldLayout>
</file>

<file path=ppt/slideLayouts/slideLayout2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62"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63" name="PlaceHolder 2"/>
          <p:cNvSpPr>
            <a:spLocks noGrp="1"/>
          </p:cNvSpPr>
          <p:nvPr>
            <p:ph/>
          </p:nvPr>
        </p:nvSpPr>
        <p:spPr>
          <a:xfrm>
            <a:off x="60948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
        <p:nvSpPr>
          <p:cNvPr id="64"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65" name="PlaceHolder 4"/>
          <p:cNvSpPr>
            <a:spLocks noGrp="1"/>
          </p:cNvSpPr>
          <p:nvPr>
            <p:ph/>
          </p:nvPr>
        </p:nvSpPr>
        <p:spPr>
          <a:xfrm>
            <a:off x="623196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2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66"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67"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68"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69" name="PlaceHolder 4"/>
          <p:cNvSpPr>
            <a:spLocks noGrp="1"/>
          </p:cNvSpPr>
          <p:nvPr>
            <p:ph/>
          </p:nvPr>
        </p:nvSpPr>
        <p:spPr>
          <a:xfrm>
            <a:off x="609480" y="3682080"/>
            <a:ext cx="1097244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2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70"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71" name="PlaceHolder 2"/>
          <p:cNvSpPr>
            <a:spLocks noGrp="1"/>
          </p:cNvSpPr>
          <p:nvPr>
            <p:ph/>
          </p:nvPr>
        </p:nvSpPr>
        <p:spPr>
          <a:xfrm>
            <a:off x="609480" y="1604520"/>
            <a:ext cx="109724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72" name="PlaceHolder 3"/>
          <p:cNvSpPr>
            <a:spLocks noGrp="1"/>
          </p:cNvSpPr>
          <p:nvPr>
            <p:ph/>
          </p:nvPr>
        </p:nvSpPr>
        <p:spPr>
          <a:xfrm>
            <a:off x="609480" y="3682080"/>
            <a:ext cx="1097244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2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73"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74"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75"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76" name="PlaceHolder 4"/>
          <p:cNvSpPr>
            <a:spLocks noGrp="1"/>
          </p:cNvSpPr>
          <p:nvPr>
            <p:ph/>
          </p:nvPr>
        </p:nvSpPr>
        <p:spPr>
          <a:xfrm>
            <a:off x="60948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77" name="PlaceHolder 5"/>
          <p:cNvSpPr>
            <a:spLocks noGrp="1"/>
          </p:cNvSpPr>
          <p:nvPr>
            <p:ph/>
          </p:nvPr>
        </p:nvSpPr>
        <p:spPr>
          <a:xfrm>
            <a:off x="623196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2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78"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79" name="PlaceHolder 2"/>
          <p:cNvSpPr>
            <a:spLocks noGrp="1"/>
          </p:cNvSpPr>
          <p:nvPr>
            <p:ph/>
          </p:nvPr>
        </p:nvSpPr>
        <p:spPr>
          <a:xfrm>
            <a:off x="609480" y="160452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80" name="PlaceHolder 3"/>
          <p:cNvSpPr>
            <a:spLocks noGrp="1"/>
          </p:cNvSpPr>
          <p:nvPr>
            <p:ph/>
          </p:nvPr>
        </p:nvSpPr>
        <p:spPr>
          <a:xfrm>
            <a:off x="4319640" y="160452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81" name="PlaceHolder 4"/>
          <p:cNvSpPr>
            <a:spLocks noGrp="1"/>
          </p:cNvSpPr>
          <p:nvPr>
            <p:ph/>
          </p:nvPr>
        </p:nvSpPr>
        <p:spPr>
          <a:xfrm>
            <a:off x="8029800" y="160452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82" name="PlaceHolder 5"/>
          <p:cNvSpPr>
            <a:spLocks noGrp="1"/>
          </p:cNvSpPr>
          <p:nvPr>
            <p:ph/>
          </p:nvPr>
        </p:nvSpPr>
        <p:spPr>
          <a:xfrm>
            <a:off x="609480" y="368208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83" name="PlaceHolder 6"/>
          <p:cNvSpPr>
            <a:spLocks noGrp="1"/>
          </p:cNvSpPr>
          <p:nvPr>
            <p:ph/>
          </p:nvPr>
        </p:nvSpPr>
        <p:spPr>
          <a:xfrm>
            <a:off x="4319640" y="368208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84" name="PlaceHolder 7"/>
          <p:cNvSpPr>
            <a:spLocks noGrp="1"/>
          </p:cNvSpPr>
          <p:nvPr>
            <p:ph/>
          </p:nvPr>
        </p:nvSpPr>
        <p:spPr>
          <a:xfrm>
            <a:off x="8029800" y="3682080"/>
            <a:ext cx="353304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2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2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88"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89" name="PlaceHolder 2"/>
          <p:cNvSpPr>
            <a:spLocks noGrp="1"/>
          </p:cNvSpPr>
          <p:nvPr>
            <p:ph type="subTitle"/>
          </p:nvPr>
        </p:nvSpPr>
        <p:spPr>
          <a:xfrm>
            <a:off x="609480" y="1604520"/>
            <a:ext cx="10972440" cy="3977280"/>
          </a:xfrm>
          <a:prstGeom prst="rect">
            <a:avLst/>
          </a:prstGeom>
          <a:noFill/>
          <a:ln w="0">
            <a:noFill/>
          </a:ln>
        </p:spPr>
        <p:txBody>
          <a:bodyPr lIns="0" rIns="0" tIns="0" bIns="0" anchor="ctr">
            <a:noAutofit/>
          </a:bodyPr>
          <a:p>
            <a:pPr algn="ctr">
              <a:buNone/>
            </a:pPr>
            <a:endParaRPr b="0" lang="en-PH" sz="3200" spc="-1" strike="noStrike">
              <a:latin typeface="Arial"/>
            </a:endParaRPr>
          </a:p>
        </p:txBody>
      </p:sp>
    </p:spTree>
  </p:cSld>
</p:sldLayout>
</file>

<file path=ppt/slideLayouts/slideLayout2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90"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91" name="PlaceHolder 2"/>
          <p:cNvSpPr>
            <a:spLocks noGrp="1"/>
          </p:cNvSpPr>
          <p:nvPr>
            <p:ph/>
          </p:nvPr>
        </p:nvSpPr>
        <p:spPr>
          <a:xfrm>
            <a:off x="609480" y="1604520"/>
            <a:ext cx="10972440" cy="397728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2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92"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93" name="PlaceHolder 2"/>
          <p:cNvSpPr>
            <a:spLocks noGrp="1"/>
          </p:cNvSpPr>
          <p:nvPr>
            <p:ph/>
          </p:nvPr>
        </p:nvSpPr>
        <p:spPr>
          <a:xfrm>
            <a:off x="60948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
        <p:nvSpPr>
          <p:cNvPr id="94" name="PlaceHolder 3"/>
          <p:cNvSpPr>
            <a:spLocks noGrp="1"/>
          </p:cNvSpPr>
          <p:nvPr>
            <p:ph/>
          </p:nvPr>
        </p:nvSpPr>
        <p:spPr>
          <a:xfrm>
            <a:off x="623196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2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95"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Tree>
  </p:cSld>
</p:sldLayout>
</file>

<file path=ppt/slideLayouts/slideLayout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8"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9" name="PlaceHolder 2"/>
          <p:cNvSpPr>
            <a:spLocks noGrp="1"/>
          </p:cNvSpPr>
          <p:nvPr>
            <p:ph/>
          </p:nvPr>
        </p:nvSpPr>
        <p:spPr>
          <a:xfrm>
            <a:off x="609480" y="1604520"/>
            <a:ext cx="10972440" cy="397728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3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96" name="PlaceHolder 1"/>
          <p:cNvSpPr>
            <a:spLocks noGrp="1"/>
          </p:cNvSpPr>
          <p:nvPr>
            <p:ph type="subTitle"/>
          </p:nvPr>
        </p:nvSpPr>
        <p:spPr>
          <a:xfrm>
            <a:off x="609480" y="273600"/>
            <a:ext cx="10972440" cy="5307840"/>
          </a:xfrm>
          <a:prstGeom prst="rect">
            <a:avLst/>
          </a:prstGeom>
          <a:noFill/>
          <a:ln w="0">
            <a:noFill/>
          </a:ln>
        </p:spPr>
        <p:txBody>
          <a:bodyPr lIns="0" rIns="0" tIns="0" bIns="0" anchor="ctr">
            <a:noAutofit/>
          </a:bodyPr>
          <a:p>
            <a:pPr algn="ctr">
              <a:buNone/>
            </a:pPr>
            <a:endParaRPr b="0" lang="en-PH" sz="3200" spc="-1" strike="noStrike">
              <a:latin typeface="Arial"/>
            </a:endParaRPr>
          </a:p>
        </p:txBody>
      </p:sp>
    </p:spTree>
  </p:cSld>
</p:sldLayout>
</file>

<file path=ppt/slideLayouts/slideLayout3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97"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98"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99" name="PlaceHolder 3"/>
          <p:cNvSpPr>
            <a:spLocks noGrp="1"/>
          </p:cNvSpPr>
          <p:nvPr>
            <p:ph/>
          </p:nvPr>
        </p:nvSpPr>
        <p:spPr>
          <a:xfrm>
            <a:off x="623196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
        <p:nvSpPr>
          <p:cNvPr id="100" name="PlaceHolder 4"/>
          <p:cNvSpPr>
            <a:spLocks noGrp="1"/>
          </p:cNvSpPr>
          <p:nvPr>
            <p:ph/>
          </p:nvPr>
        </p:nvSpPr>
        <p:spPr>
          <a:xfrm>
            <a:off x="60948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3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101"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102" name="PlaceHolder 2"/>
          <p:cNvSpPr>
            <a:spLocks noGrp="1"/>
          </p:cNvSpPr>
          <p:nvPr>
            <p:ph/>
          </p:nvPr>
        </p:nvSpPr>
        <p:spPr>
          <a:xfrm>
            <a:off x="60948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
        <p:nvSpPr>
          <p:cNvPr id="103"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04" name="PlaceHolder 4"/>
          <p:cNvSpPr>
            <a:spLocks noGrp="1"/>
          </p:cNvSpPr>
          <p:nvPr>
            <p:ph/>
          </p:nvPr>
        </p:nvSpPr>
        <p:spPr>
          <a:xfrm>
            <a:off x="623196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3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105"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106"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07"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08" name="PlaceHolder 4"/>
          <p:cNvSpPr>
            <a:spLocks noGrp="1"/>
          </p:cNvSpPr>
          <p:nvPr>
            <p:ph/>
          </p:nvPr>
        </p:nvSpPr>
        <p:spPr>
          <a:xfrm>
            <a:off x="609480" y="3682080"/>
            <a:ext cx="1097244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3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109"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110" name="PlaceHolder 2"/>
          <p:cNvSpPr>
            <a:spLocks noGrp="1"/>
          </p:cNvSpPr>
          <p:nvPr>
            <p:ph/>
          </p:nvPr>
        </p:nvSpPr>
        <p:spPr>
          <a:xfrm>
            <a:off x="609480" y="1604520"/>
            <a:ext cx="109724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11" name="PlaceHolder 3"/>
          <p:cNvSpPr>
            <a:spLocks noGrp="1"/>
          </p:cNvSpPr>
          <p:nvPr>
            <p:ph/>
          </p:nvPr>
        </p:nvSpPr>
        <p:spPr>
          <a:xfrm>
            <a:off x="609480" y="3682080"/>
            <a:ext cx="1097244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3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112"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113"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14"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15" name="PlaceHolder 4"/>
          <p:cNvSpPr>
            <a:spLocks noGrp="1"/>
          </p:cNvSpPr>
          <p:nvPr>
            <p:ph/>
          </p:nvPr>
        </p:nvSpPr>
        <p:spPr>
          <a:xfrm>
            <a:off x="60948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16" name="PlaceHolder 5"/>
          <p:cNvSpPr>
            <a:spLocks noGrp="1"/>
          </p:cNvSpPr>
          <p:nvPr>
            <p:ph/>
          </p:nvPr>
        </p:nvSpPr>
        <p:spPr>
          <a:xfrm>
            <a:off x="623196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3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117"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118" name="PlaceHolder 2"/>
          <p:cNvSpPr>
            <a:spLocks noGrp="1"/>
          </p:cNvSpPr>
          <p:nvPr>
            <p:ph/>
          </p:nvPr>
        </p:nvSpPr>
        <p:spPr>
          <a:xfrm>
            <a:off x="609480" y="160452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19" name="PlaceHolder 3"/>
          <p:cNvSpPr>
            <a:spLocks noGrp="1"/>
          </p:cNvSpPr>
          <p:nvPr>
            <p:ph/>
          </p:nvPr>
        </p:nvSpPr>
        <p:spPr>
          <a:xfrm>
            <a:off x="4319640" y="160452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20" name="PlaceHolder 4"/>
          <p:cNvSpPr>
            <a:spLocks noGrp="1"/>
          </p:cNvSpPr>
          <p:nvPr>
            <p:ph/>
          </p:nvPr>
        </p:nvSpPr>
        <p:spPr>
          <a:xfrm>
            <a:off x="8029800" y="160452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21" name="PlaceHolder 5"/>
          <p:cNvSpPr>
            <a:spLocks noGrp="1"/>
          </p:cNvSpPr>
          <p:nvPr>
            <p:ph/>
          </p:nvPr>
        </p:nvSpPr>
        <p:spPr>
          <a:xfrm>
            <a:off x="609480" y="368208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22" name="PlaceHolder 6"/>
          <p:cNvSpPr>
            <a:spLocks noGrp="1"/>
          </p:cNvSpPr>
          <p:nvPr>
            <p:ph/>
          </p:nvPr>
        </p:nvSpPr>
        <p:spPr>
          <a:xfrm>
            <a:off x="4319640" y="368208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23" name="PlaceHolder 7"/>
          <p:cNvSpPr>
            <a:spLocks noGrp="1"/>
          </p:cNvSpPr>
          <p:nvPr>
            <p:ph/>
          </p:nvPr>
        </p:nvSpPr>
        <p:spPr>
          <a:xfrm>
            <a:off x="8029800" y="3682080"/>
            <a:ext cx="353304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10"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11" name="PlaceHolder 2"/>
          <p:cNvSpPr>
            <a:spLocks noGrp="1"/>
          </p:cNvSpPr>
          <p:nvPr>
            <p:ph/>
          </p:nvPr>
        </p:nvSpPr>
        <p:spPr>
          <a:xfrm>
            <a:off x="60948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
        <p:nvSpPr>
          <p:cNvPr id="12" name="PlaceHolder 3"/>
          <p:cNvSpPr>
            <a:spLocks noGrp="1"/>
          </p:cNvSpPr>
          <p:nvPr>
            <p:ph/>
          </p:nvPr>
        </p:nvSpPr>
        <p:spPr>
          <a:xfrm>
            <a:off x="623196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13"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Tree>
  </p:cSld>
</p:sldLayout>
</file>

<file path=ppt/slideLayouts/slideLayout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14" name="PlaceHolder 1"/>
          <p:cNvSpPr>
            <a:spLocks noGrp="1"/>
          </p:cNvSpPr>
          <p:nvPr>
            <p:ph type="subTitle"/>
          </p:nvPr>
        </p:nvSpPr>
        <p:spPr>
          <a:xfrm>
            <a:off x="609480" y="273600"/>
            <a:ext cx="10972440" cy="5307840"/>
          </a:xfrm>
          <a:prstGeom prst="rect">
            <a:avLst/>
          </a:prstGeom>
          <a:noFill/>
          <a:ln w="0">
            <a:noFill/>
          </a:ln>
        </p:spPr>
        <p:txBody>
          <a:bodyPr lIns="0" rIns="0" tIns="0" bIns="0" anchor="ctr">
            <a:noAutofit/>
          </a:bodyPr>
          <a:p>
            <a:pPr algn="ctr">
              <a:buNone/>
            </a:pPr>
            <a:endParaRPr b="0" lang="en-PH" sz="3200" spc="-1" strike="noStrike">
              <a:latin typeface="Arial"/>
            </a:endParaRPr>
          </a:p>
        </p:txBody>
      </p:sp>
    </p:spTree>
  </p:cSld>
</p:sldLayout>
</file>

<file path=ppt/slideLayouts/slideLayout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15"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16"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7" name="PlaceHolder 3"/>
          <p:cNvSpPr>
            <a:spLocks noGrp="1"/>
          </p:cNvSpPr>
          <p:nvPr>
            <p:ph/>
          </p:nvPr>
        </p:nvSpPr>
        <p:spPr>
          <a:xfrm>
            <a:off x="623196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
        <p:nvSpPr>
          <p:cNvPr id="18" name="PlaceHolder 4"/>
          <p:cNvSpPr>
            <a:spLocks noGrp="1"/>
          </p:cNvSpPr>
          <p:nvPr>
            <p:ph/>
          </p:nvPr>
        </p:nvSpPr>
        <p:spPr>
          <a:xfrm>
            <a:off x="60948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19"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20" name="PlaceHolder 2"/>
          <p:cNvSpPr>
            <a:spLocks noGrp="1"/>
          </p:cNvSpPr>
          <p:nvPr>
            <p:ph/>
          </p:nvPr>
        </p:nvSpPr>
        <p:spPr>
          <a:xfrm>
            <a:off x="60948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
        <p:nvSpPr>
          <p:cNvPr id="21"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22" name="PlaceHolder 4"/>
          <p:cNvSpPr>
            <a:spLocks noGrp="1"/>
          </p:cNvSpPr>
          <p:nvPr>
            <p:ph/>
          </p:nvPr>
        </p:nvSpPr>
        <p:spPr>
          <a:xfrm>
            <a:off x="623196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23"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24"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25"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26" name="PlaceHolder 4"/>
          <p:cNvSpPr>
            <a:spLocks noGrp="1"/>
          </p:cNvSpPr>
          <p:nvPr>
            <p:ph/>
          </p:nvPr>
        </p:nvSpPr>
        <p:spPr>
          <a:xfrm>
            <a:off x="609480" y="3682080"/>
            <a:ext cx="1097244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Masters/_rels/slideMaster1.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image" Target="../media/image1.png"/><Relationship Id="rId3" Type="http://schemas.openxmlformats.org/officeDocument/2006/relationships/image" Target="../media/image2.png"/><Relationship Id="rId4" Type="http://schemas.openxmlformats.org/officeDocument/2006/relationships/slideLayout" Target="../slideLayouts/slideLayout1.xml"/><Relationship Id="rId5" Type="http://schemas.openxmlformats.org/officeDocument/2006/relationships/slideLayout" Target="../slideLayouts/slideLayout2.xml"/><Relationship Id="rId6" Type="http://schemas.openxmlformats.org/officeDocument/2006/relationships/slideLayout" Target="../slideLayouts/slideLayout3.xml"/><Relationship Id="rId7" Type="http://schemas.openxmlformats.org/officeDocument/2006/relationships/slideLayout" Target="../slideLayouts/slideLayout4.xml"/><Relationship Id="rId8" Type="http://schemas.openxmlformats.org/officeDocument/2006/relationships/slideLayout" Target="../slideLayouts/slideLayout5.xml"/><Relationship Id="rId9" Type="http://schemas.openxmlformats.org/officeDocument/2006/relationships/slideLayout" Target="../slideLayouts/slideLayout6.xml"/><Relationship Id="rId10" Type="http://schemas.openxmlformats.org/officeDocument/2006/relationships/slideLayout" Target="../slideLayouts/slideLayout7.xml"/><Relationship Id="rId11" Type="http://schemas.openxmlformats.org/officeDocument/2006/relationships/slideLayout" Target="../slideLayouts/slideLayout8.xml"/><Relationship Id="rId12" Type="http://schemas.openxmlformats.org/officeDocument/2006/relationships/slideLayout" Target="../slideLayouts/slideLayout9.xml"/><Relationship Id="rId13" Type="http://schemas.openxmlformats.org/officeDocument/2006/relationships/slideLayout" Target="../slideLayouts/slideLayout10.xml"/><Relationship Id="rId14" Type="http://schemas.openxmlformats.org/officeDocument/2006/relationships/slideLayout" Target="../slideLayouts/slideLayout11.xml"/><Relationship Id="rId15" Type="http://schemas.openxmlformats.org/officeDocument/2006/relationships/slideLayout" Target="../slideLayouts/slideLayout12.xml"/>
</Relationships>
</file>

<file path=ppt/slideMasters/_rels/slideMaster2.xml.rels><?xml version="1.0" encoding="UTF-8"?>
<Relationships xmlns="http://schemas.openxmlformats.org/package/2006/relationships"><Relationship Id="rId1" Type="http://schemas.openxmlformats.org/officeDocument/2006/relationships/theme" Target="../theme/theme2.xml"/><Relationship Id="rId2" Type="http://schemas.openxmlformats.org/officeDocument/2006/relationships/image" Target="../media/image3.png"/><Relationship Id="rId3" Type="http://schemas.openxmlformats.org/officeDocument/2006/relationships/image" Target="../media/image4.png"/><Relationship Id="rId4" Type="http://schemas.openxmlformats.org/officeDocument/2006/relationships/slideLayout" Target="../slideLayouts/slideLayout13.xml"/><Relationship Id="rId5" Type="http://schemas.openxmlformats.org/officeDocument/2006/relationships/slideLayout" Target="../slideLayouts/slideLayout14.xml"/><Relationship Id="rId6" Type="http://schemas.openxmlformats.org/officeDocument/2006/relationships/slideLayout" Target="../slideLayouts/slideLayout15.xml"/><Relationship Id="rId7" Type="http://schemas.openxmlformats.org/officeDocument/2006/relationships/slideLayout" Target="../slideLayouts/slideLayout16.xml"/><Relationship Id="rId8" Type="http://schemas.openxmlformats.org/officeDocument/2006/relationships/slideLayout" Target="../slideLayouts/slideLayout17.xml"/><Relationship Id="rId9" Type="http://schemas.openxmlformats.org/officeDocument/2006/relationships/slideLayout" Target="../slideLayouts/slideLayout18.xml"/><Relationship Id="rId10" Type="http://schemas.openxmlformats.org/officeDocument/2006/relationships/slideLayout" Target="../slideLayouts/slideLayout19.xml"/><Relationship Id="rId11" Type="http://schemas.openxmlformats.org/officeDocument/2006/relationships/slideLayout" Target="../slideLayouts/slideLayout20.xml"/><Relationship Id="rId12" Type="http://schemas.openxmlformats.org/officeDocument/2006/relationships/slideLayout" Target="../slideLayouts/slideLayout21.xml"/><Relationship Id="rId13" Type="http://schemas.openxmlformats.org/officeDocument/2006/relationships/slideLayout" Target="../slideLayouts/slideLayout22.xml"/><Relationship Id="rId14" Type="http://schemas.openxmlformats.org/officeDocument/2006/relationships/slideLayout" Target="../slideLayouts/slideLayout23.xml"/><Relationship Id="rId15" Type="http://schemas.openxmlformats.org/officeDocument/2006/relationships/slideLayout" Target="../slideLayouts/slideLayout24.xml"/>
</Relationships>
</file>

<file path=ppt/slideMasters/_rels/slideMaster3.xml.rels><?xml version="1.0" encoding="UTF-8"?>
<Relationships xmlns="http://schemas.openxmlformats.org/package/2006/relationships"><Relationship Id="rId1" Type="http://schemas.openxmlformats.org/officeDocument/2006/relationships/theme" Target="../theme/theme3.xml"/><Relationship Id="rId2" Type="http://schemas.openxmlformats.org/officeDocument/2006/relationships/image" Target="../media/image5.png"/><Relationship Id="rId3" Type="http://schemas.openxmlformats.org/officeDocument/2006/relationships/slideLayout" Target="../slideLayouts/slideLayout25.xml"/><Relationship Id="rId4" Type="http://schemas.openxmlformats.org/officeDocument/2006/relationships/slideLayout" Target="../slideLayouts/slideLayout26.xml"/><Relationship Id="rId5" Type="http://schemas.openxmlformats.org/officeDocument/2006/relationships/slideLayout" Target="../slideLayouts/slideLayout27.xml"/><Relationship Id="rId6" Type="http://schemas.openxmlformats.org/officeDocument/2006/relationships/slideLayout" Target="../slideLayouts/slideLayout28.xml"/><Relationship Id="rId7" Type="http://schemas.openxmlformats.org/officeDocument/2006/relationships/slideLayout" Target="../slideLayouts/slideLayout29.xml"/><Relationship Id="rId8" Type="http://schemas.openxmlformats.org/officeDocument/2006/relationships/slideLayout" Target="../slideLayouts/slideLayout30.xml"/><Relationship Id="rId9" Type="http://schemas.openxmlformats.org/officeDocument/2006/relationships/slideLayout" Target="../slideLayouts/slideLayout31.xml"/><Relationship Id="rId10" Type="http://schemas.openxmlformats.org/officeDocument/2006/relationships/slideLayout" Target="../slideLayouts/slideLayout32.xml"/><Relationship Id="rId11" Type="http://schemas.openxmlformats.org/officeDocument/2006/relationships/slideLayout" Target="../slideLayouts/slideLayout33.xml"/><Relationship Id="rId12" Type="http://schemas.openxmlformats.org/officeDocument/2006/relationships/slideLayout" Target="../slideLayouts/slideLayout34.xml"/><Relationship Id="rId13" Type="http://schemas.openxmlformats.org/officeDocument/2006/relationships/slideLayout" Target="../slideLayouts/slideLayout35.xml"/><Relationship Id="rId14" Type="http://schemas.openxmlformats.org/officeDocument/2006/relationships/slideLayout" Target="../slideLayouts/slideLayout36.xml"/>
</Relationships>
</file>

<file path=ppt/slideMasters/slideMaster1.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blipFill rotWithShape="0">
          <a:blip r:embed="rId2"/>
          <a:stretch/>
        </a:blipFill>
      </p:bgPr>
    </p:bg>
    <p:spTree>
      <p:nvGrpSpPr>
        <p:cNvPr id="1" name=""/>
        <p:cNvGrpSpPr/>
        <p:nvPr/>
      </p:nvGrpSpPr>
      <p:grpSpPr>
        <a:xfrm>
          <a:off x="0" y="0"/>
          <a:ext cx="0" cy="0"/>
          <a:chOff x="0" y="0"/>
          <a:chExt cx="0" cy="0"/>
        </a:xfrm>
      </p:grpSpPr>
      <p:sp>
        <p:nvSpPr>
          <p:cNvPr id="0" name="Rectangle 6"/>
          <p:cNvSpPr/>
          <p:nvPr/>
        </p:nvSpPr>
        <p:spPr>
          <a:xfrm>
            <a:off x="0" y="0"/>
            <a:ext cx="12174120" cy="6840000"/>
          </a:xfrm>
          <a:prstGeom prst="rect">
            <a:avLst/>
          </a:prstGeom>
          <a:solidFill>
            <a:srgbClr val="ffffff"/>
          </a:solidFill>
          <a:ln w="12600">
            <a:noFill/>
          </a:ln>
        </p:spPr>
        <p:style>
          <a:lnRef idx="0"/>
          <a:fillRef idx="0"/>
          <a:effectRef idx="0"/>
          <a:fontRef idx="minor"/>
        </p:style>
      </p:sp>
      <p:pic>
        <p:nvPicPr>
          <p:cNvPr id="1" name="Picture 4" descr=""/>
          <p:cNvPicPr/>
          <p:nvPr/>
        </p:nvPicPr>
        <p:blipFill>
          <a:blip r:embed="rId3"/>
          <a:stretch/>
        </p:blipFill>
        <p:spPr>
          <a:xfrm>
            <a:off x="333000" y="1801080"/>
            <a:ext cx="2781000" cy="2781000"/>
          </a:xfrm>
          <a:prstGeom prst="rect">
            <a:avLst/>
          </a:prstGeom>
          <a:ln w="0">
            <a:noFill/>
          </a:ln>
        </p:spPr>
      </p:pic>
      <p:sp>
        <p:nvSpPr>
          <p:cNvPr id="2" name="Rectangle 5"/>
          <p:cNvSpPr/>
          <p:nvPr/>
        </p:nvSpPr>
        <p:spPr>
          <a:xfrm>
            <a:off x="3487320" y="1475280"/>
            <a:ext cx="8686440" cy="3844440"/>
          </a:xfrm>
          <a:prstGeom prst="rect">
            <a:avLst/>
          </a:prstGeom>
          <a:solidFill>
            <a:srgbClr val="9c0000"/>
          </a:solidFill>
          <a:ln w="12600">
            <a:noFill/>
          </a:ln>
        </p:spPr>
        <p:style>
          <a:lnRef idx="0"/>
          <a:fillRef idx="0"/>
          <a:effectRef idx="0"/>
          <a:fontRef idx="minor"/>
        </p:style>
      </p:sp>
      <p:sp>
        <p:nvSpPr>
          <p:cNvPr id="3" name="Rectangle 8"/>
          <p:cNvSpPr/>
          <p:nvPr/>
        </p:nvSpPr>
        <p:spPr>
          <a:xfrm>
            <a:off x="3487320" y="5337720"/>
            <a:ext cx="8686440" cy="366120"/>
          </a:xfrm>
          <a:prstGeom prst="rect">
            <a:avLst/>
          </a:prstGeom>
          <a:gradFill rotWithShape="0">
            <a:gsLst>
              <a:gs pos="0">
                <a:srgbClr val="c00000"/>
              </a:gs>
              <a:gs pos="100000">
                <a:srgbClr val="e9bf0e">
                  <a:alpha val="83137"/>
                </a:srgbClr>
              </a:gs>
            </a:gsLst>
            <a:lin ang="0"/>
          </a:gradFill>
          <a:ln w="12600">
            <a:noFill/>
          </a:ln>
        </p:spPr>
        <p:style>
          <a:lnRef idx="0"/>
          <a:fillRef idx="0"/>
          <a:effectRef idx="0"/>
          <a:fontRef idx="minor"/>
        </p:style>
      </p:sp>
      <p:sp>
        <p:nvSpPr>
          <p:cNvPr id="4"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r>
              <a:rPr b="0" lang="en-PH" sz="4400" spc="-1" strike="noStrike">
                <a:latin typeface="Arial"/>
              </a:rPr>
              <a:t>Click to edit the title text format</a:t>
            </a:r>
            <a:endParaRPr b="0" lang="en-PH" sz="4400" spc="-1" strike="noStrike">
              <a:latin typeface="Arial"/>
            </a:endParaRPr>
          </a:p>
        </p:txBody>
      </p:sp>
      <p:sp>
        <p:nvSpPr>
          <p:cNvPr id="5" name="PlaceHolder 2"/>
          <p:cNvSpPr>
            <a:spLocks noGrp="1"/>
          </p:cNvSpPr>
          <p:nvPr>
            <p:ph type="body"/>
          </p:nvPr>
        </p:nvSpPr>
        <p:spPr>
          <a:xfrm>
            <a:off x="609480" y="1604520"/>
            <a:ext cx="10972440" cy="3977280"/>
          </a:xfrm>
          <a:prstGeom prst="rect">
            <a:avLst/>
          </a:prstGeom>
          <a:noFill/>
          <a:ln w="0">
            <a:noFill/>
          </a:ln>
        </p:spPr>
        <p:txBody>
          <a:bodyPr lIns="0" rIns="0" tIns="0" bIns="0" anchor="t">
            <a:normAutofit/>
          </a:bodyPr>
          <a:p>
            <a:pPr marL="432000" indent="-324000">
              <a:spcBef>
                <a:spcPts val="1417"/>
              </a:spcBef>
              <a:buClr>
                <a:srgbClr val="000000"/>
              </a:buClr>
              <a:buSzPct val="45000"/>
              <a:buFont typeface="Wingdings" charset="2"/>
              <a:buChar char=""/>
            </a:pPr>
            <a:r>
              <a:rPr b="0" lang="en-PH" sz="3200" spc="-1" strike="noStrike">
                <a:latin typeface="Arial"/>
              </a:rPr>
              <a:t>Click to edit the outline text format</a:t>
            </a:r>
            <a:endParaRPr b="0" lang="en-PH" sz="3200" spc="-1" strike="noStrike">
              <a:latin typeface="Arial"/>
            </a:endParaRPr>
          </a:p>
          <a:p>
            <a:pPr lvl="1" marL="864000" indent="-324000">
              <a:spcBef>
                <a:spcPts val="1134"/>
              </a:spcBef>
              <a:buClr>
                <a:srgbClr val="000000"/>
              </a:buClr>
              <a:buSzPct val="75000"/>
              <a:buFont typeface="Symbol" charset="2"/>
              <a:buChar char=""/>
            </a:pPr>
            <a:r>
              <a:rPr b="0" lang="en-PH" sz="2800" spc="-1" strike="noStrike">
                <a:latin typeface="Arial"/>
              </a:rPr>
              <a:t>Second Outline Level</a:t>
            </a:r>
            <a:endParaRPr b="0" lang="en-PH" sz="2800" spc="-1" strike="noStrike">
              <a:latin typeface="Arial"/>
            </a:endParaRPr>
          </a:p>
          <a:p>
            <a:pPr lvl="2" marL="1296000" indent="-288000">
              <a:spcBef>
                <a:spcPts val="850"/>
              </a:spcBef>
              <a:buClr>
                <a:srgbClr val="000000"/>
              </a:buClr>
              <a:buSzPct val="45000"/>
              <a:buFont typeface="Wingdings" charset="2"/>
              <a:buChar char=""/>
            </a:pPr>
            <a:r>
              <a:rPr b="0" lang="en-PH" sz="2400" spc="-1" strike="noStrike">
                <a:latin typeface="Arial"/>
              </a:rPr>
              <a:t>Third Outline Level</a:t>
            </a:r>
            <a:endParaRPr b="0" lang="en-PH" sz="2400" spc="-1" strike="noStrike">
              <a:latin typeface="Arial"/>
            </a:endParaRPr>
          </a:p>
          <a:p>
            <a:pPr lvl="3" marL="1728000" indent="-216000">
              <a:spcBef>
                <a:spcPts val="567"/>
              </a:spcBef>
              <a:buClr>
                <a:srgbClr val="000000"/>
              </a:buClr>
              <a:buSzPct val="75000"/>
              <a:buFont typeface="Symbol" charset="2"/>
              <a:buChar char=""/>
            </a:pPr>
            <a:r>
              <a:rPr b="0" lang="en-PH" sz="2000" spc="-1" strike="noStrike">
                <a:latin typeface="Arial"/>
              </a:rPr>
              <a:t>Fourth Outline Level</a:t>
            </a:r>
            <a:endParaRPr b="0" lang="en-PH" sz="2000" spc="-1" strike="noStrike">
              <a:latin typeface="Arial"/>
            </a:endParaRPr>
          </a:p>
          <a:p>
            <a:pPr lvl="4" marL="2160000" indent="-216000">
              <a:spcBef>
                <a:spcPts val="283"/>
              </a:spcBef>
              <a:buClr>
                <a:srgbClr val="000000"/>
              </a:buClr>
              <a:buSzPct val="45000"/>
              <a:buFont typeface="Wingdings" charset="2"/>
              <a:buChar char=""/>
            </a:pPr>
            <a:r>
              <a:rPr b="0" lang="en-PH" sz="2000" spc="-1" strike="noStrike">
                <a:latin typeface="Arial"/>
              </a:rPr>
              <a:t>Fifth Outline Level</a:t>
            </a:r>
            <a:endParaRPr b="0" lang="en-PH" sz="2000" spc="-1" strike="noStrike">
              <a:latin typeface="Arial"/>
            </a:endParaRPr>
          </a:p>
          <a:p>
            <a:pPr lvl="5" marL="2592000" indent="-216000">
              <a:spcBef>
                <a:spcPts val="283"/>
              </a:spcBef>
              <a:buClr>
                <a:srgbClr val="000000"/>
              </a:buClr>
              <a:buSzPct val="45000"/>
              <a:buFont typeface="Wingdings" charset="2"/>
              <a:buChar char=""/>
            </a:pPr>
            <a:r>
              <a:rPr b="0" lang="en-PH" sz="2000" spc="-1" strike="noStrike">
                <a:latin typeface="Arial"/>
              </a:rPr>
              <a:t>Sixth Outline Level</a:t>
            </a:r>
            <a:endParaRPr b="0" lang="en-PH" sz="2000" spc="-1" strike="noStrike">
              <a:latin typeface="Arial"/>
            </a:endParaRPr>
          </a:p>
          <a:p>
            <a:pPr lvl="6" marL="3024000" indent="-216000">
              <a:spcBef>
                <a:spcPts val="283"/>
              </a:spcBef>
              <a:buClr>
                <a:srgbClr val="000000"/>
              </a:buClr>
              <a:buSzPct val="45000"/>
              <a:buFont typeface="Wingdings" charset="2"/>
              <a:buChar char=""/>
            </a:pPr>
            <a:r>
              <a:rPr b="0" lang="en-PH" sz="2000" spc="-1" strike="noStrike">
                <a:latin typeface="Arial"/>
              </a:rPr>
              <a:t>Seventh Outline Level</a:t>
            </a:r>
            <a:endParaRPr b="0" lang="en-PH" sz="2000" spc="-1" strike="noStrike">
              <a:latin typeface="Arial"/>
            </a:endParaRPr>
          </a:p>
        </p:txBody>
      </p:sp>
    </p:spTree>
  </p:cSld>
  <p:clrMap bg1="lt1" bg2="lt2" tx1="dk1" tx2="dk2" accent1="accent1" accent2="accent2" accent3="accent3" accent4="accent4" accent5="accent5" accent6="accent6" hlink="hlink" folHlink="folHlink"/>
  <p:sldLayoutIdLst>
    <p:sldLayoutId id="2147483649" r:id="rId4"/>
    <p:sldLayoutId id="2147483650" r:id="rId5"/>
    <p:sldLayoutId id="2147483651" r:id="rId6"/>
    <p:sldLayoutId id="2147483652" r:id="rId7"/>
    <p:sldLayoutId id="2147483653" r:id="rId8"/>
    <p:sldLayoutId id="2147483654" r:id="rId9"/>
    <p:sldLayoutId id="2147483655" r:id="rId10"/>
    <p:sldLayoutId id="2147483656" r:id="rId11"/>
    <p:sldLayoutId id="2147483657" r:id="rId12"/>
    <p:sldLayoutId id="2147483658" r:id="rId13"/>
    <p:sldLayoutId id="2147483659" r:id="rId14"/>
    <p:sldLayoutId id="2147483660" r:id="rId15"/>
  </p:sldLayoutIdLst>
</p:sldMaster>
</file>

<file path=ppt/slideMasters/slideMaster2.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pic>
        <p:nvPicPr>
          <p:cNvPr id="42" name="Picture 18" descr=""/>
          <p:cNvPicPr/>
          <p:nvPr/>
        </p:nvPicPr>
        <p:blipFill>
          <a:blip r:embed="rId2"/>
          <a:stretch/>
        </p:blipFill>
        <p:spPr>
          <a:xfrm>
            <a:off x="0" y="6242760"/>
            <a:ext cx="12174120" cy="617040"/>
          </a:xfrm>
          <a:prstGeom prst="rect">
            <a:avLst/>
          </a:prstGeom>
          <a:ln w="0">
            <a:noFill/>
          </a:ln>
        </p:spPr>
      </p:pic>
      <p:sp>
        <p:nvSpPr>
          <p:cNvPr id="43" name="Rectangle 7"/>
          <p:cNvSpPr/>
          <p:nvPr/>
        </p:nvSpPr>
        <p:spPr>
          <a:xfrm>
            <a:off x="10868760" y="0"/>
            <a:ext cx="952560" cy="952560"/>
          </a:xfrm>
          <a:prstGeom prst="rect">
            <a:avLst/>
          </a:prstGeom>
          <a:solidFill>
            <a:srgbClr val="9c0000"/>
          </a:solidFill>
          <a:ln w="12600">
            <a:noFill/>
          </a:ln>
        </p:spPr>
        <p:style>
          <a:lnRef idx="0"/>
          <a:fillRef idx="0"/>
          <a:effectRef idx="0"/>
          <a:fontRef idx="minor"/>
        </p:style>
      </p:sp>
      <p:pic>
        <p:nvPicPr>
          <p:cNvPr id="44" name="Picture 10" descr=""/>
          <p:cNvPicPr/>
          <p:nvPr/>
        </p:nvPicPr>
        <p:blipFill>
          <a:blip r:embed="rId3"/>
          <a:stretch/>
        </p:blipFill>
        <p:spPr>
          <a:xfrm>
            <a:off x="10857240" y="-64440"/>
            <a:ext cx="1016640" cy="1016640"/>
          </a:xfrm>
          <a:prstGeom prst="rect">
            <a:avLst/>
          </a:prstGeom>
          <a:ln w="0">
            <a:noFill/>
          </a:ln>
        </p:spPr>
      </p:pic>
      <p:sp>
        <p:nvSpPr>
          <p:cNvPr id="45" name="TextBox 9"/>
          <p:cNvSpPr/>
          <p:nvPr/>
        </p:nvSpPr>
        <p:spPr>
          <a:xfrm>
            <a:off x="185400" y="6362280"/>
            <a:ext cx="4673880" cy="363960"/>
          </a:xfrm>
          <a:prstGeom prst="rect">
            <a:avLst/>
          </a:prstGeom>
          <a:noFill/>
          <a:ln w="0">
            <a:noFill/>
          </a:ln>
        </p:spPr>
        <p:style>
          <a:lnRef idx="0"/>
          <a:fillRef idx="0"/>
          <a:effectRef idx="0"/>
          <a:fontRef idx="minor"/>
        </p:style>
        <p:txBody>
          <a:bodyPr lIns="90000" rIns="90000" tIns="45000" bIns="45000" anchor="t">
            <a:spAutoFit/>
          </a:bodyPr>
          <a:p>
            <a:pPr>
              <a:lnSpc>
                <a:spcPct val="100000"/>
              </a:lnSpc>
              <a:buNone/>
            </a:pPr>
            <a:r>
              <a:rPr b="0" lang="en-PH" sz="1800" spc="-1" strike="noStrike">
                <a:solidFill>
                  <a:srgbClr val="ffffff"/>
                </a:solidFill>
                <a:latin typeface="Montserrat Medium"/>
                <a:ea typeface="DejaVu Sans"/>
              </a:rPr>
              <a:t>Rex Curriculum Resource </a:t>
            </a:r>
            <a:endParaRPr b="0" lang="en-PH" sz="1800" spc="-1" strike="noStrike">
              <a:latin typeface="Arial"/>
            </a:endParaRPr>
          </a:p>
        </p:txBody>
      </p:sp>
      <p:sp>
        <p:nvSpPr>
          <p:cNvPr id="46" name="TextBox 11"/>
          <p:cNvSpPr/>
          <p:nvPr/>
        </p:nvSpPr>
        <p:spPr>
          <a:xfrm>
            <a:off x="9452520" y="6352200"/>
            <a:ext cx="2605320" cy="363960"/>
          </a:xfrm>
          <a:prstGeom prst="rect">
            <a:avLst/>
          </a:prstGeom>
          <a:noFill/>
          <a:ln w="0">
            <a:noFill/>
          </a:ln>
        </p:spPr>
        <p:style>
          <a:lnRef idx="0"/>
          <a:fillRef idx="0"/>
          <a:effectRef idx="0"/>
          <a:fontRef idx="minor"/>
        </p:style>
        <p:txBody>
          <a:bodyPr lIns="90000" rIns="90000" tIns="45000" bIns="45000" anchor="t">
            <a:spAutoFit/>
          </a:bodyPr>
          <a:p>
            <a:pPr>
              <a:lnSpc>
                <a:spcPct val="100000"/>
              </a:lnSpc>
              <a:buNone/>
            </a:pPr>
            <a:r>
              <a:rPr b="0" lang="en-PH" sz="1800" spc="-1" strike="noStrike">
                <a:solidFill>
                  <a:srgbClr val="ffffff"/>
                </a:solidFill>
                <a:latin typeface="Montserrat Medium"/>
                <a:ea typeface="DejaVu Sans"/>
              </a:rPr>
              <a:t>WWW.REX.COM.PH</a:t>
            </a:r>
            <a:endParaRPr b="0" lang="en-PH" sz="1800" spc="-1" strike="noStrike">
              <a:latin typeface="Arial"/>
            </a:endParaRPr>
          </a:p>
        </p:txBody>
      </p:sp>
      <p:sp>
        <p:nvSpPr>
          <p:cNvPr id="47"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r>
              <a:rPr b="0" lang="en-PH" sz="4400" spc="-1" strike="noStrike">
                <a:latin typeface="Arial"/>
              </a:rPr>
              <a:t>Click to edit the title text format</a:t>
            </a:r>
            <a:endParaRPr b="0" lang="en-PH" sz="4400" spc="-1" strike="noStrike">
              <a:latin typeface="Arial"/>
            </a:endParaRPr>
          </a:p>
        </p:txBody>
      </p:sp>
      <p:sp>
        <p:nvSpPr>
          <p:cNvPr id="48" name="PlaceHolder 2"/>
          <p:cNvSpPr>
            <a:spLocks noGrp="1"/>
          </p:cNvSpPr>
          <p:nvPr>
            <p:ph type="body"/>
          </p:nvPr>
        </p:nvSpPr>
        <p:spPr>
          <a:xfrm>
            <a:off x="609480" y="1604520"/>
            <a:ext cx="10972440" cy="3977280"/>
          </a:xfrm>
          <a:prstGeom prst="rect">
            <a:avLst/>
          </a:prstGeom>
          <a:noFill/>
          <a:ln w="0">
            <a:noFill/>
          </a:ln>
        </p:spPr>
        <p:txBody>
          <a:bodyPr lIns="0" rIns="0" tIns="0" bIns="0" anchor="t">
            <a:normAutofit/>
          </a:bodyPr>
          <a:p>
            <a:pPr marL="432000" indent="-324000">
              <a:spcBef>
                <a:spcPts val="1417"/>
              </a:spcBef>
              <a:buClr>
                <a:srgbClr val="000000"/>
              </a:buClr>
              <a:buSzPct val="45000"/>
              <a:buFont typeface="Wingdings" charset="2"/>
              <a:buChar char=""/>
            </a:pPr>
            <a:r>
              <a:rPr b="0" lang="en-PH" sz="3200" spc="-1" strike="noStrike">
                <a:latin typeface="Arial"/>
              </a:rPr>
              <a:t>Click to edit the outline text format</a:t>
            </a:r>
            <a:endParaRPr b="0" lang="en-PH" sz="3200" spc="-1" strike="noStrike">
              <a:latin typeface="Arial"/>
            </a:endParaRPr>
          </a:p>
          <a:p>
            <a:pPr lvl="1" marL="864000" indent="-324000">
              <a:spcBef>
                <a:spcPts val="1134"/>
              </a:spcBef>
              <a:buClr>
                <a:srgbClr val="000000"/>
              </a:buClr>
              <a:buSzPct val="75000"/>
              <a:buFont typeface="Symbol" charset="2"/>
              <a:buChar char=""/>
            </a:pPr>
            <a:r>
              <a:rPr b="0" lang="en-PH" sz="2800" spc="-1" strike="noStrike">
                <a:latin typeface="Arial"/>
              </a:rPr>
              <a:t>Second Outline Level</a:t>
            </a:r>
            <a:endParaRPr b="0" lang="en-PH" sz="2800" spc="-1" strike="noStrike">
              <a:latin typeface="Arial"/>
            </a:endParaRPr>
          </a:p>
          <a:p>
            <a:pPr lvl="2" marL="1296000" indent="-288000">
              <a:spcBef>
                <a:spcPts val="850"/>
              </a:spcBef>
              <a:buClr>
                <a:srgbClr val="000000"/>
              </a:buClr>
              <a:buSzPct val="45000"/>
              <a:buFont typeface="Wingdings" charset="2"/>
              <a:buChar char=""/>
            </a:pPr>
            <a:r>
              <a:rPr b="0" lang="en-PH" sz="2400" spc="-1" strike="noStrike">
                <a:latin typeface="Arial"/>
              </a:rPr>
              <a:t>Third Outline Level</a:t>
            </a:r>
            <a:endParaRPr b="0" lang="en-PH" sz="2400" spc="-1" strike="noStrike">
              <a:latin typeface="Arial"/>
            </a:endParaRPr>
          </a:p>
          <a:p>
            <a:pPr lvl="3" marL="1728000" indent="-216000">
              <a:spcBef>
                <a:spcPts val="567"/>
              </a:spcBef>
              <a:buClr>
                <a:srgbClr val="000000"/>
              </a:buClr>
              <a:buSzPct val="75000"/>
              <a:buFont typeface="Symbol" charset="2"/>
              <a:buChar char=""/>
            </a:pPr>
            <a:r>
              <a:rPr b="0" lang="en-PH" sz="2000" spc="-1" strike="noStrike">
                <a:latin typeface="Arial"/>
              </a:rPr>
              <a:t>Fourth Outline Level</a:t>
            </a:r>
            <a:endParaRPr b="0" lang="en-PH" sz="2000" spc="-1" strike="noStrike">
              <a:latin typeface="Arial"/>
            </a:endParaRPr>
          </a:p>
          <a:p>
            <a:pPr lvl="4" marL="2160000" indent="-216000">
              <a:spcBef>
                <a:spcPts val="283"/>
              </a:spcBef>
              <a:buClr>
                <a:srgbClr val="000000"/>
              </a:buClr>
              <a:buSzPct val="45000"/>
              <a:buFont typeface="Wingdings" charset="2"/>
              <a:buChar char=""/>
            </a:pPr>
            <a:r>
              <a:rPr b="0" lang="en-PH" sz="2000" spc="-1" strike="noStrike">
                <a:latin typeface="Arial"/>
              </a:rPr>
              <a:t>Fifth Outline Level</a:t>
            </a:r>
            <a:endParaRPr b="0" lang="en-PH" sz="2000" spc="-1" strike="noStrike">
              <a:latin typeface="Arial"/>
            </a:endParaRPr>
          </a:p>
          <a:p>
            <a:pPr lvl="5" marL="2592000" indent="-216000">
              <a:spcBef>
                <a:spcPts val="283"/>
              </a:spcBef>
              <a:buClr>
                <a:srgbClr val="000000"/>
              </a:buClr>
              <a:buSzPct val="45000"/>
              <a:buFont typeface="Wingdings" charset="2"/>
              <a:buChar char=""/>
            </a:pPr>
            <a:r>
              <a:rPr b="0" lang="en-PH" sz="2000" spc="-1" strike="noStrike">
                <a:latin typeface="Arial"/>
              </a:rPr>
              <a:t>Sixth Outline Level</a:t>
            </a:r>
            <a:endParaRPr b="0" lang="en-PH" sz="2000" spc="-1" strike="noStrike">
              <a:latin typeface="Arial"/>
            </a:endParaRPr>
          </a:p>
          <a:p>
            <a:pPr lvl="6" marL="3024000" indent="-216000">
              <a:spcBef>
                <a:spcPts val="283"/>
              </a:spcBef>
              <a:buClr>
                <a:srgbClr val="000000"/>
              </a:buClr>
              <a:buSzPct val="45000"/>
              <a:buFont typeface="Wingdings" charset="2"/>
              <a:buChar char=""/>
            </a:pPr>
            <a:r>
              <a:rPr b="0" lang="en-PH" sz="2000" spc="-1" strike="noStrike">
                <a:latin typeface="Arial"/>
              </a:rPr>
              <a:t>Seventh Outline Level</a:t>
            </a:r>
            <a:endParaRPr b="0" lang="en-PH" sz="2000" spc="-1" strike="noStrike">
              <a:latin typeface="Arial"/>
            </a:endParaRPr>
          </a:p>
        </p:txBody>
      </p:sp>
    </p:spTree>
  </p:cSld>
  <p:clrMap bg1="lt1" bg2="lt2" tx1="dk1" tx2="dk2" accent1="accent1" accent2="accent2" accent3="accent3" accent4="accent4" accent5="accent5" accent6="accent6" hlink="hlink" folHlink="folHlink"/>
  <p:sldLayoutIdLst>
    <p:sldLayoutId id="2147483662" r:id="rId4"/>
    <p:sldLayoutId id="2147483663" r:id="rId5"/>
    <p:sldLayoutId id="2147483664" r:id="rId6"/>
    <p:sldLayoutId id="2147483665" r:id="rId7"/>
    <p:sldLayoutId id="2147483666" r:id="rId8"/>
    <p:sldLayoutId id="2147483667" r:id="rId9"/>
    <p:sldLayoutId id="2147483668" r:id="rId10"/>
    <p:sldLayoutId id="2147483669" r:id="rId11"/>
    <p:sldLayoutId id="2147483670" r:id="rId12"/>
    <p:sldLayoutId id="2147483671" r:id="rId13"/>
    <p:sldLayoutId id="2147483672" r:id="rId14"/>
    <p:sldLayoutId id="2147483673" r:id="rId15"/>
  </p:sldLayoutIdLst>
</p:sldMaster>
</file>

<file path=ppt/slideMasters/slideMaster3.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pic>
        <p:nvPicPr>
          <p:cNvPr id="85" name="New REX Education Mission Logo V.png" descr="New REX Education Mission Logo V.png"/>
          <p:cNvPicPr/>
          <p:nvPr/>
        </p:nvPicPr>
        <p:blipFill>
          <a:blip r:embed="rId2"/>
          <a:stretch/>
        </p:blipFill>
        <p:spPr>
          <a:xfrm>
            <a:off x="2755800" y="1508760"/>
            <a:ext cx="6598440" cy="3366720"/>
          </a:xfrm>
          <a:prstGeom prst="rect">
            <a:avLst/>
          </a:prstGeom>
          <a:ln w="12600">
            <a:noFill/>
          </a:ln>
        </p:spPr>
      </p:pic>
      <p:sp>
        <p:nvSpPr>
          <p:cNvPr id="86"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r>
              <a:rPr b="0" lang="en-PH" sz="4400" spc="-1" strike="noStrike">
                <a:latin typeface="Arial"/>
              </a:rPr>
              <a:t>Click to edit the title text format</a:t>
            </a:r>
            <a:endParaRPr b="0" lang="en-PH" sz="4400" spc="-1" strike="noStrike">
              <a:latin typeface="Arial"/>
            </a:endParaRPr>
          </a:p>
        </p:txBody>
      </p:sp>
      <p:sp>
        <p:nvSpPr>
          <p:cNvPr id="87" name="PlaceHolder 2"/>
          <p:cNvSpPr>
            <a:spLocks noGrp="1"/>
          </p:cNvSpPr>
          <p:nvPr>
            <p:ph type="body"/>
          </p:nvPr>
        </p:nvSpPr>
        <p:spPr>
          <a:xfrm>
            <a:off x="609480" y="1604520"/>
            <a:ext cx="10972440" cy="3977280"/>
          </a:xfrm>
          <a:prstGeom prst="rect">
            <a:avLst/>
          </a:prstGeom>
          <a:noFill/>
          <a:ln w="0">
            <a:noFill/>
          </a:ln>
        </p:spPr>
        <p:txBody>
          <a:bodyPr lIns="0" rIns="0" tIns="0" bIns="0" anchor="t">
            <a:normAutofit/>
          </a:bodyPr>
          <a:p>
            <a:pPr marL="432000" indent="-324000">
              <a:spcBef>
                <a:spcPts val="1417"/>
              </a:spcBef>
              <a:buClr>
                <a:srgbClr val="000000"/>
              </a:buClr>
              <a:buSzPct val="45000"/>
              <a:buFont typeface="Wingdings" charset="2"/>
              <a:buChar char=""/>
            </a:pPr>
            <a:r>
              <a:rPr b="0" lang="en-PH" sz="3200" spc="-1" strike="noStrike">
                <a:latin typeface="Arial"/>
              </a:rPr>
              <a:t>Click to edit the outline text format</a:t>
            </a:r>
            <a:endParaRPr b="0" lang="en-PH" sz="3200" spc="-1" strike="noStrike">
              <a:latin typeface="Arial"/>
            </a:endParaRPr>
          </a:p>
          <a:p>
            <a:pPr lvl="1" marL="864000" indent="-324000">
              <a:spcBef>
                <a:spcPts val="1134"/>
              </a:spcBef>
              <a:buClr>
                <a:srgbClr val="000000"/>
              </a:buClr>
              <a:buSzPct val="75000"/>
              <a:buFont typeface="Symbol" charset="2"/>
              <a:buChar char=""/>
            </a:pPr>
            <a:r>
              <a:rPr b="0" lang="en-PH" sz="2800" spc="-1" strike="noStrike">
                <a:latin typeface="Arial"/>
              </a:rPr>
              <a:t>Second Outline Level</a:t>
            </a:r>
            <a:endParaRPr b="0" lang="en-PH" sz="2800" spc="-1" strike="noStrike">
              <a:latin typeface="Arial"/>
            </a:endParaRPr>
          </a:p>
          <a:p>
            <a:pPr lvl="2" marL="1296000" indent="-288000">
              <a:spcBef>
                <a:spcPts val="850"/>
              </a:spcBef>
              <a:buClr>
                <a:srgbClr val="000000"/>
              </a:buClr>
              <a:buSzPct val="45000"/>
              <a:buFont typeface="Wingdings" charset="2"/>
              <a:buChar char=""/>
            </a:pPr>
            <a:r>
              <a:rPr b="0" lang="en-PH" sz="2400" spc="-1" strike="noStrike">
                <a:latin typeface="Arial"/>
              </a:rPr>
              <a:t>Third Outline Level</a:t>
            </a:r>
            <a:endParaRPr b="0" lang="en-PH" sz="2400" spc="-1" strike="noStrike">
              <a:latin typeface="Arial"/>
            </a:endParaRPr>
          </a:p>
          <a:p>
            <a:pPr lvl="3" marL="1728000" indent="-216000">
              <a:spcBef>
                <a:spcPts val="567"/>
              </a:spcBef>
              <a:buClr>
                <a:srgbClr val="000000"/>
              </a:buClr>
              <a:buSzPct val="75000"/>
              <a:buFont typeface="Symbol" charset="2"/>
              <a:buChar char=""/>
            </a:pPr>
            <a:r>
              <a:rPr b="0" lang="en-PH" sz="2000" spc="-1" strike="noStrike">
                <a:latin typeface="Arial"/>
              </a:rPr>
              <a:t>Fourth Outline Level</a:t>
            </a:r>
            <a:endParaRPr b="0" lang="en-PH" sz="2000" spc="-1" strike="noStrike">
              <a:latin typeface="Arial"/>
            </a:endParaRPr>
          </a:p>
          <a:p>
            <a:pPr lvl="4" marL="2160000" indent="-216000">
              <a:spcBef>
                <a:spcPts val="283"/>
              </a:spcBef>
              <a:buClr>
                <a:srgbClr val="000000"/>
              </a:buClr>
              <a:buSzPct val="45000"/>
              <a:buFont typeface="Wingdings" charset="2"/>
              <a:buChar char=""/>
            </a:pPr>
            <a:r>
              <a:rPr b="0" lang="en-PH" sz="2000" spc="-1" strike="noStrike">
                <a:latin typeface="Arial"/>
              </a:rPr>
              <a:t>Fifth Outline Level</a:t>
            </a:r>
            <a:endParaRPr b="0" lang="en-PH" sz="2000" spc="-1" strike="noStrike">
              <a:latin typeface="Arial"/>
            </a:endParaRPr>
          </a:p>
          <a:p>
            <a:pPr lvl="5" marL="2592000" indent="-216000">
              <a:spcBef>
                <a:spcPts val="283"/>
              </a:spcBef>
              <a:buClr>
                <a:srgbClr val="000000"/>
              </a:buClr>
              <a:buSzPct val="45000"/>
              <a:buFont typeface="Wingdings" charset="2"/>
              <a:buChar char=""/>
            </a:pPr>
            <a:r>
              <a:rPr b="0" lang="en-PH" sz="2000" spc="-1" strike="noStrike">
                <a:latin typeface="Arial"/>
              </a:rPr>
              <a:t>Sixth Outline Level</a:t>
            </a:r>
            <a:endParaRPr b="0" lang="en-PH" sz="2000" spc="-1" strike="noStrike">
              <a:latin typeface="Arial"/>
            </a:endParaRPr>
          </a:p>
          <a:p>
            <a:pPr lvl="6" marL="3024000" indent="-216000">
              <a:spcBef>
                <a:spcPts val="283"/>
              </a:spcBef>
              <a:buClr>
                <a:srgbClr val="000000"/>
              </a:buClr>
              <a:buSzPct val="45000"/>
              <a:buFont typeface="Wingdings" charset="2"/>
              <a:buChar char=""/>
            </a:pPr>
            <a:r>
              <a:rPr b="0" lang="en-PH" sz="2000" spc="-1" strike="noStrike">
                <a:latin typeface="Arial"/>
              </a:rPr>
              <a:t>Seventh Outline Level</a:t>
            </a:r>
            <a:endParaRPr b="0" lang="en-PH" sz="2000" spc="-1" strike="noStrike">
              <a:latin typeface="Arial"/>
            </a:endParaRPr>
          </a:p>
        </p:txBody>
      </p:sp>
    </p:spTree>
  </p:cSld>
  <p:clrMap bg1="lt1" bg2="lt2" tx1="dk1" tx2="dk2" accent1="accent1" accent2="accent2" accent3="accent3" accent4="accent4" accent5="accent5" accent6="accent6" hlink="hlink" folHlink="folHlink"/>
  <p:sldLayoutIdLst>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 id="2147483685" r:id="rId13"/>
    <p:sldLayoutId id="2147483686" r:id="rId14"/>
  </p:sldLayoutIdLst>
</p:sldMaster>
</file>

<file path=ppt/slides/_rels/slide1.xml.rels><?xml version="1.0" encoding="UTF-8"?>
<Relationships xmlns="http://schemas.openxmlformats.org/package/2006/relationships"><Relationship Id="rId1" Type="http://schemas.openxmlformats.org/officeDocument/2006/relationships/slideLayout" Target="../slideLayouts/slideLayout1.xml"/>
</Relationships>
</file>

<file path=ppt/slides/_rels/slide10.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11.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12.xml.rels><?xml version="1.0" encoding="UTF-8"?>
<Relationships xmlns="http://schemas.openxmlformats.org/package/2006/relationships"><Relationship Id="rId1" Type="http://schemas.openxmlformats.org/officeDocument/2006/relationships/slideLayout" Target="../slideLayouts/slideLayout25.xml"/>
</Relationships>
</file>

<file path=ppt/slides/_rels/slide2.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3.xml.rels><?xml version="1.0" encoding="UTF-8"?>
<Relationships xmlns="http://schemas.openxmlformats.org/package/2006/relationships"><Relationship Id="rId1" Type="http://schemas.openxmlformats.org/officeDocument/2006/relationships/image" Target="../media/image6.png"/><Relationship Id="rId2" Type="http://schemas.openxmlformats.org/officeDocument/2006/relationships/slideLayout" Target="../slideLayouts/slideLayout13.xml"/>
</Relationships>
</file>

<file path=ppt/slides/_rels/slide4.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5.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6.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7.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8.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9.xml.rels><?xml version="1.0" encoding="UTF-8"?>
<Relationships xmlns="http://schemas.openxmlformats.org/package/2006/relationships"><Relationship Id="rId1" Type="http://schemas.openxmlformats.org/officeDocument/2006/relationships/slideLayout" Target="../slideLayouts/slideLayout13.xml"/>
</Relationships>
</file>

<file path=ppt/slides/slide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24" name="TextBox 7"/>
          <p:cNvSpPr/>
          <p:nvPr/>
        </p:nvSpPr>
        <p:spPr>
          <a:xfrm>
            <a:off x="4032000" y="2881080"/>
            <a:ext cx="8082360" cy="638640"/>
          </a:xfrm>
          <a:prstGeom prst="rect">
            <a:avLst/>
          </a:prstGeom>
          <a:noFill/>
          <a:ln w="0">
            <a:noFill/>
          </a:ln>
        </p:spPr>
        <p:style>
          <a:lnRef idx="0"/>
          <a:fillRef idx="0"/>
          <a:effectRef idx="0"/>
          <a:fontRef idx="minor"/>
        </p:style>
        <p:txBody>
          <a:bodyPr lIns="90000" rIns="90000" tIns="45000" bIns="45000" anchor="t">
            <a:spAutoFit/>
          </a:bodyPr>
          <a:p>
            <a:pPr algn="ctr">
              <a:lnSpc>
                <a:spcPct val="100000"/>
              </a:lnSpc>
              <a:buNone/>
            </a:pPr>
            <a:r>
              <a:rPr b="1" lang="en-US" sz="3600" spc="-1" strike="noStrike">
                <a:solidFill>
                  <a:srgbClr val="ffffff"/>
                </a:solidFill>
                <a:latin typeface="Montserrat Medium"/>
                <a:ea typeface="DejaVu Sans"/>
              </a:rPr>
              <a:t>Literary Style</a:t>
            </a:r>
            <a:endParaRPr b="0" lang="en-PH" sz="3600" spc="-1" strike="noStrike">
              <a:latin typeface="Arial"/>
            </a:endParaRPr>
          </a:p>
        </p:txBody>
      </p:sp>
    </p:spTree>
  </p:cSld>
  <mc:AlternateContent>
    <mc:Choice Requires="p14">
      <p:transition spd="slow" p14:dur="2000"/>
    </mc:Choice>
    <mc:Fallback>
      <p:transition spd="slow"/>
    </mc:Fallback>
  </mc:AlternateContent>
</p:sld>
</file>

<file path=ppt/slides/slide10.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43" name=""/>
          <p:cNvSpPr/>
          <p:nvPr/>
        </p:nvSpPr>
        <p:spPr>
          <a:xfrm>
            <a:off x="576000" y="900360"/>
            <a:ext cx="10977840" cy="5111280"/>
          </a:xfrm>
          <a:prstGeom prst="rect">
            <a:avLst/>
          </a:prstGeom>
          <a:noFill/>
          <a:ln w="0">
            <a:noFill/>
          </a:ln>
        </p:spPr>
        <p:style>
          <a:lnRef idx="0"/>
          <a:fillRef idx="0"/>
          <a:effectRef idx="0"/>
          <a:fontRef idx="minor"/>
        </p:style>
        <p:txBody>
          <a:bodyPr lIns="90000" rIns="90000" tIns="45000" bIns="45000" anchor="t">
            <a:noAutofit/>
          </a:bodyPr>
          <a:p>
            <a:pPr>
              <a:lnSpc>
                <a:spcPct val="200000"/>
              </a:lnSpc>
              <a:buNone/>
            </a:pPr>
            <a:r>
              <a:rPr b="1" lang="en-PH" sz="1800" spc="-1" strike="noStrike">
                <a:solidFill>
                  <a:srgbClr val="000000"/>
                </a:solidFill>
                <a:latin typeface="LaTO"/>
                <a:ea typeface="DejaVu Sans"/>
              </a:rPr>
              <a:t>ACTIVITY: Matching Type. Match the descriptions from Column A with the types of literary texts in Column B. Write the letter only.</a:t>
            </a:r>
            <a:endParaRPr b="0" lang="en-PH" sz="1800" spc="-1" strike="noStrike">
              <a:latin typeface="Arial"/>
            </a:endParaRPr>
          </a:p>
          <a:p>
            <a:pPr>
              <a:lnSpc>
                <a:spcPct val="200000"/>
              </a:lnSpc>
              <a:buNone/>
            </a:pPr>
            <a:endParaRPr b="0" lang="en-PH" sz="1800" spc="-1" strike="noStrike">
              <a:latin typeface="Arial"/>
            </a:endParaRPr>
          </a:p>
        </p:txBody>
      </p:sp>
      <p:sp>
        <p:nvSpPr>
          <p:cNvPr id="144" name="TextBox 10"/>
          <p:cNvSpPr/>
          <p:nvPr/>
        </p:nvSpPr>
        <p:spPr>
          <a:xfrm>
            <a:off x="267840" y="325080"/>
            <a:ext cx="10422360" cy="638640"/>
          </a:xfrm>
          <a:prstGeom prst="rect">
            <a:avLst/>
          </a:prstGeom>
          <a:noFill/>
          <a:ln w="0">
            <a:noFill/>
          </a:ln>
        </p:spPr>
        <p:style>
          <a:lnRef idx="0"/>
          <a:fillRef idx="0"/>
          <a:effectRef idx="0"/>
          <a:fontRef idx="minor"/>
        </p:style>
        <p:txBody>
          <a:bodyPr lIns="90000" rIns="90000" tIns="45000" bIns="45000" anchor="t">
            <a:spAutoFit/>
          </a:bodyPr>
          <a:p>
            <a:pPr>
              <a:lnSpc>
                <a:spcPct val="100000"/>
              </a:lnSpc>
              <a:buNone/>
            </a:pPr>
            <a:r>
              <a:rPr b="1" lang="en-US" sz="3600" spc="-1" strike="noStrike">
                <a:solidFill>
                  <a:srgbClr val="000000"/>
                </a:solidFill>
                <a:latin typeface="Montserrat Medium"/>
                <a:ea typeface="DejaVu Sans"/>
              </a:rPr>
              <a:t>Literary Style</a:t>
            </a:r>
            <a:endParaRPr b="0" lang="en-PH" sz="3600" spc="-1" strike="noStrike">
              <a:latin typeface="Arial"/>
            </a:endParaRPr>
          </a:p>
        </p:txBody>
      </p:sp>
      <p:graphicFrame>
        <p:nvGraphicFramePr>
          <p:cNvPr id="145" name=""/>
          <p:cNvGraphicFramePr/>
          <p:nvPr/>
        </p:nvGraphicFramePr>
        <p:xfrm>
          <a:off x="7560000" y="2220480"/>
          <a:ext cx="3311280" cy="3890880"/>
        </p:xfrm>
        <a:graphic>
          <a:graphicData uri="http://schemas.openxmlformats.org/drawingml/2006/table">
            <a:tbl>
              <a:tblPr/>
              <a:tblGrid>
                <a:gridCol w="3311640"/>
              </a:tblGrid>
              <a:tr h="3891240">
                <a:tc>
                  <a:txBody>
                    <a:bodyPr lIns="90000" rIns="90000" anchor="t">
                      <a:noAutofit/>
                    </a:bodyPr>
                    <a:p>
                      <a:pPr algn="ctr">
                        <a:lnSpc>
                          <a:spcPct val="100000"/>
                        </a:lnSpc>
                        <a:buNone/>
                      </a:pPr>
                      <a:r>
                        <a:rPr b="1" lang="en-PH" sz="1800" spc="-1" strike="noStrike">
                          <a:latin typeface="Arial"/>
                        </a:rPr>
                        <a:t>COLUMN B</a:t>
                      </a:r>
                      <a:endParaRPr b="0" lang="en-PH" sz="1800" spc="-1" strike="noStrike">
                        <a:latin typeface="Arial"/>
                      </a:endParaRPr>
                    </a:p>
                  </a:txBody>
                  <a:tcPr anchor="t" marL="90000" marR="90000">
                    <a:lnL w="720">
                      <a:solidFill>
                        <a:srgbClr val="000000"/>
                      </a:solidFill>
                    </a:lnL>
                    <a:lnR w="720">
                      <a:solidFill>
                        <a:srgbClr val="000000"/>
                      </a:solidFill>
                    </a:lnR>
                    <a:lnT w="720">
                      <a:solidFill>
                        <a:srgbClr val="000000"/>
                      </a:solidFill>
                    </a:lnT>
                    <a:lnB w="720">
                      <a:solidFill>
                        <a:srgbClr val="000000"/>
                      </a:solidFill>
                    </a:lnB>
                    <a:solidFill>
                      <a:srgbClr val="ffffff"/>
                    </a:solidFill>
                  </a:tcPr>
                </a:tc>
              </a:tr>
            </a:tbl>
          </a:graphicData>
        </a:graphic>
      </p:graphicFrame>
      <p:graphicFrame>
        <p:nvGraphicFramePr>
          <p:cNvPr id="146" name=""/>
          <p:cNvGraphicFramePr/>
          <p:nvPr/>
        </p:nvGraphicFramePr>
        <p:xfrm>
          <a:off x="700560" y="2211120"/>
          <a:ext cx="6480360" cy="3890880"/>
        </p:xfrm>
        <a:graphic>
          <a:graphicData uri="http://schemas.openxmlformats.org/drawingml/2006/table">
            <a:tbl>
              <a:tblPr/>
              <a:tblGrid>
                <a:gridCol w="6480720"/>
              </a:tblGrid>
              <a:tr h="3891240">
                <a:tc>
                  <a:txBody>
                    <a:bodyPr lIns="90000" rIns="90000" anchor="t">
                      <a:noAutofit/>
                    </a:bodyPr>
                    <a:p>
                      <a:pPr algn="ctr">
                        <a:lnSpc>
                          <a:spcPct val="100000"/>
                        </a:lnSpc>
                        <a:buNone/>
                      </a:pPr>
                      <a:r>
                        <a:rPr b="1" lang="en-PH" sz="1800" spc="-1" strike="noStrike">
                          <a:latin typeface="Arial"/>
                        </a:rPr>
                        <a:t>COLUMN A</a:t>
                      </a:r>
                      <a:endParaRPr b="0" lang="en-PH" sz="1800" spc="-1" strike="noStrike">
                        <a:latin typeface="Arial"/>
                      </a:endParaRPr>
                    </a:p>
                  </a:txBody>
                  <a:tcPr anchor="t" marL="90000" marR="90000">
                    <a:lnL w="720">
                      <a:solidFill>
                        <a:srgbClr val="000000"/>
                      </a:solidFill>
                    </a:lnL>
                    <a:lnR w="720">
                      <a:solidFill>
                        <a:srgbClr val="000000"/>
                      </a:solidFill>
                    </a:lnR>
                    <a:lnT w="720">
                      <a:solidFill>
                        <a:srgbClr val="000000"/>
                      </a:solidFill>
                    </a:lnT>
                    <a:lnB w="720">
                      <a:solidFill>
                        <a:srgbClr val="000000"/>
                      </a:solidFill>
                    </a:lnB>
                    <a:solidFill>
                      <a:srgbClr val="ffffff"/>
                    </a:solidFill>
                  </a:tcPr>
                </a:tc>
              </a:tr>
            </a:tbl>
          </a:graphicData>
        </a:graphic>
      </p:graphicFrame>
      <p:sp>
        <p:nvSpPr>
          <p:cNvPr id="147" name=""/>
          <p:cNvSpPr/>
          <p:nvPr/>
        </p:nvSpPr>
        <p:spPr>
          <a:xfrm>
            <a:off x="900000" y="2663280"/>
            <a:ext cx="6119640" cy="3276360"/>
          </a:xfrm>
          <a:prstGeom prst="rect">
            <a:avLst/>
          </a:prstGeom>
          <a:noFill/>
          <a:ln w="0">
            <a:noFill/>
          </a:ln>
        </p:spPr>
        <p:style>
          <a:lnRef idx="0"/>
          <a:fillRef idx="0"/>
          <a:effectRef idx="0"/>
          <a:fontRef idx="minor"/>
        </p:style>
        <p:txBody>
          <a:bodyPr lIns="90000" rIns="90000" tIns="45000" bIns="45000" anchor="t">
            <a:noAutofit/>
          </a:bodyPr>
          <a:p>
            <a:pPr>
              <a:lnSpc>
                <a:spcPct val="200000"/>
              </a:lnSpc>
              <a:buNone/>
            </a:pPr>
            <a:r>
              <a:rPr b="0" lang="en-PH" sz="1800" spc="-1" strike="noStrike">
                <a:latin typeface="LaTO"/>
              </a:rPr>
              <a:t>1. Characters, plot, setting, and theme</a:t>
            </a:r>
            <a:endParaRPr b="0" lang="en-PH" sz="1800" spc="-1" strike="noStrike">
              <a:latin typeface="Arial"/>
            </a:endParaRPr>
          </a:p>
          <a:p>
            <a:pPr>
              <a:lnSpc>
                <a:spcPct val="200000"/>
              </a:lnSpc>
              <a:buNone/>
            </a:pPr>
            <a:r>
              <a:rPr b="0" lang="en-PH" sz="1800" spc="-1" strike="noStrike">
                <a:latin typeface="LaTO"/>
              </a:rPr>
              <a:t>2. Text structures</a:t>
            </a:r>
            <a:endParaRPr b="0" lang="en-PH" sz="1800" spc="-1" strike="noStrike">
              <a:latin typeface="Arial"/>
            </a:endParaRPr>
          </a:p>
          <a:p>
            <a:pPr>
              <a:lnSpc>
                <a:spcPct val="200000"/>
              </a:lnSpc>
              <a:buNone/>
            </a:pPr>
            <a:r>
              <a:rPr b="0" lang="en-PH" sz="1800" spc="-1" strike="noStrike">
                <a:latin typeface="LaTO"/>
              </a:rPr>
              <a:t>3. Lines, verses, and stanzas</a:t>
            </a:r>
            <a:endParaRPr b="0" lang="en-PH" sz="1800" spc="-1" strike="noStrike">
              <a:latin typeface="Arial"/>
            </a:endParaRPr>
          </a:p>
          <a:p>
            <a:pPr>
              <a:lnSpc>
                <a:spcPct val="200000"/>
              </a:lnSpc>
              <a:buNone/>
            </a:pPr>
            <a:r>
              <a:rPr b="0" lang="en-PH" sz="1800" spc="-1" strike="noStrike">
                <a:latin typeface="LaTO"/>
              </a:rPr>
              <a:t>4. Dialogues, stage directions, and characters</a:t>
            </a:r>
            <a:endParaRPr b="0" lang="en-PH" sz="1800" spc="-1" strike="noStrike">
              <a:latin typeface="Arial"/>
            </a:endParaRPr>
          </a:p>
          <a:p>
            <a:pPr>
              <a:lnSpc>
                <a:spcPct val="200000"/>
              </a:lnSpc>
              <a:buNone/>
            </a:pPr>
            <a:r>
              <a:rPr b="0" lang="en-PH" sz="1800" spc="-1" strike="noStrike">
                <a:latin typeface="LaTO"/>
              </a:rPr>
              <a:t>5. Type of Prose that tells story</a:t>
            </a:r>
            <a:endParaRPr b="0" lang="en-PH" sz="1800" spc="-1" strike="noStrike">
              <a:latin typeface="Arial"/>
            </a:endParaRPr>
          </a:p>
        </p:txBody>
      </p:sp>
      <p:sp>
        <p:nvSpPr>
          <p:cNvPr id="148" name=""/>
          <p:cNvSpPr/>
          <p:nvPr/>
        </p:nvSpPr>
        <p:spPr>
          <a:xfrm>
            <a:off x="8496000" y="2663280"/>
            <a:ext cx="1619640" cy="3168360"/>
          </a:xfrm>
          <a:prstGeom prst="rect">
            <a:avLst/>
          </a:prstGeom>
          <a:noFill/>
          <a:ln w="0">
            <a:noFill/>
          </a:ln>
        </p:spPr>
        <p:style>
          <a:lnRef idx="0"/>
          <a:fillRef idx="0"/>
          <a:effectRef idx="0"/>
          <a:fontRef idx="minor"/>
        </p:style>
        <p:txBody>
          <a:bodyPr lIns="90000" rIns="90000" tIns="45000" bIns="45000" anchor="t">
            <a:noAutofit/>
          </a:bodyPr>
          <a:p>
            <a:pPr>
              <a:lnSpc>
                <a:spcPct val="200000"/>
              </a:lnSpc>
              <a:buNone/>
            </a:pPr>
            <a:r>
              <a:rPr b="0" lang="en-PH" sz="1800" spc="-1" strike="noStrike">
                <a:latin typeface="LaTO"/>
              </a:rPr>
              <a:t>A. Prose</a:t>
            </a:r>
            <a:endParaRPr b="0" lang="en-PH" sz="1800" spc="-1" strike="noStrike">
              <a:latin typeface="Arial"/>
            </a:endParaRPr>
          </a:p>
          <a:p>
            <a:pPr>
              <a:lnSpc>
                <a:spcPct val="200000"/>
              </a:lnSpc>
              <a:buNone/>
            </a:pPr>
            <a:r>
              <a:rPr b="0" lang="en-PH" sz="1800" spc="-1" strike="noStrike">
                <a:latin typeface="LaTO"/>
              </a:rPr>
              <a:t>B. Narrative</a:t>
            </a:r>
            <a:endParaRPr b="0" lang="en-PH" sz="1800" spc="-1" strike="noStrike">
              <a:latin typeface="Arial"/>
            </a:endParaRPr>
          </a:p>
          <a:p>
            <a:pPr>
              <a:lnSpc>
                <a:spcPct val="200000"/>
              </a:lnSpc>
              <a:buNone/>
            </a:pPr>
            <a:r>
              <a:rPr b="0" lang="en-PH" sz="1800" spc="-1" strike="noStrike">
                <a:latin typeface="LaTO"/>
              </a:rPr>
              <a:t>C. Poetry</a:t>
            </a:r>
            <a:endParaRPr b="0" lang="en-PH" sz="1800" spc="-1" strike="noStrike">
              <a:latin typeface="Arial"/>
            </a:endParaRPr>
          </a:p>
          <a:p>
            <a:pPr>
              <a:lnSpc>
                <a:spcPct val="200000"/>
              </a:lnSpc>
              <a:buNone/>
            </a:pPr>
            <a:r>
              <a:rPr b="0" lang="en-PH" sz="1800" spc="-1" strike="noStrike">
                <a:latin typeface="LaTO"/>
              </a:rPr>
              <a:t>D. Expository</a:t>
            </a:r>
            <a:endParaRPr b="0" lang="en-PH" sz="1800" spc="-1" strike="noStrike">
              <a:latin typeface="Arial"/>
            </a:endParaRPr>
          </a:p>
          <a:p>
            <a:pPr>
              <a:lnSpc>
                <a:spcPct val="200000"/>
              </a:lnSpc>
              <a:buNone/>
            </a:pPr>
            <a:r>
              <a:rPr b="0" lang="en-PH" sz="1800" spc="-1" strike="noStrike">
                <a:latin typeface="LaTO"/>
              </a:rPr>
              <a:t>E. Drama</a:t>
            </a:r>
            <a:endParaRPr b="0" lang="en-PH" sz="1800" spc="-1" strike="noStrike">
              <a:latin typeface="Arial"/>
            </a:endParaRPr>
          </a:p>
        </p:txBody>
      </p:sp>
    </p:spTree>
  </p:cSld>
  <mc:AlternateContent>
    <mc:Choice Requires="p14">
      <p:transition spd="slow" p14:dur="2000"/>
    </mc:Choice>
    <mc:Fallback>
      <p:transition spd="slow"/>
    </mc:Fallback>
  </mc:AlternateContent>
</p:sld>
</file>

<file path=ppt/slides/slide1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49" name=""/>
          <p:cNvSpPr/>
          <p:nvPr/>
        </p:nvSpPr>
        <p:spPr>
          <a:xfrm>
            <a:off x="576000" y="900360"/>
            <a:ext cx="10977840" cy="5111280"/>
          </a:xfrm>
          <a:prstGeom prst="rect">
            <a:avLst/>
          </a:prstGeom>
          <a:noFill/>
          <a:ln w="0">
            <a:noFill/>
          </a:ln>
        </p:spPr>
        <p:style>
          <a:lnRef idx="0"/>
          <a:fillRef idx="0"/>
          <a:effectRef idx="0"/>
          <a:fontRef idx="minor"/>
        </p:style>
        <p:txBody>
          <a:bodyPr lIns="90000" rIns="90000" tIns="45000" bIns="45000" anchor="t">
            <a:noAutofit/>
          </a:bodyPr>
          <a:p>
            <a:pPr>
              <a:lnSpc>
                <a:spcPct val="200000"/>
              </a:lnSpc>
              <a:buNone/>
            </a:pPr>
            <a:endParaRPr b="0" lang="en-PH" sz="1800" spc="-1" strike="noStrike">
              <a:latin typeface="Arial"/>
            </a:endParaRPr>
          </a:p>
          <a:p>
            <a:pPr>
              <a:lnSpc>
                <a:spcPct val="200000"/>
              </a:lnSpc>
              <a:buNone/>
            </a:pPr>
            <a:r>
              <a:rPr b="1" lang="en-PH" sz="2400" spc="-1" strike="noStrike">
                <a:solidFill>
                  <a:srgbClr val="c9211e"/>
                </a:solidFill>
                <a:latin typeface="LaTO"/>
                <a:ea typeface="DejaVu Sans"/>
              </a:rPr>
              <a:t>ANSWER:</a:t>
            </a:r>
            <a:endParaRPr b="0" lang="en-PH" sz="2400" spc="-1" strike="noStrike">
              <a:latin typeface="Arial"/>
            </a:endParaRPr>
          </a:p>
        </p:txBody>
      </p:sp>
      <p:sp>
        <p:nvSpPr>
          <p:cNvPr id="150" name="TextBox 11"/>
          <p:cNvSpPr/>
          <p:nvPr/>
        </p:nvSpPr>
        <p:spPr>
          <a:xfrm>
            <a:off x="267840" y="325080"/>
            <a:ext cx="10422360" cy="638640"/>
          </a:xfrm>
          <a:prstGeom prst="rect">
            <a:avLst/>
          </a:prstGeom>
          <a:noFill/>
          <a:ln w="0">
            <a:noFill/>
          </a:ln>
        </p:spPr>
        <p:style>
          <a:lnRef idx="0"/>
          <a:fillRef idx="0"/>
          <a:effectRef idx="0"/>
          <a:fontRef idx="minor"/>
        </p:style>
        <p:txBody>
          <a:bodyPr lIns="90000" rIns="90000" tIns="45000" bIns="45000" anchor="t">
            <a:spAutoFit/>
          </a:bodyPr>
          <a:p>
            <a:pPr>
              <a:lnSpc>
                <a:spcPct val="100000"/>
              </a:lnSpc>
              <a:buNone/>
            </a:pPr>
            <a:r>
              <a:rPr b="1" lang="en-US" sz="3600" spc="-1" strike="noStrike">
                <a:solidFill>
                  <a:srgbClr val="000000"/>
                </a:solidFill>
                <a:latin typeface="Montserrat Medium"/>
                <a:ea typeface="DejaVu Sans"/>
              </a:rPr>
              <a:t>Literary Style</a:t>
            </a:r>
            <a:endParaRPr b="0" lang="en-PH" sz="3600" spc="-1" strike="noStrike">
              <a:latin typeface="Arial"/>
            </a:endParaRPr>
          </a:p>
        </p:txBody>
      </p:sp>
      <p:graphicFrame>
        <p:nvGraphicFramePr>
          <p:cNvPr id="151" name=""/>
          <p:cNvGraphicFramePr/>
          <p:nvPr/>
        </p:nvGraphicFramePr>
        <p:xfrm>
          <a:off x="7560000" y="2220480"/>
          <a:ext cx="3311280" cy="3890880"/>
        </p:xfrm>
        <a:graphic>
          <a:graphicData uri="http://schemas.openxmlformats.org/drawingml/2006/table">
            <a:tbl>
              <a:tblPr/>
              <a:tblGrid>
                <a:gridCol w="3311640"/>
              </a:tblGrid>
              <a:tr h="3891240">
                <a:tc>
                  <a:txBody>
                    <a:bodyPr lIns="90000" rIns="90000" anchor="t">
                      <a:noAutofit/>
                    </a:bodyPr>
                    <a:p>
                      <a:pPr algn="ctr">
                        <a:lnSpc>
                          <a:spcPct val="100000"/>
                        </a:lnSpc>
                        <a:buNone/>
                      </a:pPr>
                      <a:r>
                        <a:rPr b="1" lang="en-PH" sz="1800" spc="-1" strike="noStrike">
                          <a:latin typeface="Arial"/>
                        </a:rPr>
                        <a:t>COLUMN B</a:t>
                      </a:r>
                      <a:endParaRPr b="0" lang="en-PH" sz="1800" spc="-1" strike="noStrike">
                        <a:latin typeface="Arial"/>
                      </a:endParaRPr>
                    </a:p>
                  </a:txBody>
                  <a:tcPr anchor="t" marL="90000" marR="90000">
                    <a:lnL w="720">
                      <a:solidFill>
                        <a:srgbClr val="000000"/>
                      </a:solidFill>
                    </a:lnL>
                    <a:lnR w="720">
                      <a:solidFill>
                        <a:srgbClr val="000000"/>
                      </a:solidFill>
                    </a:lnR>
                    <a:lnT w="720">
                      <a:solidFill>
                        <a:srgbClr val="000000"/>
                      </a:solidFill>
                    </a:lnT>
                    <a:lnB w="720">
                      <a:solidFill>
                        <a:srgbClr val="000000"/>
                      </a:solidFill>
                    </a:lnB>
                    <a:solidFill>
                      <a:srgbClr val="ffffff"/>
                    </a:solidFill>
                  </a:tcPr>
                </a:tc>
              </a:tr>
            </a:tbl>
          </a:graphicData>
        </a:graphic>
      </p:graphicFrame>
      <p:graphicFrame>
        <p:nvGraphicFramePr>
          <p:cNvPr id="152" name=""/>
          <p:cNvGraphicFramePr/>
          <p:nvPr/>
        </p:nvGraphicFramePr>
        <p:xfrm>
          <a:off x="700560" y="2211120"/>
          <a:ext cx="6480360" cy="3890880"/>
        </p:xfrm>
        <a:graphic>
          <a:graphicData uri="http://schemas.openxmlformats.org/drawingml/2006/table">
            <a:tbl>
              <a:tblPr/>
              <a:tblGrid>
                <a:gridCol w="6480720"/>
              </a:tblGrid>
              <a:tr h="3891240">
                <a:tc>
                  <a:txBody>
                    <a:bodyPr lIns="90000" rIns="90000" anchor="t">
                      <a:noAutofit/>
                    </a:bodyPr>
                    <a:p>
                      <a:pPr algn="ctr">
                        <a:lnSpc>
                          <a:spcPct val="100000"/>
                        </a:lnSpc>
                        <a:buNone/>
                      </a:pPr>
                      <a:r>
                        <a:rPr b="1" lang="en-PH" sz="1800" spc="-1" strike="noStrike">
                          <a:latin typeface="Arial"/>
                        </a:rPr>
                        <a:t>COLUMN A</a:t>
                      </a:r>
                      <a:endParaRPr b="0" lang="en-PH" sz="1800" spc="-1" strike="noStrike">
                        <a:latin typeface="Arial"/>
                      </a:endParaRPr>
                    </a:p>
                  </a:txBody>
                  <a:tcPr anchor="t" marL="90000" marR="90000">
                    <a:lnL w="720">
                      <a:solidFill>
                        <a:srgbClr val="000000"/>
                      </a:solidFill>
                    </a:lnL>
                    <a:lnR w="720">
                      <a:solidFill>
                        <a:srgbClr val="000000"/>
                      </a:solidFill>
                    </a:lnR>
                    <a:lnT w="720">
                      <a:solidFill>
                        <a:srgbClr val="000000"/>
                      </a:solidFill>
                    </a:lnT>
                    <a:lnB w="720">
                      <a:solidFill>
                        <a:srgbClr val="000000"/>
                      </a:solidFill>
                    </a:lnB>
                    <a:solidFill>
                      <a:srgbClr val="ffffff"/>
                    </a:solidFill>
                  </a:tcPr>
                </a:tc>
              </a:tr>
            </a:tbl>
          </a:graphicData>
        </a:graphic>
      </p:graphicFrame>
      <p:sp>
        <p:nvSpPr>
          <p:cNvPr id="153" name=""/>
          <p:cNvSpPr/>
          <p:nvPr/>
        </p:nvSpPr>
        <p:spPr>
          <a:xfrm>
            <a:off x="900000" y="2663280"/>
            <a:ext cx="6119640" cy="3276360"/>
          </a:xfrm>
          <a:prstGeom prst="rect">
            <a:avLst/>
          </a:prstGeom>
          <a:noFill/>
          <a:ln w="0">
            <a:noFill/>
          </a:ln>
        </p:spPr>
        <p:style>
          <a:lnRef idx="0"/>
          <a:fillRef idx="0"/>
          <a:effectRef idx="0"/>
          <a:fontRef idx="minor"/>
        </p:style>
        <p:txBody>
          <a:bodyPr lIns="90000" rIns="90000" tIns="45000" bIns="45000" anchor="t">
            <a:noAutofit/>
          </a:bodyPr>
          <a:p>
            <a:pPr>
              <a:lnSpc>
                <a:spcPct val="200000"/>
              </a:lnSpc>
              <a:buNone/>
            </a:pPr>
            <a:r>
              <a:rPr b="0" lang="en-PH" sz="1800" spc="-1" strike="noStrike">
                <a:latin typeface="LaTO"/>
              </a:rPr>
              <a:t>1. Characters, plot, setting, and theme </a:t>
            </a:r>
            <a:r>
              <a:rPr b="0" lang="en-PH" sz="1800" spc="-1" strike="noStrike" u="sng">
                <a:uFillTx/>
                <a:latin typeface="LaTO"/>
              </a:rPr>
              <a:t>    A    </a:t>
            </a:r>
            <a:endParaRPr b="0" lang="en-PH" sz="1800" spc="-1" strike="noStrike">
              <a:latin typeface="Arial"/>
            </a:endParaRPr>
          </a:p>
          <a:p>
            <a:pPr>
              <a:lnSpc>
                <a:spcPct val="200000"/>
              </a:lnSpc>
              <a:buNone/>
            </a:pPr>
            <a:r>
              <a:rPr b="0" lang="en-PH" sz="1800" spc="-1" strike="noStrike">
                <a:latin typeface="LaTO"/>
              </a:rPr>
              <a:t>2. Text structures </a:t>
            </a:r>
            <a:r>
              <a:rPr b="0" lang="en-PH" sz="1800" spc="-1" strike="noStrike" u="sng">
                <a:uFillTx/>
                <a:latin typeface="LaTO"/>
              </a:rPr>
              <a:t>    D    </a:t>
            </a:r>
            <a:endParaRPr b="0" lang="en-PH" sz="1800" spc="-1" strike="noStrike">
              <a:latin typeface="Arial"/>
            </a:endParaRPr>
          </a:p>
          <a:p>
            <a:pPr>
              <a:lnSpc>
                <a:spcPct val="200000"/>
              </a:lnSpc>
              <a:buNone/>
            </a:pPr>
            <a:r>
              <a:rPr b="0" lang="en-PH" sz="1800" spc="-1" strike="noStrike">
                <a:latin typeface="LaTO"/>
              </a:rPr>
              <a:t>3. Lines, verses, and stanzas </a:t>
            </a:r>
            <a:r>
              <a:rPr b="0" lang="en-PH" sz="1800" spc="-1" strike="noStrike" u="sng">
                <a:uFillTx/>
                <a:latin typeface="LaTO"/>
              </a:rPr>
              <a:t>    C    </a:t>
            </a:r>
            <a:endParaRPr b="0" lang="en-PH" sz="1800" spc="-1" strike="noStrike">
              <a:latin typeface="Arial"/>
            </a:endParaRPr>
          </a:p>
          <a:p>
            <a:pPr>
              <a:lnSpc>
                <a:spcPct val="200000"/>
              </a:lnSpc>
              <a:buNone/>
            </a:pPr>
            <a:r>
              <a:rPr b="0" lang="en-PH" sz="1800" spc="-1" strike="noStrike">
                <a:latin typeface="LaTO"/>
              </a:rPr>
              <a:t>4. Dialogues, stage directions, and characters </a:t>
            </a:r>
            <a:r>
              <a:rPr b="0" lang="en-PH" sz="1800" spc="-1" strike="noStrike" u="sng">
                <a:uFillTx/>
                <a:latin typeface="LaTO"/>
              </a:rPr>
              <a:t>    E   </a:t>
            </a:r>
            <a:endParaRPr b="0" lang="en-PH" sz="1800" spc="-1" strike="noStrike">
              <a:latin typeface="Arial"/>
            </a:endParaRPr>
          </a:p>
          <a:p>
            <a:pPr>
              <a:lnSpc>
                <a:spcPct val="200000"/>
              </a:lnSpc>
              <a:buNone/>
            </a:pPr>
            <a:r>
              <a:rPr b="0" lang="en-PH" sz="1800" spc="-1" strike="noStrike">
                <a:latin typeface="LaTO"/>
              </a:rPr>
              <a:t>5. Type of Prose that tells story </a:t>
            </a:r>
            <a:r>
              <a:rPr b="0" lang="en-PH" sz="1800" spc="-1" strike="noStrike" u="sng">
                <a:uFillTx/>
                <a:latin typeface="LaTO"/>
              </a:rPr>
              <a:t>    B    </a:t>
            </a:r>
            <a:endParaRPr b="0" lang="en-PH" sz="1800" spc="-1" strike="noStrike">
              <a:latin typeface="Arial"/>
            </a:endParaRPr>
          </a:p>
        </p:txBody>
      </p:sp>
      <p:sp>
        <p:nvSpPr>
          <p:cNvPr id="154" name=""/>
          <p:cNvSpPr/>
          <p:nvPr/>
        </p:nvSpPr>
        <p:spPr>
          <a:xfrm>
            <a:off x="8496000" y="2663280"/>
            <a:ext cx="1619640" cy="3168360"/>
          </a:xfrm>
          <a:prstGeom prst="rect">
            <a:avLst/>
          </a:prstGeom>
          <a:noFill/>
          <a:ln w="0">
            <a:noFill/>
          </a:ln>
        </p:spPr>
        <p:style>
          <a:lnRef idx="0"/>
          <a:fillRef idx="0"/>
          <a:effectRef idx="0"/>
          <a:fontRef idx="minor"/>
        </p:style>
        <p:txBody>
          <a:bodyPr lIns="90000" rIns="90000" tIns="45000" bIns="45000" anchor="t">
            <a:noAutofit/>
          </a:bodyPr>
          <a:p>
            <a:pPr>
              <a:lnSpc>
                <a:spcPct val="200000"/>
              </a:lnSpc>
              <a:buNone/>
            </a:pPr>
            <a:r>
              <a:rPr b="0" lang="en-PH" sz="1800" spc="-1" strike="noStrike">
                <a:latin typeface="LaTO"/>
              </a:rPr>
              <a:t>A. Prose</a:t>
            </a:r>
            <a:endParaRPr b="0" lang="en-PH" sz="1800" spc="-1" strike="noStrike">
              <a:latin typeface="Arial"/>
            </a:endParaRPr>
          </a:p>
          <a:p>
            <a:pPr>
              <a:lnSpc>
                <a:spcPct val="200000"/>
              </a:lnSpc>
              <a:buNone/>
            </a:pPr>
            <a:r>
              <a:rPr b="0" lang="en-PH" sz="1800" spc="-1" strike="noStrike">
                <a:latin typeface="LaTO"/>
              </a:rPr>
              <a:t>B. Narrative</a:t>
            </a:r>
            <a:endParaRPr b="0" lang="en-PH" sz="1800" spc="-1" strike="noStrike">
              <a:latin typeface="Arial"/>
            </a:endParaRPr>
          </a:p>
          <a:p>
            <a:pPr>
              <a:lnSpc>
                <a:spcPct val="200000"/>
              </a:lnSpc>
              <a:buNone/>
            </a:pPr>
            <a:r>
              <a:rPr b="0" lang="en-PH" sz="1800" spc="-1" strike="noStrike">
                <a:latin typeface="LaTO"/>
              </a:rPr>
              <a:t>C. Poetry</a:t>
            </a:r>
            <a:endParaRPr b="0" lang="en-PH" sz="1800" spc="-1" strike="noStrike">
              <a:latin typeface="Arial"/>
            </a:endParaRPr>
          </a:p>
          <a:p>
            <a:pPr>
              <a:lnSpc>
                <a:spcPct val="200000"/>
              </a:lnSpc>
              <a:buNone/>
            </a:pPr>
            <a:r>
              <a:rPr b="0" lang="en-PH" sz="1800" spc="-1" strike="noStrike">
                <a:latin typeface="LaTO"/>
              </a:rPr>
              <a:t>D. Expository</a:t>
            </a:r>
            <a:endParaRPr b="0" lang="en-PH" sz="1800" spc="-1" strike="noStrike">
              <a:latin typeface="Arial"/>
            </a:endParaRPr>
          </a:p>
          <a:p>
            <a:pPr>
              <a:lnSpc>
                <a:spcPct val="200000"/>
              </a:lnSpc>
              <a:buNone/>
            </a:pPr>
            <a:r>
              <a:rPr b="0" lang="en-PH" sz="1800" spc="-1" strike="noStrike">
                <a:latin typeface="LaTO"/>
              </a:rPr>
              <a:t>E. Drama</a:t>
            </a:r>
            <a:endParaRPr b="0" lang="en-PH" sz="1800" spc="-1" strike="noStrike">
              <a:latin typeface="Arial"/>
            </a:endParaRPr>
          </a:p>
        </p:txBody>
      </p:sp>
    </p:spTree>
  </p:cSld>
  <mc:AlternateContent>
    <mc:Choice Requires="p14">
      <p:transition spd="slow" p14:dur="2000"/>
    </mc:Choice>
    <mc:Fallback>
      <p:transition spd="slow"/>
    </mc:Fallback>
  </mc:AlternateContent>
</p:sld>
</file>

<file path=ppt/slides/slide1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Tree>
  </p:cSld>
  <mc:AlternateContent>
    <mc:Choice Requires="p14">
      <p:transition spd="slow" p14:dur="2000"/>
    </mc:Choice>
    <mc:Fallback>
      <p:transition spd="slow"/>
    </mc:Fallback>
  </mc:AlternateContent>
</p:sld>
</file>

<file path=ppt/slides/slide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25" name=""/>
          <p:cNvSpPr/>
          <p:nvPr/>
        </p:nvSpPr>
        <p:spPr>
          <a:xfrm>
            <a:off x="576000" y="1080000"/>
            <a:ext cx="10977840" cy="4931640"/>
          </a:xfrm>
          <a:prstGeom prst="rect">
            <a:avLst/>
          </a:prstGeom>
          <a:noFill/>
          <a:ln w="0">
            <a:noFill/>
          </a:ln>
        </p:spPr>
        <p:style>
          <a:lnRef idx="0"/>
          <a:fillRef idx="0"/>
          <a:effectRef idx="0"/>
          <a:fontRef idx="minor"/>
        </p:style>
        <p:txBody>
          <a:bodyPr lIns="90000" rIns="90000" tIns="45000" bIns="45000" anchor="ctr">
            <a:noAutofit/>
          </a:bodyPr>
          <a:p>
            <a:pPr algn="just">
              <a:lnSpc>
                <a:spcPct val="200000"/>
              </a:lnSpc>
              <a:buNone/>
            </a:pPr>
            <a:r>
              <a:rPr b="0" lang="en-PH" sz="1800" spc="-1" strike="noStrike">
                <a:solidFill>
                  <a:srgbClr val="000000"/>
                </a:solidFill>
                <a:latin typeface="Lato"/>
                <a:ea typeface="DejaVu Sans"/>
              </a:rPr>
              <a:t>	</a:t>
            </a:r>
            <a:r>
              <a:rPr b="0" lang="en-PH" sz="1800" spc="-1" strike="noStrike">
                <a:solidFill>
                  <a:srgbClr val="000000"/>
                </a:solidFill>
                <a:latin typeface="Lato"/>
                <a:ea typeface="DejaVu Sans"/>
              </a:rPr>
              <a:t>	</a:t>
            </a:r>
            <a:r>
              <a:rPr b="0" lang="en-PH" sz="1800" spc="-1" strike="noStrike">
                <a:solidFill>
                  <a:srgbClr val="000000"/>
                </a:solidFill>
                <a:latin typeface="Lato"/>
                <a:ea typeface="DejaVu Sans"/>
              </a:rPr>
              <a:t>A</a:t>
            </a:r>
            <a:r>
              <a:rPr b="1" lang="en-PH" sz="1800" spc="-1" strike="noStrike">
                <a:solidFill>
                  <a:srgbClr val="000000"/>
                </a:solidFill>
                <a:latin typeface="Lato"/>
                <a:ea typeface="DejaVu Sans"/>
              </a:rPr>
              <a:t> literary text</a:t>
            </a:r>
            <a:r>
              <a:rPr b="0" lang="en-PH" sz="1800" spc="-1" strike="noStrike">
                <a:solidFill>
                  <a:srgbClr val="000000"/>
                </a:solidFill>
                <a:latin typeface="Lato"/>
                <a:ea typeface="DejaVu Sans"/>
              </a:rPr>
              <a:t> is a genre of literature that creatively conveys a message. This genre focuses on both content and form. When you see this kind of text, you will simply notice the use of stylistic language. Each text has its own characteristic to present reality or discuss a phenomenon.</a:t>
            </a:r>
            <a:endParaRPr b="0" lang="en-PH" sz="1800" spc="-1" strike="noStrike">
              <a:latin typeface="Arial"/>
            </a:endParaRPr>
          </a:p>
          <a:p>
            <a:pPr algn="just">
              <a:lnSpc>
                <a:spcPct val="200000"/>
              </a:lnSpc>
              <a:buNone/>
            </a:pPr>
            <a:endParaRPr b="0" lang="en-PH" sz="1800" spc="-1" strike="noStrike">
              <a:latin typeface="Arial"/>
            </a:endParaRPr>
          </a:p>
        </p:txBody>
      </p:sp>
      <p:sp>
        <p:nvSpPr>
          <p:cNvPr id="126" name="TextBox 1"/>
          <p:cNvSpPr/>
          <p:nvPr/>
        </p:nvSpPr>
        <p:spPr>
          <a:xfrm>
            <a:off x="267840" y="325080"/>
            <a:ext cx="10422360" cy="638640"/>
          </a:xfrm>
          <a:prstGeom prst="rect">
            <a:avLst/>
          </a:prstGeom>
          <a:noFill/>
          <a:ln w="0">
            <a:noFill/>
          </a:ln>
        </p:spPr>
        <p:style>
          <a:lnRef idx="0"/>
          <a:fillRef idx="0"/>
          <a:effectRef idx="0"/>
          <a:fontRef idx="minor"/>
        </p:style>
        <p:txBody>
          <a:bodyPr lIns="90000" rIns="90000" tIns="45000" bIns="45000" anchor="t">
            <a:spAutoFit/>
          </a:bodyPr>
          <a:p>
            <a:pPr>
              <a:lnSpc>
                <a:spcPct val="100000"/>
              </a:lnSpc>
              <a:buNone/>
            </a:pPr>
            <a:r>
              <a:rPr b="1" lang="en-US" sz="3600" spc="-1" strike="noStrike">
                <a:solidFill>
                  <a:srgbClr val="000000"/>
                </a:solidFill>
                <a:latin typeface="Montserrat Medium"/>
                <a:ea typeface="DejaVu Sans"/>
              </a:rPr>
              <a:t>Literary Style</a:t>
            </a:r>
            <a:endParaRPr b="0" lang="en-PH" sz="3600" spc="-1" strike="noStrike">
              <a:latin typeface="Arial"/>
            </a:endParaRPr>
          </a:p>
        </p:txBody>
      </p:sp>
    </p:spTree>
  </p:cSld>
  <mc:AlternateContent>
    <mc:Choice Requires="p14">
      <p:transition spd="slow" p14:dur="2000"/>
    </mc:Choice>
    <mc:Fallback>
      <p:transition spd="slow"/>
    </mc:Fallback>
  </mc:AlternateContent>
</p:sld>
</file>

<file path=ppt/slides/slide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27" name=""/>
          <p:cNvSpPr/>
          <p:nvPr/>
        </p:nvSpPr>
        <p:spPr>
          <a:xfrm>
            <a:off x="576000" y="900360"/>
            <a:ext cx="10977840" cy="5111280"/>
          </a:xfrm>
          <a:prstGeom prst="rect">
            <a:avLst/>
          </a:prstGeom>
          <a:noFill/>
          <a:ln w="0">
            <a:noFill/>
          </a:ln>
        </p:spPr>
        <p:style>
          <a:lnRef idx="0"/>
          <a:fillRef idx="0"/>
          <a:effectRef idx="0"/>
          <a:fontRef idx="minor"/>
        </p:style>
        <p:txBody>
          <a:bodyPr lIns="90000" rIns="90000" tIns="45000" bIns="45000" anchor="t">
            <a:noAutofit/>
          </a:bodyPr>
          <a:p>
            <a:pPr>
              <a:lnSpc>
                <a:spcPct val="150000"/>
              </a:lnSpc>
              <a:buNone/>
            </a:pPr>
            <a:r>
              <a:rPr b="0" lang="en-PH" sz="1800" spc="-1" strike="noStrike">
                <a:solidFill>
                  <a:srgbClr val="000000"/>
                </a:solidFill>
                <a:latin typeface="Lato"/>
                <a:ea typeface="DejaVu Sans"/>
              </a:rPr>
              <a:t>	</a:t>
            </a:r>
            <a:endParaRPr b="0" lang="en-PH" sz="1800" spc="-1" strike="noStrike">
              <a:latin typeface="Arial"/>
            </a:endParaRPr>
          </a:p>
        </p:txBody>
      </p:sp>
      <p:sp>
        <p:nvSpPr>
          <p:cNvPr id="128" name="TextBox 2"/>
          <p:cNvSpPr/>
          <p:nvPr/>
        </p:nvSpPr>
        <p:spPr>
          <a:xfrm>
            <a:off x="267840" y="181080"/>
            <a:ext cx="10422360" cy="638640"/>
          </a:xfrm>
          <a:prstGeom prst="rect">
            <a:avLst/>
          </a:prstGeom>
          <a:noFill/>
          <a:ln w="0">
            <a:noFill/>
          </a:ln>
        </p:spPr>
        <p:style>
          <a:lnRef idx="0"/>
          <a:fillRef idx="0"/>
          <a:effectRef idx="0"/>
          <a:fontRef idx="minor"/>
        </p:style>
        <p:txBody>
          <a:bodyPr lIns="90000" rIns="90000" tIns="45000" bIns="45000" anchor="t">
            <a:spAutoFit/>
          </a:bodyPr>
          <a:p>
            <a:pPr>
              <a:lnSpc>
                <a:spcPct val="100000"/>
              </a:lnSpc>
              <a:buNone/>
            </a:pPr>
            <a:r>
              <a:rPr b="1" lang="en-US" sz="3600" spc="-1" strike="noStrike">
                <a:solidFill>
                  <a:srgbClr val="000000"/>
                </a:solidFill>
                <a:latin typeface="Montserrat Medium"/>
                <a:ea typeface="DejaVu Sans"/>
              </a:rPr>
              <a:t>Literary Style</a:t>
            </a:r>
            <a:endParaRPr b="0" lang="en-PH" sz="3600" spc="-1" strike="noStrike">
              <a:latin typeface="Arial"/>
            </a:endParaRPr>
          </a:p>
        </p:txBody>
      </p:sp>
      <p:pic>
        <p:nvPicPr>
          <p:cNvPr id="129" name="" descr=""/>
          <p:cNvPicPr/>
          <p:nvPr/>
        </p:nvPicPr>
        <p:blipFill>
          <a:blip r:embed="rId1"/>
          <a:stretch/>
        </p:blipFill>
        <p:spPr>
          <a:xfrm>
            <a:off x="360000" y="820080"/>
            <a:ext cx="11482560" cy="5299560"/>
          </a:xfrm>
          <a:prstGeom prst="rect">
            <a:avLst/>
          </a:prstGeom>
          <a:ln w="0">
            <a:noFill/>
          </a:ln>
        </p:spPr>
      </p:pic>
      <p:sp>
        <p:nvSpPr>
          <p:cNvPr id="130" name=""/>
          <p:cNvSpPr/>
          <p:nvPr/>
        </p:nvSpPr>
        <p:spPr>
          <a:xfrm>
            <a:off x="576000" y="6012000"/>
            <a:ext cx="11123640" cy="234720"/>
          </a:xfrm>
          <a:prstGeom prst="rect">
            <a:avLst/>
          </a:prstGeom>
          <a:noFill/>
          <a:ln w="0">
            <a:noFill/>
          </a:ln>
        </p:spPr>
        <p:style>
          <a:lnRef idx="0"/>
          <a:fillRef idx="0"/>
          <a:effectRef idx="0"/>
          <a:fontRef idx="minor"/>
        </p:style>
        <p:txBody>
          <a:bodyPr lIns="90000" rIns="90000" tIns="45000" bIns="45000" anchor="t">
            <a:noAutofit/>
          </a:bodyPr>
          <a:p>
            <a:pPr>
              <a:lnSpc>
                <a:spcPct val="100000"/>
              </a:lnSpc>
              <a:buNone/>
            </a:pPr>
            <a:r>
              <a:rPr b="1" lang="en-PH" sz="800" spc="-1" strike="noStrike">
                <a:solidFill>
                  <a:srgbClr val="262626"/>
                </a:solidFill>
                <a:latin typeface="Lato"/>
              </a:rPr>
              <a:t>Kissner (2013) - Retrieved from http://emilykissner.blogspot.com/2013/07/kinds-of-text-poetry-drama-and-prose.html</a:t>
            </a:r>
            <a:endParaRPr b="0" lang="en-PH" sz="800" spc="-1" strike="noStrike">
              <a:latin typeface="Arial"/>
            </a:endParaRPr>
          </a:p>
        </p:txBody>
      </p:sp>
    </p:spTree>
  </p:cSld>
  <mc:AlternateContent>
    <mc:Choice Requires="p14">
      <p:transition spd="slow" p14:dur="2000"/>
    </mc:Choice>
    <mc:Fallback>
      <p:transition spd="slow"/>
    </mc:Fallback>
  </mc:AlternateContent>
</p:sld>
</file>

<file path=ppt/slides/slide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31" name=""/>
          <p:cNvSpPr/>
          <p:nvPr/>
        </p:nvSpPr>
        <p:spPr>
          <a:xfrm>
            <a:off x="576000" y="900360"/>
            <a:ext cx="10977840" cy="5111280"/>
          </a:xfrm>
          <a:prstGeom prst="rect">
            <a:avLst/>
          </a:prstGeom>
          <a:noFill/>
          <a:ln w="0">
            <a:noFill/>
          </a:ln>
        </p:spPr>
        <p:style>
          <a:lnRef idx="0"/>
          <a:fillRef idx="0"/>
          <a:effectRef idx="0"/>
          <a:fontRef idx="minor"/>
        </p:style>
        <p:txBody>
          <a:bodyPr lIns="90000" rIns="90000" tIns="45000" bIns="45000" anchor="ctr">
            <a:noAutofit/>
          </a:bodyPr>
          <a:p>
            <a:pPr algn="just">
              <a:lnSpc>
                <a:spcPct val="200000"/>
              </a:lnSpc>
              <a:spcBef>
                <a:spcPts val="1134"/>
              </a:spcBef>
              <a:spcAft>
                <a:spcPts val="1134"/>
              </a:spcAft>
              <a:buNone/>
            </a:pPr>
            <a:r>
              <a:rPr b="0" lang="en-PH" sz="1800" spc="-1" strike="noStrike">
                <a:solidFill>
                  <a:srgbClr val="000000"/>
                </a:solidFill>
                <a:latin typeface="Lato"/>
                <a:ea typeface="DejaVu Sans"/>
              </a:rPr>
              <a:t>	</a:t>
            </a:r>
            <a:r>
              <a:rPr b="0" lang="en-PH" sz="1800" spc="-1" strike="noStrike">
                <a:solidFill>
                  <a:srgbClr val="000000"/>
                </a:solidFill>
                <a:latin typeface="Lato"/>
                <a:ea typeface="DejaVu Sans"/>
              </a:rPr>
              <a:t>	</a:t>
            </a:r>
            <a:r>
              <a:rPr b="0" lang="en-PH" sz="1800" spc="-1" strike="noStrike">
                <a:solidFill>
                  <a:srgbClr val="000000"/>
                </a:solidFill>
                <a:latin typeface="Lato"/>
                <a:ea typeface="DejaVu Sans"/>
              </a:rPr>
              <a:t>A </a:t>
            </a:r>
            <a:r>
              <a:rPr b="1" lang="en-PH" sz="1800" spc="-1" strike="noStrike">
                <a:solidFill>
                  <a:srgbClr val="000000"/>
                </a:solidFill>
                <a:latin typeface="Lato"/>
                <a:ea typeface="DejaVu Sans"/>
              </a:rPr>
              <a:t>narrative text</a:t>
            </a:r>
            <a:r>
              <a:rPr b="0" lang="en-PH" sz="1800" spc="-1" strike="noStrike">
                <a:solidFill>
                  <a:srgbClr val="000000"/>
                </a:solidFill>
                <a:latin typeface="Lato"/>
                <a:ea typeface="DejaVu Sans"/>
              </a:rPr>
              <a:t> is a story creatively written to entertain the reader. It tells stories that use imaginative language and express emotion through the use of literary devices. Fiction and nonfiction stories, fables, folktales, legends, myths, and fairytales are examples of narrative text.</a:t>
            </a:r>
            <a:endParaRPr b="0" lang="en-PH" sz="1800" spc="-1" strike="noStrike">
              <a:latin typeface="Arial"/>
              <a:ea typeface="PingFang SC"/>
            </a:endParaRPr>
          </a:p>
          <a:p>
            <a:pPr algn="just">
              <a:lnSpc>
                <a:spcPct val="200000"/>
              </a:lnSpc>
              <a:spcBef>
                <a:spcPts val="1134"/>
              </a:spcBef>
              <a:spcAft>
                <a:spcPts val="1134"/>
              </a:spcAft>
              <a:buNone/>
            </a:pPr>
            <a:r>
              <a:rPr b="0" lang="en-PH" sz="1800" spc="-1" strike="noStrike">
                <a:solidFill>
                  <a:srgbClr val="000000"/>
                </a:solidFill>
                <a:latin typeface="Lato"/>
                <a:ea typeface="DejaVu Sans"/>
              </a:rPr>
              <a:t>	</a:t>
            </a:r>
            <a:r>
              <a:rPr b="0" lang="en-PH" sz="1800" spc="-1" strike="noStrike">
                <a:solidFill>
                  <a:srgbClr val="000000"/>
                </a:solidFill>
                <a:latin typeface="Lato"/>
                <a:ea typeface="DejaVu Sans"/>
              </a:rPr>
              <a:t>	</a:t>
            </a:r>
            <a:r>
              <a:rPr b="1" lang="en-PH" sz="1800" spc="-1" strike="noStrike">
                <a:solidFill>
                  <a:srgbClr val="000000"/>
                </a:solidFill>
                <a:latin typeface="Lato"/>
                <a:ea typeface="DejaVu Sans"/>
              </a:rPr>
              <a:t>Fictions</a:t>
            </a:r>
            <a:r>
              <a:rPr b="0" lang="en-PH" sz="1800" spc="-1" strike="noStrike">
                <a:solidFill>
                  <a:srgbClr val="000000"/>
                </a:solidFill>
                <a:latin typeface="Lato"/>
                <a:ea typeface="DejaVu Sans"/>
              </a:rPr>
              <a:t> </a:t>
            </a:r>
            <a:r>
              <a:rPr b="0" lang="en-PH" sz="1800" spc="-1" strike="noStrike">
                <a:solidFill>
                  <a:srgbClr val="000000"/>
                </a:solidFill>
                <a:latin typeface="Lato"/>
                <a:ea typeface="€&gt;ˆåþ"/>
              </a:rPr>
              <a:t>are popular to learners. Fictions </a:t>
            </a:r>
            <a:r>
              <a:rPr b="0" lang="en-PH" sz="1800" spc="-1" strike="noStrike">
                <a:solidFill>
                  <a:srgbClr val="000000"/>
                </a:solidFill>
                <a:latin typeface="Lato"/>
                <a:ea typeface="DejaVu Sans"/>
              </a:rPr>
              <a:t>were adapted in movies. Some famous writers contributed to the fiction genre like Edgar Allan Poe, William Shakespeare, and Oscar Wilde.</a:t>
            </a:r>
            <a:endParaRPr b="0" lang="en-PH" sz="1800" spc="-1" strike="noStrike">
              <a:latin typeface="Arial"/>
              <a:ea typeface="PingFang SC"/>
            </a:endParaRPr>
          </a:p>
        </p:txBody>
      </p:sp>
      <p:sp>
        <p:nvSpPr>
          <p:cNvPr id="132" name="TextBox 3"/>
          <p:cNvSpPr/>
          <p:nvPr/>
        </p:nvSpPr>
        <p:spPr>
          <a:xfrm>
            <a:off x="267840" y="325080"/>
            <a:ext cx="10422360" cy="638640"/>
          </a:xfrm>
          <a:prstGeom prst="rect">
            <a:avLst/>
          </a:prstGeom>
          <a:noFill/>
          <a:ln w="0">
            <a:noFill/>
          </a:ln>
        </p:spPr>
        <p:style>
          <a:lnRef idx="0"/>
          <a:fillRef idx="0"/>
          <a:effectRef idx="0"/>
          <a:fontRef idx="minor"/>
        </p:style>
        <p:txBody>
          <a:bodyPr lIns="90000" rIns="90000" tIns="45000" bIns="45000" anchor="t">
            <a:spAutoFit/>
          </a:bodyPr>
          <a:p>
            <a:pPr>
              <a:lnSpc>
                <a:spcPct val="100000"/>
              </a:lnSpc>
              <a:buNone/>
            </a:pPr>
            <a:r>
              <a:rPr b="1" lang="en-US" sz="3600" spc="-1" strike="noStrike">
                <a:solidFill>
                  <a:srgbClr val="000000"/>
                </a:solidFill>
                <a:latin typeface="Montserrat Medium"/>
                <a:ea typeface="DejaVu Sans"/>
              </a:rPr>
              <a:t>Literary Style</a:t>
            </a:r>
            <a:endParaRPr b="0" lang="en-PH" sz="3600" spc="-1" strike="noStrike">
              <a:latin typeface="Arial"/>
            </a:endParaRPr>
          </a:p>
        </p:txBody>
      </p:sp>
    </p:spTree>
  </p:cSld>
  <mc:AlternateContent>
    <mc:Choice Requires="p14">
      <p:transition spd="slow" p14:dur="2000"/>
    </mc:Choice>
    <mc:Fallback>
      <p:transition spd="slow"/>
    </mc:Fallback>
  </mc:AlternateContent>
</p:sld>
</file>

<file path=ppt/slides/slide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33" name=""/>
          <p:cNvSpPr/>
          <p:nvPr/>
        </p:nvSpPr>
        <p:spPr>
          <a:xfrm>
            <a:off x="576000" y="900360"/>
            <a:ext cx="10977840" cy="5111280"/>
          </a:xfrm>
          <a:prstGeom prst="rect">
            <a:avLst/>
          </a:prstGeom>
          <a:noFill/>
          <a:ln w="0">
            <a:noFill/>
          </a:ln>
        </p:spPr>
        <p:style>
          <a:lnRef idx="0"/>
          <a:fillRef idx="0"/>
          <a:effectRef idx="0"/>
          <a:fontRef idx="minor"/>
        </p:style>
        <p:txBody>
          <a:bodyPr lIns="90000" rIns="90000" tIns="45000" bIns="45000" anchor="ctr">
            <a:noAutofit/>
          </a:bodyPr>
          <a:p>
            <a:pPr algn="just">
              <a:lnSpc>
                <a:spcPct val="200000"/>
              </a:lnSpc>
              <a:spcBef>
                <a:spcPts val="1134"/>
              </a:spcBef>
              <a:spcAft>
                <a:spcPts val="1134"/>
              </a:spcAft>
              <a:buNone/>
            </a:pPr>
            <a:r>
              <a:rPr b="1" lang="en-PH" sz="1800" spc="-1" strike="noStrike">
                <a:solidFill>
                  <a:srgbClr val="000000"/>
                </a:solidFill>
                <a:latin typeface="Lato"/>
                <a:ea typeface="DejaVu Sans"/>
              </a:rPr>
              <a:t>What Is a Literary Style?</a:t>
            </a:r>
            <a:endParaRPr b="0" lang="en-PH" sz="1800" spc="-1" strike="noStrike">
              <a:latin typeface="Arial"/>
              <a:ea typeface="PingFang SC"/>
            </a:endParaRPr>
          </a:p>
          <a:p>
            <a:pPr algn="just">
              <a:lnSpc>
                <a:spcPct val="200000"/>
              </a:lnSpc>
              <a:spcBef>
                <a:spcPts val="1134"/>
              </a:spcBef>
              <a:spcAft>
                <a:spcPts val="1134"/>
              </a:spcAft>
              <a:buNone/>
            </a:pPr>
            <a:r>
              <a:rPr b="0" lang="en-PH" sz="1800" spc="-1" strike="noStrike">
                <a:solidFill>
                  <a:srgbClr val="000000"/>
                </a:solidFill>
                <a:latin typeface="Lato"/>
                <a:ea typeface="DejaVu Sans"/>
              </a:rPr>
              <a:t>	</a:t>
            </a:r>
            <a:r>
              <a:rPr b="0" lang="en-PH" sz="1800" spc="-1" strike="noStrike">
                <a:solidFill>
                  <a:srgbClr val="000000"/>
                </a:solidFill>
                <a:latin typeface="Lato"/>
                <a:ea typeface="DejaVu Sans"/>
              </a:rPr>
              <a:t>	</a:t>
            </a:r>
            <a:r>
              <a:rPr b="1" lang="en-PH" sz="1800" spc="-1" strike="noStrike">
                <a:solidFill>
                  <a:srgbClr val="000000"/>
                </a:solidFill>
                <a:latin typeface="Lato"/>
                <a:ea typeface="DejaVu Sans"/>
              </a:rPr>
              <a:t>Literary styles</a:t>
            </a:r>
            <a:r>
              <a:rPr b="0" lang="en-PH" sz="1800" spc="-1" strike="noStrike">
                <a:solidFill>
                  <a:srgbClr val="000000"/>
                </a:solidFill>
                <a:latin typeface="Lato"/>
                <a:ea typeface="DejaVu Sans"/>
              </a:rPr>
              <a:t> are the choice of words, syntax, sentence structure, and language (metaphorical and figurative) that the writers use to express their concept through their work. Literary style can also be described as how a writer express es what he/she wants to say. The writer’s style may be determined through his/her choice of words, the sentence structure, syntax, and language.</a:t>
            </a:r>
            <a:endParaRPr b="0" lang="en-PH" sz="1800" spc="-1" strike="noStrike">
              <a:latin typeface="Arial"/>
              <a:ea typeface="PingFang SC"/>
            </a:endParaRPr>
          </a:p>
          <a:p>
            <a:pPr algn="just">
              <a:lnSpc>
                <a:spcPct val="200000"/>
              </a:lnSpc>
              <a:spcBef>
                <a:spcPts val="1134"/>
              </a:spcBef>
              <a:spcAft>
                <a:spcPts val="1134"/>
              </a:spcAft>
              <a:buNone/>
            </a:pPr>
            <a:endParaRPr b="0" lang="en-PH" sz="1800" spc="-1" strike="noStrike">
              <a:latin typeface="Arial"/>
              <a:ea typeface="PingFang SC"/>
            </a:endParaRPr>
          </a:p>
        </p:txBody>
      </p:sp>
      <p:sp>
        <p:nvSpPr>
          <p:cNvPr id="134" name="TextBox 4"/>
          <p:cNvSpPr/>
          <p:nvPr/>
        </p:nvSpPr>
        <p:spPr>
          <a:xfrm>
            <a:off x="267840" y="325080"/>
            <a:ext cx="10422360" cy="638640"/>
          </a:xfrm>
          <a:prstGeom prst="rect">
            <a:avLst/>
          </a:prstGeom>
          <a:noFill/>
          <a:ln w="0">
            <a:noFill/>
          </a:ln>
        </p:spPr>
        <p:style>
          <a:lnRef idx="0"/>
          <a:fillRef idx="0"/>
          <a:effectRef idx="0"/>
          <a:fontRef idx="minor"/>
        </p:style>
        <p:txBody>
          <a:bodyPr lIns="90000" rIns="90000" tIns="45000" bIns="45000" anchor="t">
            <a:spAutoFit/>
          </a:bodyPr>
          <a:p>
            <a:pPr>
              <a:lnSpc>
                <a:spcPct val="100000"/>
              </a:lnSpc>
              <a:buNone/>
            </a:pPr>
            <a:r>
              <a:rPr b="1" lang="en-US" sz="3600" spc="-1" strike="noStrike">
                <a:solidFill>
                  <a:srgbClr val="000000"/>
                </a:solidFill>
                <a:latin typeface="Montserrat Medium"/>
                <a:ea typeface="DejaVu Sans"/>
              </a:rPr>
              <a:t>Literary Style</a:t>
            </a:r>
            <a:endParaRPr b="0" lang="en-PH" sz="3600" spc="-1" strike="noStrike">
              <a:latin typeface="Arial"/>
            </a:endParaRPr>
          </a:p>
        </p:txBody>
      </p:sp>
    </p:spTree>
  </p:cSld>
  <mc:AlternateContent>
    <mc:Choice Requires="p14">
      <p:transition spd="slow" p14:dur="2000"/>
    </mc:Choice>
    <mc:Fallback>
      <p:transition spd="slow"/>
    </mc:Fallback>
  </mc:AlternateContent>
</p:sld>
</file>

<file path=ppt/slides/slide6.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35" name=""/>
          <p:cNvSpPr/>
          <p:nvPr/>
        </p:nvSpPr>
        <p:spPr>
          <a:xfrm>
            <a:off x="576000" y="972000"/>
            <a:ext cx="10977840" cy="4931640"/>
          </a:xfrm>
          <a:prstGeom prst="rect">
            <a:avLst/>
          </a:prstGeom>
          <a:noFill/>
          <a:ln w="0">
            <a:noFill/>
          </a:ln>
        </p:spPr>
        <p:style>
          <a:lnRef idx="0"/>
          <a:fillRef idx="0"/>
          <a:effectRef idx="0"/>
          <a:fontRef idx="minor"/>
        </p:style>
        <p:txBody>
          <a:bodyPr lIns="90000" rIns="90000" tIns="45000" bIns="45000" anchor="ctr">
            <a:noAutofit/>
          </a:bodyPr>
          <a:p>
            <a:pPr algn="just">
              <a:lnSpc>
                <a:spcPct val="200000"/>
              </a:lnSpc>
              <a:spcBef>
                <a:spcPts val="567"/>
              </a:spcBef>
              <a:spcAft>
                <a:spcPts val="567"/>
              </a:spcAft>
              <a:buNone/>
            </a:pPr>
            <a:r>
              <a:rPr b="0" lang="en-PH" sz="1800" spc="-1" strike="noStrike">
                <a:solidFill>
                  <a:srgbClr val="000000"/>
                </a:solidFill>
                <a:latin typeface="Lato"/>
                <a:ea typeface="DejaVu Sans"/>
              </a:rPr>
              <a:t>There are four types of </a:t>
            </a:r>
            <a:r>
              <a:rPr b="1" lang="en-PH" sz="1800" spc="-1" strike="noStrike">
                <a:solidFill>
                  <a:srgbClr val="000000"/>
                </a:solidFill>
                <a:latin typeface="Lato"/>
                <a:ea typeface="DejaVu Sans"/>
              </a:rPr>
              <a:t>literary styles</a:t>
            </a:r>
            <a:r>
              <a:rPr b="0" lang="en-PH" sz="1800" spc="-1" strike="noStrike">
                <a:solidFill>
                  <a:srgbClr val="000000"/>
                </a:solidFill>
                <a:latin typeface="Lato"/>
                <a:ea typeface="DejaVu Sans"/>
              </a:rPr>
              <a:t>. These are expository, descriptive, persuasive, and narrative.</a:t>
            </a:r>
            <a:endParaRPr b="0" lang="en-PH" sz="1800" spc="-1" strike="noStrike">
              <a:latin typeface="Arial"/>
              <a:ea typeface="PingFang SC"/>
            </a:endParaRPr>
          </a:p>
          <a:p>
            <a:pPr algn="just">
              <a:lnSpc>
                <a:spcPct val="200000"/>
              </a:lnSpc>
              <a:spcBef>
                <a:spcPts val="567"/>
              </a:spcBef>
              <a:spcAft>
                <a:spcPts val="567"/>
              </a:spcAft>
              <a:buNone/>
            </a:pPr>
            <a:r>
              <a:rPr b="1" lang="en-PH" sz="1800" spc="-1" strike="noStrike">
                <a:solidFill>
                  <a:srgbClr val="000000"/>
                </a:solidFill>
                <a:latin typeface="Lato"/>
                <a:ea typeface="DejaVu Sans"/>
              </a:rPr>
              <a:t>1. </a:t>
            </a:r>
            <a:r>
              <a:rPr b="1" lang="en-PH" sz="1800" spc="-1" strike="noStrike">
                <a:solidFill>
                  <a:srgbClr val="000000"/>
                </a:solidFill>
                <a:latin typeface="Lato"/>
                <a:ea typeface="DejaVu Sans"/>
              </a:rPr>
              <a:t>	</a:t>
            </a:r>
            <a:r>
              <a:rPr b="1" lang="en-PH" sz="1800" spc="-1" strike="noStrike">
                <a:solidFill>
                  <a:srgbClr val="000000"/>
                </a:solidFill>
                <a:latin typeface="Lato"/>
                <a:ea typeface="DejaVu Sans"/>
              </a:rPr>
              <a:t>Expository style</a:t>
            </a:r>
            <a:r>
              <a:rPr b="0" lang="en-PH" sz="1800" spc="-1" strike="noStrike">
                <a:solidFill>
                  <a:srgbClr val="000000"/>
                </a:solidFill>
                <a:latin typeface="Lato"/>
                <a:ea typeface="DejaVu Sans"/>
              </a:rPr>
              <a:t> is a subject-oriented type of writing. Its main objective is to tell the </a:t>
            </a:r>
            <a:r>
              <a:rPr b="0" lang="en-PH" sz="1800" spc="-1" strike="noStrike">
                <a:solidFill>
                  <a:srgbClr val="000000"/>
                </a:solidFill>
                <a:latin typeface="Lato"/>
                <a:ea typeface="€&gt;ˆåþ"/>
              </a:rPr>
              <a:t>reader about a </a:t>
            </a:r>
            <a:r>
              <a:rPr b="0" lang="en-PH" sz="1800" spc="-1" strike="noStrike">
                <a:solidFill>
                  <a:srgbClr val="000000"/>
                </a:solidFill>
                <a:latin typeface="Lato"/>
                <a:ea typeface="€&gt;ˆåþ"/>
              </a:rPr>
              <a:t>	</a:t>
            </a:r>
            <a:r>
              <a:rPr b="0" lang="en-PH" sz="1800" spc="-1" strike="noStrike">
                <a:solidFill>
                  <a:srgbClr val="000000"/>
                </a:solidFill>
                <a:latin typeface="Lato"/>
                <a:ea typeface="€&gt;ˆåþ"/>
              </a:rPr>
              <a:t>specific subject or topic</a:t>
            </a:r>
            <a:r>
              <a:rPr b="0" lang="en-PH" sz="1800" spc="-1" strike="noStrike">
                <a:solidFill>
                  <a:srgbClr val="000000"/>
                </a:solidFill>
                <a:latin typeface="Lato"/>
                <a:ea typeface="DejaVu Sans"/>
              </a:rPr>
              <a:t>. Informative essays are examples of writing that use expository style.</a:t>
            </a:r>
            <a:endParaRPr b="0" lang="en-PH" sz="1800" spc="-1" strike="noStrike">
              <a:latin typeface="Arial"/>
              <a:ea typeface="PingFang SC"/>
            </a:endParaRPr>
          </a:p>
          <a:p>
            <a:pPr algn="just">
              <a:lnSpc>
                <a:spcPct val="200000"/>
              </a:lnSpc>
              <a:spcBef>
                <a:spcPts val="567"/>
              </a:spcBef>
              <a:spcAft>
                <a:spcPts val="567"/>
              </a:spcAft>
              <a:buNone/>
            </a:pPr>
            <a:r>
              <a:rPr b="1" lang="en-PH" sz="1800" spc="-1" strike="noStrike">
                <a:solidFill>
                  <a:srgbClr val="000000"/>
                </a:solidFill>
                <a:latin typeface="Lato"/>
                <a:ea typeface="DejaVu Sans"/>
              </a:rPr>
              <a:t>	</a:t>
            </a:r>
            <a:r>
              <a:rPr b="1" lang="en-PH" sz="1800" spc="-1" strike="noStrike">
                <a:solidFill>
                  <a:srgbClr val="000000"/>
                </a:solidFill>
                <a:latin typeface="Lato"/>
                <a:ea typeface="DejaVu Sans"/>
              </a:rPr>
              <a:t>Example:</a:t>
            </a:r>
            <a:endParaRPr b="0" lang="en-PH" sz="1800" spc="-1" strike="noStrike">
              <a:latin typeface="Arial"/>
              <a:ea typeface="PingFang SC"/>
            </a:endParaRPr>
          </a:p>
          <a:p>
            <a:pPr algn="just">
              <a:lnSpc>
                <a:spcPct val="200000"/>
              </a:lnSpc>
              <a:spcBef>
                <a:spcPts val="567"/>
              </a:spcBef>
              <a:spcAft>
                <a:spcPts val="567"/>
              </a:spcAft>
              <a:buNone/>
            </a:pPr>
            <a:r>
              <a:rPr b="0" lang="en-PH" sz="1800" spc="-1" strike="noStrike">
                <a:solidFill>
                  <a:srgbClr val="000000"/>
                </a:solidFill>
                <a:latin typeface="Lato"/>
                <a:ea typeface="DejaVu Sans"/>
              </a:rPr>
              <a:t>	</a:t>
            </a:r>
            <a:r>
              <a:rPr b="0" lang="en-PH" sz="1800" spc="-1" strike="noStrike">
                <a:solidFill>
                  <a:srgbClr val="000000"/>
                </a:solidFill>
                <a:latin typeface="Lato"/>
                <a:ea typeface="DejaVu Sans"/>
              </a:rPr>
              <a:t>	</a:t>
            </a:r>
            <a:r>
              <a:rPr b="0" lang="en-PH" sz="1800" spc="-1" strike="noStrike">
                <a:solidFill>
                  <a:srgbClr val="000000"/>
                </a:solidFill>
                <a:latin typeface="Lato"/>
                <a:ea typeface="DejaVu Sans"/>
              </a:rPr>
              <a:t>	</a:t>
            </a:r>
            <a:r>
              <a:rPr b="0" lang="en-PH" sz="1800" spc="-1" strike="noStrike">
                <a:solidFill>
                  <a:srgbClr val="000000"/>
                </a:solidFill>
                <a:latin typeface="Lato"/>
                <a:ea typeface="DejaVu Sans"/>
              </a:rPr>
              <a:t>“</a:t>
            </a:r>
            <a:r>
              <a:rPr b="0" lang="en-PH" sz="1800" spc="-1" strike="noStrike">
                <a:solidFill>
                  <a:srgbClr val="000000"/>
                </a:solidFill>
                <a:latin typeface="Lato"/>
                <a:ea typeface="DejaVu Sans"/>
              </a:rPr>
              <a:t>Drones are considered robots too. They are now used in some foreign countries as tools to </a:t>
            </a:r>
            <a:r>
              <a:rPr b="0" lang="en-PH" sz="1800" spc="-1" strike="noStrike">
                <a:solidFill>
                  <a:srgbClr val="000000"/>
                </a:solidFill>
                <a:latin typeface="Lato"/>
                <a:ea typeface="DejaVu Sans"/>
              </a:rPr>
              <a:t>	</a:t>
            </a:r>
            <a:r>
              <a:rPr b="0" lang="en-PH" sz="1800" spc="-1" strike="noStrike">
                <a:solidFill>
                  <a:srgbClr val="000000"/>
                </a:solidFill>
                <a:latin typeface="Lato"/>
                <a:ea typeface="DejaVu Sans"/>
              </a:rPr>
              <a:t>	</a:t>
            </a:r>
            <a:r>
              <a:rPr b="0" lang="en-PH" sz="1800" spc="-1" strike="noStrike">
                <a:solidFill>
                  <a:srgbClr val="000000"/>
                </a:solidFill>
                <a:latin typeface="Lato"/>
                <a:ea typeface="DejaVu Sans"/>
              </a:rPr>
              <a:t>	</a:t>
            </a:r>
            <a:r>
              <a:rPr b="0" lang="en-PH" sz="1800" spc="-1" strike="noStrike">
                <a:solidFill>
                  <a:srgbClr val="000000"/>
                </a:solidFill>
                <a:latin typeface="Lato"/>
                <a:ea typeface="DejaVu Sans"/>
              </a:rPr>
              <a:t> do different types of tasks.”</a:t>
            </a:r>
            <a:endParaRPr b="0" lang="en-PH" sz="1800" spc="-1" strike="noStrike">
              <a:latin typeface="Arial"/>
              <a:ea typeface="PingFang SC"/>
            </a:endParaRPr>
          </a:p>
        </p:txBody>
      </p:sp>
      <p:sp>
        <p:nvSpPr>
          <p:cNvPr id="136" name="TextBox 9"/>
          <p:cNvSpPr/>
          <p:nvPr/>
        </p:nvSpPr>
        <p:spPr>
          <a:xfrm>
            <a:off x="267840" y="325080"/>
            <a:ext cx="10422360" cy="638640"/>
          </a:xfrm>
          <a:prstGeom prst="rect">
            <a:avLst/>
          </a:prstGeom>
          <a:noFill/>
          <a:ln w="0">
            <a:noFill/>
          </a:ln>
        </p:spPr>
        <p:style>
          <a:lnRef idx="0"/>
          <a:fillRef idx="0"/>
          <a:effectRef idx="0"/>
          <a:fontRef idx="minor"/>
        </p:style>
        <p:txBody>
          <a:bodyPr lIns="90000" rIns="90000" tIns="45000" bIns="45000" anchor="t">
            <a:spAutoFit/>
          </a:bodyPr>
          <a:p>
            <a:pPr>
              <a:lnSpc>
                <a:spcPct val="100000"/>
              </a:lnSpc>
              <a:buNone/>
            </a:pPr>
            <a:r>
              <a:rPr b="1" lang="en-US" sz="3600" spc="-1" strike="noStrike">
                <a:solidFill>
                  <a:srgbClr val="000000"/>
                </a:solidFill>
                <a:latin typeface="Montserrat Medium"/>
                <a:ea typeface="DejaVu Sans"/>
              </a:rPr>
              <a:t>Literary Style</a:t>
            </a:r>
            <a:endParaRPr b="0" lang="en-PH" sz="3600" spc="-1" strike="noStrike">
              <a:latin typeface="Arial"/>
            </a:endParaRPr>
          </a:p>
        </p:txBody>
      </p:sp>
    </p:spTree>
  </p:cSld>
  <mc:AlternateContent>
    <mc:Choice Requires="p14">
      <p:transition spd="slow" p14:dur="2000"/>
    </mc:Choice>
    <mc:Fallback>
      <p:transition spd="slow"/>
    </mc:Fallback>
  </mc:AlternateContent>
</p:sld>
</file>

<file path=ppt/slides/slide7.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37" name=""/>
          <p:cNvSpPr/>
          <p:nvPr/>
        </p:nvSpPr>
        <p:spPr>
          <a:xfrm>
            <a:off x="576000" y="900360"/>
            <a:ext cx="10977840" cy="5111280"/>
          </a:xfrm>
          <a:prstGeom prst="rect">
            <a:avLst/>
          </a:prstGeom>
          <a:noFill/>
          <a:ln w="0">
            <a:noFill/>
          </a:ln>
        </p:spPr>
        <p:style>
          <a:lnRef idx="0"/>
          <a:fillRef idx="0"/>
          <a:effectRef idx="0"/>
          <a:fontRef idx="minor"/>
        </p:style>
        <p:txBody>
          <a:bodyPr lIns="90000" rIns="90000" tIns="45000" bIns="45000" anchor="ctr">
            <a:noAutofit/>
          </a:bodyPr>
          <a:p>
            <a:pPr algn="just">
              <a:lnSpc>
                <a:spcPct val="200000"/>
              </a:lnSpc>
              <a:spcBef>
                <a:spcPts val="567"/>
              </a:spcBef>
              <a:spcAft>
                <a:spcPts val="567"/>
              </a:spcAft>
              <a:buNone/>
            </a:pPr>
            <a:r>
              <a:rPr b="1" lang="en-PH" sz="1800" spc="-1" strike="noStrike">
                <a:solidFill>
                  <a:srgbClr val="000000"/>
                </a:solidFill>
                <a:latin typeface="Lato"/>
                <a:ea typeface="DejaVu Sans"/>
              </a:rPr>
              <a:t>2. </a:t>
            </a:r>
            <a:r>
              <a:rPr b="1" lang="en-PH" sz="1800" spc="-1" strike="noStrike">
                <a:solidFill>
                  <a:srgbClr val="000000"/>
                </a:solidFill>
                <a:latin typeface="Lato"/>
                <a:ea typeface="DejaVu Sans"/>
              </a:rPr>
              <a:t>	</a:t>
            </a:r>
            <a:r>
              <a:rPr b="1" lang="en-PH" sz="1800" spc="-1" strike="noStrike">
                <a:solidFill>
                  <a:srgbClr val="000000"/>
                </a:solidFill>
                <a:latin typeface="Lato"/>
                <a:ea typeface="DejaVu Sans"/>
              </a:rPr>
              <a:t>Descriptive style</a:t>
            </a:r>
            <a:r>
              <a:rPr b="0" lang="en-PH" sz="1800" spc="-1" strike="noStrike">
                <a:solidFill>
                  <a:srgbClr val="000000"/>
                </a:solidFill>
                <a:latin typeface="Lato"/>
                <a:ea typeface="DejaVu Sans"/>
              </a:rPr>
              <a:t> </a:t>
            </a:r>
            <a:r>
              <a:rPr b="0" lang="en-PH" sz="1800" spc="-1" strike="noStrike">
                <a:solidFill>
                  <a:srgbClr val="000000"/>
                </a:solidFill>
                <a:latin typeface="Lato"/>
                <a:ea typeface="€&gt;ˆåþ"/>
              </a:rPr>
              <a:t>specifies a subject or object. It is poetic and usually involves sensory </a:t>
            </a:r>
            <a:r>
              <a:rPr b="0" lang="en-PH" sz="1800" spc="-1" strike="noStrike">
                <a:solidFill>
                  <a:srgbClr val="000000"/>
                </a:solidFill>
                <a:latin typeface="Lato"/>
                <a:ea typeface="DejaVu Sans"/>
              </a:rPr>
              <a:t>details. </a:t>
            </a:r>
            <a:r>
              <a:rPr b="0" lang="en-PH" sz="1800" spc="-1" strike="noStrike">
                <a:solidFill>
                  <a:srgbClr val="000000"/>
                </a:solidFill>
                <a:latin typeface="Lato"/>
                <a:ea typeface="DejaVu Sans"/>
              </a:rPr>
              <a:t>	</a:t>
            </a:r>
            <a:r>
              <a:rPr b="0" lang="en-PH" sz="1800" spc="-1" strike="noStrike">
                <a:solidFill>
                  <a:srgbClr val="000000"/>
                </a:solidFill>
                <a:latin typeface="Lato"/>
                <a:ea typeface="DejaVu Sans"/>
              </a:rPr>
              <a:t>Poetic lines use descriptive style to highlight imagery.</a:t>
            </a:r>
            <a:endParaRPr b="0" lang="en-PH" sz="1800" spc="-1" strike="noStrike">
              <a:latin typeface="Arial"/>
              <a:ea typeface="PingFang SC"/>
            </a:endParaRPr>
          </a:p>
          <a:p>
            <a:pPr algn="just">
              <a:lnSpc>
                <a:spcPct val="200000"/>
              </a:lnSpc>
              <a:spcBef>
                <a:spcPts val="567"/>
              </a:spcBef>
              <a:spcAft>
                <a:spcPts val="567"/>
              </a:spcAft>
              <a:buNone/>
            </a:pPr>
            <a:r>
              <a:rPr b="1" lang="en-PH" sz="1800" spc="-1" strike="noStrike">
                <a:solidFill>
                  <a:srgbClr val="000000"/>
                </a:solidFill>
                <a:latin typeface="Lato"/>
                <a:ea typeface="DejaVu Sans"/>
              </a:rPr>
              <a:t>	</a:t>
            </a:r>
            <a:r>
              <a:rPr b="1" lang="en-PH" sz="1800" spc="-1" strike="noStrike">
                <a:solidFill>
                  <a:srgbClr val="000000"/>
                </a:solidFill>
                <a:latin typeface="Lato"/>
                <a:ea typeface="DejaVu Sans"/>
              </a:rPr>
              <a:t>Example:</a:t>
            </a:r>
            <a:endParaRPr b="0" lang="en-PH" sz="1800" spc="-1" strike="noStrike">
              <a:latin typeface="Arial"/>
              <a:ea typeface="PingFang SC"/>
            </a:endParaRPr>
          </a:p>
          <a:p>
            <a:pPr algn="just">
              <a:lnSpc>
                <a:spcPct val="200000"/>
              </a:lnSpc>
              <a:spcBef>
                <a:spcPts val="567"/>
              </a:spcBef>
              <a:spcAft>
                <a:spcPts val="567"/>
              </a:spcAft>
              <a:buNone/>
            </a:pPr>
            <a:r>
              <a:rPr b="0" lang="en-PH" sz="1800" spc="-1" strike="noStrike">
                <a:solidFill>
                  <a:srgbClr val="000000"/>
                </a:solidFill>
                <a:latin typeface="Lato"/>
                <a:ea typeface="DejaVu Sans"/>
              </a:rPr>
              <a:t>	</a:t>
            </a:r>
            <a:r>
              <a:rPr b="0" lang="en-PH" sz="1800" spc="-1" strike="noStrike">
                <a:solidFill>
                  <a:srgbClr val="000000"/>
                </a:solidFill>
                <a:latin typeface="Lato"/>
                <a:ea typeface="DejaVu Sans"/>
              </a:rPr>
              <a:t>	</a:t>
            </a:r>
            <a:r>
              <a:rPr b="0" lang="en-PH" sz="1800" spc="-1" strike="noStrike">
                <a:solidFill>
                  <a:srgbClr val="000000"/>
                </a:solidFill>
                <a:latin typeface="Lato"/>
                <a:ea typeface="DejaVu Sans"/>
              </a:rPr>
              <a:t>	</a:t>
            </a:r>
            <a:r>
              <a:rPr b="0" lang="en-PH" sz="1800" spc="-1" strike="noStrike">
                <a:solidFill>
                  <a:srgbClr val="000000"/>
                </a:solidFill>
                <a:latin typeface="Lato"/>
                <a:ea typeface="DejaVu Sans"/>
              </a:rPr>
              <a:t>“</a:t>
            </a:r>
            <a:r>
              <a:rPr b="0" lang="en-PH" sz="1800" spc="-1" strike="noStrike">
                <a:solidFill>
                  <a:srgbClr val="000000"/>
                </a:solidFill>
                <a:latin typeface="Lato"/>
                <a:ea typeface="DejaVu Sans"/>
              </a:rPr>
              <a:t>The clouds cover the entire sky with the peaceful shade of blue, setting the scene with </a:t>
            </a:r>
            <a:r>
              <a:rPr b="0" lang="en-PH" sz="1800" spc="-1" strike="noStrike">
                <a:solidFill>
                  <a:srgbClr val="000000"/>
                </a:solidFill>
                <a:latin typeface="Lato"/>
                <a:ea typeface="DejaVu Sans"/>
              </a:rPr>
              <a:t>	</a:t>
            </a:r>
            <a:r>
              <a:rPr b="0" lang="en-PH" sz="1800" spc="-1" strike="noStrike">
                <a:solidFill>
                  <a:srgbClr val="000000"/>
                </a:solidFill>
                <a:latin typeface="Lato"/>
                <a:ea typeface="DejaVu Sans"/>
              </a:rPr>
              <a:t>	</a:t>
            </a:r>
            <a:r>
              <a:rPr b="0" lang="en-PH" sz="1800" spc="-1" strike="noStrike">
                <a:solidFill>
                  <a:srgbClr val="000000"/>
                </a:solidFill>
                <a:latin typeface="Lato"/>
                <a:ea typeface="DejaVu Sans"/>
              </a:rPr>
              <a:t>	</a:t>
            </a:r>
            <a:r>
              <a:rPr b="0" lang="en-PH" sz="1800" spc="-1" strike="noStrike">
                <a:solidFill>
                  <a:srgbClr val="000000"/>
                </a:solidFill>
                <a:latin typeface="Lato"/>
                <a:ea typeface="DejaVu Sans"/>
              </a:rPr>
              <a:t>	</a:t>
            </a:r>
            <a:r>
              <a:rPr b="0" lang="en-PH" sz="1800" spc="-1" strike="noStrike">
                <a:solidFill>
                  <a:srgbClr val="000000"/>
                </a:solidFill>
                <a:latin typeface="Lato"/>
                <a:ea typeface="DejaVu Sans"/>
              </a:rPr>
              <a:t> serenity.”</a:t>
            </a:r>
            <a:endParaRPr b="0" lang="en-PH" sz="1800" spc="-1" strike="noStrike">
              <a:latin typeface="Arial"/>
              <a:ea typeface="PingFang SC"/>
            </a:endParaRPr>
          </a:p>
        </p:txBody>
      </p:sp>
      <p:sp>
        <p:nvSpPr>
          <p:cNvPr id="138" name="TextBox 5"/>
          <p:cNvSpPr/>
          <p:nvPr/>
        </p:nvSpPr>
        <p:spPr>
          <a:xfrm>
            <a:off x="267840" y="325080"/>
            <a:ext cx="10422360" cy="638640"/>
          </a:xfrm>
          <a:prstGeom prst="rect">
            <a:avLst/>
          </a:prstGeom>
          <a:noFill/>
          <a:ln w="0">
            <a:noFill/>
          </a:ln>
        </p:spPr>
        <p:style>
          <a:lnRef idx="0"/>
          <a:fillRef idx="0"/>
          <a:effectRef idx="0"/>
          <a:fontRef idx="minor"/>
        </p:style>
        <p:txBody>
          <a:bodyPr lIns="90000" rIns="90000" tIns="45000" bIns="45000" anchor="t">
            <a:spAutoFit/>
          </a:bodyPr>
          <a:p>
            <a:pPr>
              <a:lnSpc>
                <a:spcPct val="100000"/>
              </a:lnSpc>
              <a:buNone/>
            </a:pPr>
            <a:r>
              <a:rPr b="1" lang="en-US" sz="3600" spc="-1" strike="noStrike">
                <a:solidFill>
                  <a:srgbClr val="000000"/>
                </a:solidFill>
                <a:latin typeface="Montserrat Medium"/>
                <a:ea typeface="DejaVu Sans"/>
              </a:rPr>
              <a:t>Literary Style</a:t>
            </a:r>
            <a:endParaRPr b="0" lang="en-PH" sz="3600" spc="-1" strike="noStrike">
              <a:latin typeface="Arial"/>
            </a:endParaRPr>
          </a:p>
        </p:txBody>
      </p:sp>
    </p:spTree>
  </p:cSld>
  <mc:AlternateContent>
    <mc:Choice Requires="p14">
      <p:transition spd="slow" p14:dur="2000"/>
    </mc:Choice>
    <mc:Fallback>
      <p:transition spd="slow"/>
    </mc:Fallback>
  </mc:AlternateContent>
</p:sld>
</file>

<file path=ppt/slides/slide8.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39" name=""/>
          <p:cNvSpPr/>
          <p:nvPr/>
        </p:nvSpPr>
        <p:spPr>
          <a:xfrm>
            <a:off x="576000" y="900360"/>
            <a:ext cx="10977840" cy="5111280"/>
          </a:xfrm>
          <a:prstGeom prst="rect">
            <a:avLst/>
          </a:prstGeom>
          <a:noFill/>
          <a:ln w="0">
            <a:noFill/>
          </a:ln>
        </p:spPr>
        <p:style>
          <a:lnRef idx="0"/>
          <a:fillRef idx="0"/>
          <a:effectRef idx="0"/>
          <a:fontRef idx="minor"/>
        </p:style>
        <p:txBody>
          <a:bodyPr lIns="90000" rIns="90000" tIns="45000" bIns="45000" anchor="ctr">
            <a:noAutofit/>
          </a:bodyPr>
          <a:p>
            <a:pPr algn="just">
              <a:lnSpc>
                <a:spcPct val="200000"/>
              </a:lnSpc>
              <a:spcBef>
                <a:spcPts val="567"/>
              </a:spcBef>
              <a:spcAft>
                <a:spcPts val="567"/>
              </a:spcAft>
              <a:buNone/>
            </a:pPr>
            <a:r>
              <a:rPr b="1" lang="en-PH" sz="1800" spc="-1" strike="noStrike">
                <a:solidFill>
                  <a:srgbClr val="000000"/>
                </a:solidFill>
                <a:latin typeface="Lato"/>
                <a:ea typeface="DejaVu Sans"/>
              </a:rPr>
              <a:t>3. </a:t>
            </a:r>
            <a:r>
              <a:rPr b="1" lang="en-PH" sz="1800" spc="-1" strike="noStrike">
                <a:solidFill>
                  <a:srgbClr val="000000"/>
                </a:solidFill>
                <a:latin typeface="Lato"/>
                <a:ea typeface="DejaVu Sans"/>
              </a:rPr>
              <a:t>	</a:t>
            </a:r>
            <a:r>
              <a:rPr b="1" lang="en-PH" sz="1800" spc="-1" strike="noStrike">
                <a:solidFill>
                  <a:srgbClr val="000000"/>
                </a:solidFill>
                <a:latin typeface="Lato"/>
                <a:ea typeface="DejaVu Sans"/>
              </a:rPr>
              <a:t>Persuasive style</a:t>
            </a:r>
            <a:r>
              <a:rPr b="0" lang="en-PH" sz="1800" spc="-1" strike="noStrike">
                <a:solidFill>
                  <a:srgbClr val="000000"/>
                </a:solidFill>
                <a:latin typeface="Lato"/>
                <a:ea typeface="DejaVu Sans"/>
              </a:rPr>
              <a:t> </a:t>
            </a:r>
            <a:r>
              <a:rPr b="0" lang="en-PH" sz="1800" spc="-1" strike="noStrike">
                <a:solidFill>
                  <a:srgbClr val="000000"/>
                </a:solidFill>
                <a:latin typeface="Lato"/>
                <a:ea typeface="€&gt;ˆåþ"/>
              </a:rPr>
              <a:t>gives reasons and justifications to </a:t>
            </a:r>
            <a:r>
              <a:rPr b="0" lang="en-PH" sz="1800" spc="-1" strike="noStrike">
                <a:solidFill>
                  <a:srgbClr val="000000"/>
                </a:solidFill>
                <a:latin typeface="Lato"/>
                <a:ea typeface="DejaVu Sans"/>
              </a:rPr>
              <a:t>convince the readers. Argumentative essays </a:t>
            </a:r>
            <a:r>
              <a:rPr b="0" lang="en-PH" sz="1800" spc="-1" strike="noStrike">
                <a:solidFill>
                  <a:srgbClr val="000000"/>
                </a:solidFill>
                <a:latin typeface="Lato"/>
                <a:ea typeface="DejaVu Sans"/>
              </a:rPr>
              <a:t>	</a:t>
            </a:r>
            <a:r>
              <a:rPr b="0" lang="en-PH" sz="1800" spc="-1" strike="noStrike">
                <a:solidFill>
                  <a:srgbClr val="000000"/>
                </a:solidFill>
                <a:latin typeface="Lato"/>
                <a:ea typeface="DejaVu Sans"/>
              </a:rPr>
              <a:t>use persuasive style to persuade the readers.</a:t>
            </a:r>
            <a:endParaRPr b="0" lang="en-PH" sz="1800" spc="-1" strike="noStrike">
              <a:latin typeface="Arial"/>
              <a:ea typeface="PingFang SC"/>
            </a:endParaRPr>
          </a:p>
          <a:p>
            <a:pPr algn="just">
              <a:lnSpc>
                <a:spcPct val="200000"/>
              </a:lnSpc>
              <a:spcBef>
                <a:spcPts val="567"/>
              </a:spcBef>
              <a:spcAft>
                <a:spcPts val="567"/>
              </a:spcAft>
              <a:buNone/>
            </a:pPr>
            <a:r>
              <a:rPr b="0" lang="en-PH" sz="1800" spc="-1" strike="noStrike">
                <a:solidFill>
                  <a:srgbClr val="000000"/>
                </a:solidFill>
                <a:latin typeface="Lato"/>
                <a:ea typeface="DejaVu Sans"/>
              </a:rPr>
              <a:t>	</a:t>
            </a:r>
            <a:r>
              <a:rPr b="0" lang="en-PH" sz="1800" spc="-1" strike="noStrike">
                <a:solidFill>
                  <a:srgbClr val="000000"/>
                </a:solidFill>
                <a:latin typeface="Lato"/>
                <a:ea typeface="DejaVu Sans"/>
              </a:rPr>
              <a:t>Example:</a:t>
            </a:r>
            <a:endParaRPr b="0" lang="en-PH" sz="1800" spc="-1" strike="noStrike">
              <a:latin typeface="Arial"/>
              <a:ea typeface="PingFang SC"/>
            </a:endParaRPr>
          </a:p>
          <a:p>
            <a:pPr algn="just">
              <a:lnSpc>
                <a:spcPct val="200000"/>
              </a:lnSpc>
              <a:spcBef>
                <a:spcPts val="567"/>
              </a:spcBef>
              <a:spcAft>
                <a:spcPts val="567"/>
              </a:spcAft>
              <a:buNone/>
            </a:pPr>
            <a:r>
              <a:rPr b="0" lang="en-PH" sz="1800" spc="-1" strike="noStrike">
                <a:solidFill>
                  <a:srgbClr val="000000"/>
                </a:solidFill>
                <a:latin typeface="Lato"/>
                <a:ea typeface="DejaVu Sans"/>
              </a:rPr>
              <a:t>	</a:t>
            </a:r>
            <a:r>
              <a:rPr b="0" lang="en-PH" sz="1800" spc="-1" strike="noStrike">
                <a:solidFill>
                  <a:srgbClr val="000000"/>
                </a:solidFill>
                <a:latin typeface="Lato"/>
                <a:ea typeface="DejaVu Sans"/>
              </a:rPr>
              <a:t>	</a:t>
            </a:r>
            <a:r>
              <a:rPr b="0" lang="en-PH" sz="1800" spc="-1" strike="noStrike">
                <a:solidFill>
                  <a:srgbClr val="000000"/>
                </a:solidFill>
                <a:latin typeface="Lato"/>
                <a:ea typeface="DejaVu Sans"/>
              </a:rPr>
              <a:t>	</a:t>
            </a:r>
            <a:r>
              <a:rPr b="0" lang="en-PH" sz="1800" spc="-1" strike="noStrike">
                <a:solidFill>
                  <a:srgbClr val="000000"/>
                </a:solidFill>
                <a:latin typeface="Lato"/>
                <a:ea typeface="DejaVu Sans"/>
              </a:rPr>
              <a:t>“</a:t>
            </a:r>
            <a:r>
              <a:rPr b="0" lang="en-PH" sz="1800" spc="-1" strike="noStrike">
                <a:solidFill>
                  <a:srgbClr val="000000"/>
                </a:solidFill>
                <a:latin typeface="Lato"/>
                <a:ea typeface="DejaVu Sans"/>
              </a:rPr>
              <a:t>The impact of global aspects easily reaches young minds through television and other </a:t>
            </a:r>
            <a:r>
              <a:rPr b="0" lang="en-PH" sz="1800" spc="-1" strike="noStrike">
                <a:solidFill>
                  <a:srgbClr val="000000"/>
                </a:solidFill>
                <a:latin typeface="Lato"/>
                <a:ea typeface="DejaVu Sans"/>
              </a:rPr>
              <a:t>	</a:t>
            </a:r>
            <a:r>
              <a:rPr b="0" lang="en-PH" sz="1800" spc="-1" strike="noStrike">
                <a:solidFill>
                  <a:srgbClr val="000000"/>
                </a:solidFill>
                <a:latin typeface="Lato"/>
                <a:ea typeface="DejaVu Sans"/>
              </a:rPr>
              <a:t>	</a:t>
            </a:r>
            <a:r>
              <a:rPr b="0" lang="en-PH" sz="1800" spc="-1" strike="noStrike">
                <a:solidFill>
                  <a:srgbClr val="000000"/>
                </a:solidFill>
                <a:latin typeface="Lato"/>
                <a:ea typeface="DejaVu Sans"/>
              </a:rPr>
              <a:t>	</a:t>
            </a:r>
            <a:r>
              <a:rPr b="0" lang="en-PH" sz="1800" spc="-1" strike="noStrike">
                <a:solidFill>
                  <a:srgbClr val="000000"/>
                </a:solidFill>
                <a:latin typeface="Lato"/>
                <a:ea typeface="DejaVu Sans"/>
              </a:rPr>
              <a:t>	</a:t>
            </a:r>
            <a:r>
              <a:rPr b="0" lang="en-PH" sz="1800" spc="-1" strike="noStrike">
                <a:solidFill>
                  <a:srgbClr val="000000"/>
                </a:solidFill>
                <a:latin typeface="Lato"/>
                <a:ea typeface="DejaVu Sans"/>
              </a:rPr>
              <a:t> multimedia platforms. It is no doubt that one day, our very own language will be swiped off </a:t>
            </a:r>
            <a:r>
              <a:rPr b="0" lang="en-PH" sz="1800" spc="-1" strike="noStrike">
                <a:solidFill>
                  <a:srgbClr val="000000"/>
                </a:solidFill>
                <a:latin typeface="Lato"/>
                <a:ea typeface="DejaVu Sans"/>
              </a:rPr>
              <a:t>	</a:t>
            </a:r>
            <a:r>
              <a:rPr b="0" lang="en-PH" sz="1800" spc="-1" strike="noStrike">
                <a:solidFill>
                  <a:srgbClr val="000000"/>
                </a:solidFill>
                <a:latin typeface="Lato"/>
                <a:ea typeface="DejaVu Sans"/>
              </a:rPr>
              <a:t>	</a:t>
            </a:r>
            <a:r>
              <a:rPr b="0" lang="en-PH" sz="1800" spc="-1" strike="noStrike">
                <a:solidFill>
                  <a:srgbClr val="000000"/>
                </a:solidFill>
                <a:latin typeface="Lato"/>
                <a:ea typeface="DejaVu Sans"/>
              </a:rPr>
              <a:t>	</a:t>
            </a:r>
            <a:r>
              <a:rPr b="0" lang="en-PH" sz="1800" spc="-1" strike="noStrike">
                <a:solidFill>
                  <a:srgbClr val="000000"/>
                </a:solidFill>
                <a:latin typeface="Lato"/>
                <a:ea typeface="DejaVu Sans"/>
              </a:rPr>
              <a:t> the surface along with the remaining Filipino culture, beliefs, and values.”</a:t>
            </a:r>
            <a:endParaRPr b="0" lang="en-PH" sz="1800" spc="-1" strike="noStrike">
              <a:latin typeface="Arial"/>
              <a:ea typeface="PingFang SC"/>
            </a:endParaRPr>
          </a:p>
        </p:txBody>
      </p:sp>
      <p:sp>
        <p:nvSpPr>
          <p:cNvPr id="140" name="TextBox 6"/>
          <p:cNvSpPr/>
          <p:nvPr/>
        </p:nvSpPr>
        <p:spPr>
          <a:xfrm>
            <a:off x="267840" y="325080"/>
            <a:ext cx="10422360" cy="638640"/>
          </a:xfrm>
          <a:prstGeom prst="rect">
            <a:avLst/>
          </a:prstGeom>
          <a:noFill/>
          <a:ln w="0">
            <a:noFill/>
          </a:ln>
        </p:spPr>
        <p:style>
          <a:lnRef idx="0"/>
          <a:fillRef idx="0"/>
          <a:effectRef idx="0"/>
          <a:fontRef idx="minor"/>
        </p:style>
        <p:txBody>
          <a:bodyPr lIns="90000" rIns="90000" tIns="45000" bIns="45000" anchor="t">
            <a:spAutoFit/>
          </a:bodyPr>
          <a:p>
            <a:pPr>
              <a:lnSpc>
                <a:spcPct val="100000"/>
              </a:lnSpc>
              <a:buNone/>
            </a:pPr>
            <a:r>
              <a:rPr b="1" lang="en-US" sz="3600" spc="-1" strike="noStrike">
                <a:solidFill>
                  <a:srgbClr val="000000"/>
                </a:solidFill>
                <a:latin typeface="Montserrat Medium"/>
                <a:ea typeface="DejaVu Sans"/>
              </a:rPr>
              <a:t>Literary Style</a:t>
            </a:r>
            <a:endParaRPr b="0" lang="en-PH" sz="3600" spc="-1" strike="noStrike">
              <a:latin typeface="Arial"/>
            </a:endParaRPr>
          </a:p>
        </p:txBody>
      </p:sp>
    </p:spTree>
  </p:cSld>
  <mc:AlternateContent>
    <mc:Choice Requires="p14">
      <p:transition spd="slow" p14:dur="2000"/>
    </mc:Choice>
    <mc:Fallback>
      <p:transition spd="slow"/>
    </mc:Fallback>
  </mc:AlternateContent>
</p:sld>
</file>

<file path=ppt/slides/slide9.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41" name=""/>
          <p:cNvSpPr/>
          <p:nvPr/>
        </p:nvSpPr>
        <p:spPr>
          <a:xfrm>
            <a:off x="576000" y="1080000"/>
            <a:ext cx="10977840" cy="4751640"/>
          </a:xfrm>
          <a:prstGeom prst="rect">
            <a:avLst/>
          </a:prstGeom>
          <a:noFill/>
          <a:ln w="0">
            <a:noFill/>
          </a:ln>
        </p:spPr>
        <p:style>
          <a:lnRef idx="0"/>
          <a:fillRef idx="0"/>
          <a:effectRef idx="0"/>
          <a:fontRef idx="minor"/>
        </p:style>
        <p:txBody>
          <a:bodyPr lIns="90000" rIns="90000" tIns="45000" bIns="45000" anchor="ctr">
            <a:noAutofit/>
          </a:bodyPr>
          <a:p>
            <a:pPr algn="just">
              <a:lnSpc>
                <a:spcPct val="200000"/>
              </a:lnSpc>
              <a:spcBef>
                <a:spcPts val="567"/>
              </a:spcBef>
              <a:spcAft>
                <a:spcPts val="567"/>
              </a:spcAft>
              <a:buNone/>
            </a:pPr>
            <a:r>
              <a:rPr b="1" lang="en-PH" sz="1800" spc="-1" strike="noStrike">
                <a:solidFill>
                  <a:srgbClr val="000000"/>
                </a:solidFill>
                <a:latin typeface="Lato"/>
                <a:ea typeface="DejaVu Sans"/>
              </a:rPr>
              <a:t>4. </a:t>
            </a:r>
            <a:r>
              <a:rPr b="1" lang="en-PH" sz="1800" spc="-1" strike="noStrike">
                <a:solidFill>
                  <a:srgbClr val="000000"/>
                </a:solidFill>
                <a:latin typeface="Lato"/>
                <a:ea typeface="DejaVu Sans"/>
              </a:rPr>
              <a:t>	</a:t>
            </a:r>
            <a:r>
              <a:rPr b="1" lang="en-PH" sz="1800" spc="-1" strike="noStrike">
                <a:solidFill>
                  <a:srgbClr val="000000"/>
                </a:solidFill>
                <a:latin typeface="Lato"/>
                <a:ea typeface="DejaVu Sans"/>
              </a:rPr>
              <a:t>Narrative style</a:t>
            </a:r>
            <a:r>
              <a:rPr b="0" lang="en-PH" sz="1800" spc="-1" strike="noStrike">
                <a:solidFill>
                  <a:srgbClr val="000000"/>
                </a:solidFill>
                <a:latin typeface="Lato"/>
                <a:ea typeface="DejaVu Sans"/>
              </a:rPr>
              <a:t> narrates a story, including short stories, novels, poetry, and biographies. Short </a:t>
            </a:r>
            <a:r>
              <a:rPr b="0" lang="en-PH" sz="1800" spc="-1" strike="noStrike">
                <a:solidFill>
                  <a:srgbClr val="000000"/>
                </a:solidFill>
                <a:latin typeface="Lato"/>
                <a:ea typeface="DejaVu Sans"/>
              </a:rPr>
              <a:t>	</a:t>
            </a:r>
            <a:r>
              <a:rPr b="0" lang="en-PH" sz="1800" spc="-1" strike="noStrike">
                <a:solidFill>
                  <a:srgbClr val="000000"/>
                </a:solidFill>
                <a:latin typeface="Lato"/>
                <a:ea typeface="DejaVu Sans"/>
              </a:rPr>
              <a:t>	</a:t>
            </a:r>
            <a:r>
              <a:rPr b="0" lang="en-PH" sz="1800" spc="-1" strike="noStrike">
                <a:solidFill>
                  <a:srgbClr val="000000"/>
                </a:solidFill>
                <a:latin typeface="Lato"/>
                <a:ea typeface="DejaVu Sans"/>
              </a:rPr>
              <a:t>stories use the narrative style to connect with the readers’ emotions and experiences.</a:t>
            </a:r>
            <a:endParaRPr b="0" lang="en-PH" sz="1800" spc="-1" strike="noStrike">
              <a:latin typeface="Arial"/>
              <a:ea typeface="PingFang SC"/>
            </a:endParaRPr>
          </a:p>
          <a:p>
            <a:pPr algn="just">
              <a:lnSpc>
                <a:spcPct val="200000"/>
              </a:lnSpc>
              <a:spcBef>
                <a:spcPts val="567"/>
              </a:spcBef>
              <a:spcAft>
                <a:spcPts val="567"/>
              </a:spcAft>
              <a:buNone/>
            </a:pPr>
            <a:r>
              <a:rPr b="0" lang="en-PH" sz="1800" spc="-1" strike="noStrike">
                <a:solidFill>
                  <a:srgbClr val="000000"/>
                </a:solidFill>
                <a:latin typeface="Lato"/>
                <a:ea typeface="DejaVu Sans"/>
              </a:rPr>
              <a:t>	</a:t>
            </a:r>
            <a:r>
              <a:rPr b="0" lang="en-PH" sz="1800" spc="-1" strike="noStrike">
                <a:solidFill>
                  <a:srgbClr val="000000"/>
                </a:solidFill>
                <a:latin typeface="Lato"/>
                <a:ea typeface="DejaVu Sans"/>
              </a:rPr>
              <a:t>Example:</a:t>
            </a:r>
            <a:endParaRPr b="0" lang="en-PH" sz="1800" spc="-1" strike="noStrike">
              <a:latin typeface="Arial"/>
              <a:ea typeface="PingFang SC"/>
            </a:endParaRPr>
          </a:p>
          <a:p>
            <a:pPr algn="just">
              <a:lnSpc>
                <a:spcPct val="200000"/>
              </a:lnSpc>
              <a:spcBef>
                <a:spcPts val="567"/>
              </a:spcBef>
              <a:spcAft>
                <a:spcPts val="567"/>
              </a:spcAft>
              <a:buNone/>
            </a:pPr>
            <a:r>
              <a:rPr b="0" lang="en-PH" sz="1800" spc="-1" strike="noStrike">
                <a:solidFill>
                  <a:srgbClr val="000000"/>
                </a:solidFill>
                <a:latin typeface="Lato"/>
                <a:ea typeface="DejaVu Sans"/>
              </a:rPr>
              <a:t>	</a:t>
            </a:r>
            <a:r>
              <a:rPr b="0" lang="en-PH" sz="1800" spc="-1" strike="noStrike">
                <a:solidFill>
                  <a:srgbClr val="000000"/>
                </a:solidFill>
                <a:latin typeface="Lato"/>
                <a:ea typeface="DejaVu Sans"/>
              </a:rPr>
              <a:t>	</a:t>
            </a:r>
            <a:r>
              <a:rPr b="0" lang="en-PH" sz="1800" spc="-1" strike="noStrike">
                <a:solidFill>
                  <a:srgbClr val="000000"/>
                </a:solidFill>
                <a:latin typeface="Lato"/>
                <a:ea typeface="DejaVu Sans"/>
              </a:rPr>
              <a:t>	</a:t>
            </a:r>
            <a:r>
              <a:rPr b="0" lang="en-PH" sz="1800" spc="-1" strike="noStrike">
                <a:solidFill>
                  <a:srgbClr val="000000"/>
                </a:solidFill>
                <a:latin typeface="Lato"/>
                <a:ea typeface="DejaVu Sans"/>
              </a:rPr>
              <a:t>“</a:t>
            </a:r>
            <a:r>
              <a:rPr b="0" lang="en-PH" sz="1800" spc="-1" strike="noStrike">
                <a:solidFill>
                  <a:srgbClr val="000000"/>
                </a:solidFill>
                <a:latin typeface="Lato"/>
                <a:ea typeface="DejaVu Sans"/>
              </a:rPr>
              <a:t>Emily closes her eyes as the music in the background continues. Her tears fall down her </a:t>
            </a:r>
            <a:r>
              <a:rPr b="0" lang="en-PH" sz="1800" spc="-1" strike="noStrike">
                <a:solidFill>
                  <a:srgbClr val="000000"/>
                </a:solidFill>
                <a:latin typeface="Lato"/>
                <a:ea typeface="DejaVu Sans"/>
              </a:rPr>
              <a:t>	</a:t>
            </a:r>
            <a:r>
              <a:rPr b="0" lang="en-PH" sz="1800" spc="-1" strike="noStrike">
                <a:solidFill>
                  <a:srgbClr val="000000"/>
                </a:solidFill>
                <a:latin typeface="Lato"/>
                <a:ea typeface="DejaVu Sans"/>
              </a:rPr>
              <a:t>	</a:t>
            </a:r>
            <a:r>
              <a:rPr b="0" lang="en-PH" sz="1800" spc="-1" strike="noStrike">
                <a:solidFill>
                  <a:srgbClr val="000000"/>
                </a:solidFill>
                <a:latin typeface="Lato"/>
                <a:ea typeface="DejaVu Sans"/>
              </a:rPr>
              <a:t>	</a:t>
            </a:r>
            <a:r>
              <a:rPr b="0" lang="en-PH" sz="1800" spc="-1" strike="noStrike">
                <a:solidFill>
                  <a:srgbClr val="000000"/>
                </a:solidFill>
                <a:latin typeface="Lato"/>
                <a:ea typeface="DejaVu Sans"/>
              </a:rPr>
              <a:t> cheeks , and she knows that they are visible to Robert.”</a:t>
            </a:r>
            <a:endParaRPr b="0" lang="en-PH" sz="1800" spc="-1" strike="noStrike">
              <a:latin typeface="Arial"/>
              <a:ea typeface="PingFang SC"/>
            </a:endParaRPr>
          </a:p>
        </p:txBody>
      </p:sp>
      <p:sp>
        <p:nvSpPr>
          <p:cNvPr id="142" name="TextBox 8"/>
          <p:cNvSpPr/>
          <p:nvPr/>
        </p:nvSpPr>
        <p:spPr>
          <a:xfrm>
            <a:off x="267840" y="325080"/>
            <a:ext cx="10422360" cy="638640"/>
          </a:xfrm>
          <a:prstGeom prst="rect">
            <a:avLst/>
          </a:prstGeom>
          <a:noFill/>
          <a:ln w="0">
            <a:noFill/>
          </a:ln>
        </p:spPr>
        <p:style>
          <a:lnRef idx="0"/>
          <a:fillRef idx="0"/>
          <a:effectRef idx="0"/>
          <a:fontRef idx="minor"/>
        </p:style>
        <p:txBody>
          <a:bodyPr lIns="90000" rIns="90000" tIns="45000" bIns="45000" anchor="t">
            <a:spAutoFit/>
          </a:bodyPr>
          <a:p>
            <a:pPr>
              <a:lnSpc>
                <a:spcPct val="100000"/>
              </a:lnSpc>
              <a:buNone/>
            </a:pPr>
            <a:r>
              <a:rPr b="1" lang="en-US" sz="3600" spc="-1" strike="noStrike">
                <a:solidFill>
                  <a:srgbClr val="000000"/>
                </a:solidFill>
                <a:latin typeface="Montserrat Medium"/>
                <a:ea typeface="DejaVu Sans"/>
              </a:rPr>
              <a:t>Literary Style</a:t>
            </a:r>
            <a:endParaRPr b="0" lang="en-PH" sz="3600" spc="-1" strike="noStrike">
              <a:latin typeface="Arial"/>
            </a:endParaRPr>
          </a:p>
        </p:txBody>
      </p:sp>
    </p:spTree>
  </p:cSld>
  <mc:AlternateContent>
    <mc:Choice Requires="p14">
      <p:transition spd="slow" p14:dur="2000"/>
    </mc:Choice>
    <mc:Fallback>
      <p:transition spd="slow"/>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app.xml><?xml version="1.0" encoding="utf-8"?>
<Properties xmlns="http://schemas.openxmlformats.org/officeDocument/2006/extended-properties" xmlns:vt="http://schemas.openxmlformats.org/officeDocument/2006/docPropsVTypes">
  <Template/>
  <TotalTime>2865</TotalTime>
  <Application>LibreOffice/7.2.5.2$MacOSX_X86_64 LibreOffice_project/499f9727c189e6ef3471021d6132d4c694f357e5</Application>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2019-04-16T02:10:14Z</dcterms:created>
  <dc:creator>Microsoft Office User</dc:creator>
  <dc:description/>
  <dc:language>en-PH</dc:language>
  <cp:lastModifiedBy/>
  <dcterms:modified xsi:type="dcterms:W3CDTF">2023-07-10T17:33:31Z</dcterms:modified>
  <cp:revision>184</cp:revision>
  <dc:subject/>
  <dc:title>PowerPoint Presentation</dc:title>
</cp:coreProperties>
</file>

<file path=docProps/custom.xml><?xml version="1.0" encoding="utf-8"?>
<Properties xmlns="http://schemas.openxmlformats.org/officeDocument/2006/custom-properties" xmlns:vt="http://schemas.openxmlformats.org/officeDocument/2006/docPropsVTypes">
  <property fmtid="{D5CDD505-2E9C-101B-9397-08002B2CF9AE}" pid="2" name="PresentationFormat">
    <vt:lpwstr>Widescreen</vt:lpwstr>
  </property>
  <property fmtid="{D5CDD505-2E9C-101B-9397-08002B2CF9AE}" pid="3" name="Slides">
    <vt:r8>7</vt:r8>
  </property>
</Properties>
</file>