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F241F35-9BB9-4B21-AA30-A0329431494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8B3F36-E16B-4F1B-B565-D537A7851FA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6A4DC28-E197-439D-9252-8F2CA4F00DF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888898-8D45-42AD-9032-DDC3B2F4A4C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7395377-06BF-420F-A79F-4566E061823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A27D605-CDA5-41DB-8C63-B56CEE1AB71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44C0C3C-657B-463F-8153-A72B7B9D153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797C3CB-1B1F-43DD-8A3D-000B85DA7A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F98A40A-864F-413B-9074-9B4E6494E5C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B143B86-0B3F-42AF-9934-2A8D40830DB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7F8C3DB-DA57-4EAC-9F63-0568E35F57C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A78A83-AF14-40E4-8F74-B6A55EEE102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1C88795-496A-44A1-9319-04FEEDBFE8A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1D93390-4A6C-4EF5-B006-38F4D76C3ED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1B5DA3A-DC2C-425F-AB85-3D0E5C8F87F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2CC3EC5-79FE-4A41-A262-F2AC3180A58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6DB0D70-EE49-4739-9E1B-7634E0594D3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F4A2332-5334-4A7C-8D52-17BC3F508AF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A1CDC71-AFDB-48EF-B88F-6336D6B21F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16965D6-18B3-4C36-BD45-D14DA1CDD21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A16A370-38D8-4874-AC80-A1C4AF84461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25DB71F-A65A-4476-BA48-F565F3EB017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F3490C0-8620-4925-AB9E-053FDEA3D1F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9D694ED-8221-475C-9229-3EBA72FF178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DB6C1B2-27A0-4521-8495-24124DC6B51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64EA140-0140-45D6-8B32-A545CB4DFA4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E537F0B-C67D-43C9-A07D-281DD8DF569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FEF4BD5-1D30-48F6-AED7-EC90A5CA34F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9530758-1879-4341-A687-42E9AC2A6CE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BBE4E4D-2344-451F-9D78-3314D65DCE9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9FBFF90-B74C-4B36-835A-CE5B2AEDBA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43C287B-07DD-4320-BE55-EBA89BAB32B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4B497C2-26A4-478F-B508-AA205B3CF13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3B1ECC4-22DE-44D1-BB88-CF6AAD06FCA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3D2321E-9D02-40F9-9900-3766A0D0BE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887ABA2-2ABF-46B8-9263-2F5809EA989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840" cy="6849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720" cy="2790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160" cy="38541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96160" cy="375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AF8E147-FC66-455E-A32E-7418861ACE26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840" cy="62676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62280" cy="962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360" cy="102636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83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1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7AA2855-3A4A-4B5F-9B5B-CE7844B193BB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160" cy="337644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36B298C-AFA2-4731-AC11-C85B971656E9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4540680" y="2700000"/>
            <a:ext cx="6832080" cy="21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Kinalalagyan ng Pilipinas sa Asya at sa Mundo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7"/>
          <p:cNvSpPr/>
          <p:nvPr/>
        </p:nvSpPr>
        <p:spPr>
          <a:xfrm>
            <a:off x="-113040" y="572400"/>
            <a:ext cx="6771960" cy="70668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"/>
          <p:cNvSpPr/>
          <p:nvPr/>
        </p:nvSpPr>
        <p:spPr>
          <a:xfrm>
            <a:off x="426960" y="527760"/>
            <a:ext cx="10252080" cy="110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Relatibong Lokasyon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80000" y="2520000"/>
            <a:ext cx="10139040" cy="136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1523880"/>
            <a:ext cx="98985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relatibong lokasyon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ang kinalalagyan ng isang lugar batay sa lokasyon ng mga karatig o katabing lugar nito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lokasyon ng isang lugar ay matutukoy sa pamamagitan ng mga katabing lugar nito bilang palatandaan.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Bagama’t hindi tiyak ang direksiyong ibinibigay ng relatibong lokasyon, makatutulong pa rin ito upang malaman ang kinaroroonan ng isang lugar na malapit dito.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"/>
          <p:cNvSpPr/>
          <p:nvPr/>
        </p:nvSpPr>
        <p:spPr>
          <a:xfrm>
            <a:off x="-113040" y="572400"/>
            <a:ext cx="7769880" cy="70668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9" name=""/>
          <p:cNvSpPr/>
          <p:nvPr/>
        </p:nvSpPr>
        <p:spPr>
          <a:xfrm>
            <a:off x="426960" y="527760"/>
            <a:ext cx="10252080" cy="110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Lokasyong Insular ng Pilipinas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080000" y="2520000"/>
            <a:ext cx="10139040" cy="136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"/>
          <p:cNvSpPr/>
          <p:nvPr/>
        </p:nvSpPr>
        <p:spPr>
          <a:xfrm>
            <a:off x="540000" y="1523880"/>
            <a:ext cx="70185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insular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maritime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tumutukoy sa mga katubigang nakapaligid sa isang bansa.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tala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World Atlas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dahil sa kabuoang 36,289 kilometrong sukat ng baybayin ng Pilipinas, itinuturing itong ikalima sa pinakamahabang baybayin sa mundo.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mga anyong tubig na nakapaligid sa Pilipinas: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Bashi Channel, Babuyan Channel, at Luzon Strait sa hilaga;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Pacific Ocean sa silangan;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Philippine Sea sa hilagang-silangan;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West Philippine Sea sa kanluran;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Sulu Sea sa timog-kanluran; at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Celebes Sea sa timog.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7920000" y="1440000"/>
            <a:ext cx="2985480" cy="359856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8460000" y="4814280"/>
            <a:ext cx="207072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ts val="2480"/>
              </a:lnSpc>
            </a:pP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DejaVu Sans"/>
              </a:rPr>
              <a:t>Roel Balingit via wikimedia commons CC BY 2.5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2"/>
          <p:cNvSpPr/>
          <p:nvPr/>
        </p:nvSpPr>
        <p:spPr>
          <a:xfrm>
            <a:off x="-113040" y="572400"/>
            <a:ext cx="7732800" cy="70668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"/>
          <p:cNvSpPr/>
          <p:nvPr/>
        </p:nvSpPr>
        <p:spPr>
          <a:xfrm>
            <a:off x="426960" y="527760"/>
            <a:ext cx="10252080" cy="110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Lokasyong Bisinal ng Pilipinas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080000" y="2520000"/>
            <a:ext cx="10139040" cy="136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"/>
          <p:cNvSpPr/>
          <p:nvPr/>
        </p:nvSpPr>
        <p:spPr>
          <a:xfrm>
            <a:off x="540000" y="1379880"/>
            <a:ext cx="6658560" cy="25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lokasyon ng isang bansa ay nakabatay sa mga kaugnay na anyong lupang nakapaligid o malapit dito. 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Pilipinas ay tinaguriang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Pintuan ng Asya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(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Gateway to Asia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dahil sa lokasyon nito kaugnay ng iba pang mga bansa sa Timog- Silangang Asya.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Ilan sa mga anyong lupa at bansa na kaugnay ng lokasyong bisinal ng Pilipinas: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Taiwan sa hilaga;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China sa hilagang-kanluran;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Japan sa hilagang-silangan;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pulo ng Micronesia sa silangan;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Thailand, Laos, Cambodia, at Vietnam sa kanluran;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Brunei at Malaysia sa timog-kanluran;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Indonesia sa timog.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7200000" y="1447920"/>
            <a:ext cx="4447440" cy="359064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7560000" y="5083560"/>
            <a:ext cx="3776040" cy="3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Cacahuate and adapted by Peter Fitzgerald, Globe-trotter, Joelf, Texugo, Piet-c and Bennylin. via wikimedia commons CC BY-SA 4.0 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5"/>
          <p:cNvSpPr/>
          <p:nvPr/>
        </p:nvSpPr>
        <p:spPr>
          <a:xfrm>
            <a:off x="-113040" y="572400"/>
            <a:ext cx="388944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"/>
          <p:cNvSpPr/>
          <p:nvPr/>
        </p:nvSpPr>
        <p:spPr>
          <a:xfrm>
            <a:off x="426960" y="527760"/>
            <a:ext cx="10252080" cy="110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"/>
          <p:cNvSpPr/>
          <p:nvPr/>
        </p:nvSpPr>
        <p:spPr>
          <a:xfrm>
            <a:off x="540000" y="231480"/>
            <a:ext cx="10139040" cy="12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20000" y="1060560"/>
            <a:ext cx="99590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720000" y="1496160"/>
            <a:ext cx="10977120" cy="7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"/>
          <p:cNvSpPr/>
          <p:nvPr/>
        </p:nvSpPr>
        <p:spPr>
          <a:xfrm>
            <a:off x="674280" y="1505880"/>
            <a:ext cx="10123560" cy="223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Piliin mula sa kahon ang mga bansa sa Asya at mga anyong tubig na malapit sa Pilipinas.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080000" y="2340000"/>
            <a:ext cx="9178560" cy="197856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Estados Unidos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Pacific Ocean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Arctic Ocean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Philippine Sea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Baguio City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Japan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Indonesia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  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China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Sulu Sea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Batanes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Taiwan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Quezon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3"/>
          <p:cNvSpPr/>
          <p:nvPr/>
        </p:nvSpPr>
        <p:spPr>
          <a:xfrm>
            <a:off x="-113040" y="572400"/>
            <a:ext cx="587196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8" name=""/>
          <p:cNvSpPr/>
          <p:nvPr/>
        </p:nvSpPr>
        <p:spPr>
          <a:xfrm>
            <a:off x="426960" y="527760"/>
            <a:ext cx="10252080" cy="110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9" name=""/>
          <p:cNvSpPr/>
          <p:nvPr/>
        </p:nvSpPr>
        <p:spPr>
          <a:xfrm>
            <a:off x="2340000" y="1980000"/>
            <a:ext cx="8812080" cy="37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0" name=""/>
          <p:cNvSpPr/>
          <p:nvPr/>
        </p:nvSpPr>
        <p:spPr>
          <a:xfrm>
            <a:off x="540000" y="231480"/>
            <a:ext cx="10139040" cy="12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Pagwawasto: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720000" y="1458360"/>
            <a:ext cx="99590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"/>
          <p:cNvSpPr/>
          <p:nvPr/>
        </p:nvSpPr>
        <p:spPr>
          <a:xfrm>
            <a:off x="360000" y="1483920"/>
            <a:ext cx="6838560" cy="15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54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bansa: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Indonesia, China, Taiwan, Japan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54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anyong tubig: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Philippine Sea, Sulu Sea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2023-07-10T11:23:50Z</dcterms:modified>
  <cp:revision>61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