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Default Extension="jpeg" ContentType="image/jpeg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_rels/.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_rels/slideMaster3.xml.rels" ContentType="application/vnd.openxmlformats-package.relationships+xml"/>
  <Override PartName="/ppt/slideMasters/_rels/slideMaster1.xml.rels" ContentType="application/vnd.openxmlformats-package.relationships+xml"/>
  <Override PartName="/ppt/slideMasters/_rels/slideMaster2.xml.rels" ContentType="application/vnd.openxmlformats-package.relationships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_rels/presentation.xml.rels" ContentType="application/vnd.openxmlformats-package.relationships+xml"/>
  <Override PartName="/ppt/media/image1.png" ContentType="image/png"/>
  <Override PartName="/ppt/media/image2.png" ContentType="image/png"/>
  <Override PartName="/ppt/media/image3.png" ContentType="image/png"/>
  <Override PartName="/ppt/media/image4.png" ContentType="image/png"/>
  <Override PartName="/ppt/media/image5.png" ContentType="image/png"/>
  <Override PartName="/ppt/presProps.xml" ContentType="application/vnd.openxmlformats-officedocument.presentationml.presProps+xml"/>
  <Override PartName="/ppt/slideLayouts/slideLayout19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_rels/slideLayout34.xml.rels" ContentType="application/vnd.openxmlformats-package.relationships+xml"/>
  <Override PartName="/ppt/slideLayouts/_rels/slideLayout33.xml.rels" ContentType="application/vnd.openxmlformats-package.relationships+xml"/>
  <Override PartName="/ppt/slideLayouts/_rels/slideLayout9.xml.rels" ContentType="application/vnd.openxmlformats-package.relationships+xml"/>
  <Override PartName="/ppt/slideLayouts/_rels/slideLayout32.xml.rels" ContentType="application/vnd.openxmlformats-package.relationships+xml"/>
  <Override PartName="/ppt/slideLayouts/_rels/slideLayout21.xml.rels" ContentType="application/vnd.openxmlformats-package.relationships+xml"/>
  <Override PartName="/ppt/slideLayouts/_rels/slideLayout24.xml.rels" ContentType="application/vnd.openxmlformats-package.relationships+xml"/>
  <Override PartName="/ppt/slideLayouts/_rels/slideLayout16.xml.rels" ContentType="application/vnd.openxmlformats-package.relationships+xml"/>
  <Override PartName="/ppt/slideLayouts/_rels/slideLayout31.xml.rels" ContentType="application/vnd.openxmlformats-package.relationships+xml"/>
  <Override PartName="/ppt/slideLayouts/_rels/slideLayout20.xml.rels" ContentType="application/vnd.openxmlformats-package.relationships+xml"/>
  <Override PartName="/ppt/slideLayouts/_rels/slideLayout23.xml.rels" ContentType="application/vnd.openxmlformats-package.relationships+xml"/>
  <Override PartName="/ppt/slideLayouts/_rels/slideLayout15.xml.rels" ContentType="application/vnd.openxmlformats-package.relationships+xml"/>
  <Override PartName="/ppt/slideLayouts/_rels/slideLayout30.xml.rels" ContentType="application/vnd.openxmlformats-package.relationships+xml"/>
  <Override PartName="/ppt/slideLayouts/_rels/slideLayout29.xml.rels" ContentType="application/vnd.openxmlformats-package.relationships+xml"/>
  <Override PartName="/ppt/slideLayouts/_rels/slideLayout22.xml.rels" ContentType="application/vnd.openxmlformats-package.relationships+xml"/>
  <Override PartName="/ppt/slideLayouts/_rels/slideLayout14.xml.rels" ContentType="application/vnd.openxmlformats-package.relationships+xml"/>
  <Override PartName="/ppt/slideLayouts/_rels/slideLayout28.xml.rels" ContentType="application/vnd.openxmlformats-package.relationships+xml"/>
  <Override PartName="/ppt/slideLayouts/_rels/slideLayout36.xml.rels" ContentType="application/vnd.openxmlformats-package.relationships+xml"/>
  <Override PartName="/ppt/slideLayouts/_rels/slideLayout7.xml.rels" ContentType="application/vnd.openxmlformats-package.relationships+xml"/>
  <Override PartName="/ppt/slideLayouts/_rels/slideLayout6.xml.rels" ContentType="application/vnd.openxmlformats-package.relationships+xml"/>
  <Override PartName="/ppt/slideLayouts/_rels/slideLayout5.xml.rels" ContentType="application/vnd.openxmlformats-package.relationships+xml"/>
  <Override PartName="/ppt/slideLayouts/_rels/slideLayout4.xml.rels" ContentType="application/vnd.openxmlformats-package.relationships+xml"/>
  <Override PartName="/ppt/slideLayouts/_rels/slideLayout27.xml.rels" ContentType="application/vnd.openxmlformats-package.relationships+xml"/>
  <Override PartName="/ppt/slideLayouts/_rels/slideLayout13.xml.rels" ContentType="application/vnd.openxmlformats-package.relationships+xml"/>
  <Override PartName="/ppt/slideLayouts/_rels/slideLayout35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8.xml.rels" ContentType="application/vnd.openxmlformats-package.relationships+xml"/>
  <Override PartName="/ppt/slideLayouts/_rels/slideLayout1.xml.rels" ContentType="application/vnd.openxmlformats-package.relationships+xml"/>
  <Override PartName="/ppt/slideLayouts/_rels/slideLayout12.xml.rels" ContentType="application/vnd.openxmlformats-package.relationships+xml"/>
  <Override PartName="/ppt/slideLayouts/_rels/slideLayout19.xml.rels" ContentType="application/vnd.openxmlformats-package.relationships+xml"/>
  <Override PartName="/ppt/slideLayouts/_rels/slideLayout25.xml.rels" ContentType="application/vnd.openxmlformats-package.relationships+xml"/>
  <Override PartName="/ppt/slideLayouts/_rels/slideLayout10.xml.rels" ContentType="application/vnd.openxmlformats-package.relationships+xml"/>
  <Override PartName="/ppt/slideLayouts/_rels/slideLayout17.xml.rels" ContentType="application/vnd.openxmlformats-package.relationships+xml"/>
  <Override PartName="/ppt/slideLayouts/_rels/slideLayout26.xml.rels" ContentType="application/vnd.openxmlformats-package.relationships+xml"/>
  <Override PartName="/ppt/slideLayouts/_rels/slideLayout18.xml.rels" ContentType="application/vnd.openxmlformats-package.relationships+xml"/>
  <Override PartName="/ppt/slideLayouts/_rels/slideLayout11.xml.rels" ContentType="application/vnd.openxmlformats-package.relationships+xml"/>
  <Override PartName="/ppt/slideLayouts/slideLayout5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s/_rels/slide12.xml.rels" ContentType="application/vnd.openxmlformats-package.relationships+xml"/>
  <Override PartName="/ppt/slides/_rels/slide11.xml.rels" ContentType="application/vnd.openxmlformats-package.relationships+xml"/>
  <Override PartName="/ppt/slides/_rels/slide10.xml.rels" ContentType="application/vnd.openxmlformats-package.relationships+xml"/>
  <Override PartName="/ppt/slides/_rels/slide1.xml.rels" ContentType="application/vnd.openxmlformats-package.relationships+xml"/>
  <Override PartName="/ppt/slides/_rels/slide8.xml.rels" ContentType="application/vnd.openxmlformats-package.relationships+xml"/>
  <Override PartName="/ppt/slides/_rels/slide7.xml.rels" ContentType="application/vnd.openxmlformats-package.relationships+xml"/>
  <Override PartName="/ppt/slides/_rels/slide6.xml.rels" ContentType="application/vnd.openxmlformats-package.relationships+xml"/>
  <Override PartName="/ppt/slides/_rels/slide2.xml.rels" ContentType="application/vnd.openxmlformats-package.relationships+xml"/>
  <Override PartName="/ppt/slides/_rels/slide9.xml.rels" ContentType="application/vnd.openxmlformats-package.relationships+xml"/>
  <Override PartName="/ppt/slides/_rels/slide4.xml.rels" ContentType="application/vnd.openxmlformats-package.relationships+xml"/>
  <Override PartName="/ppt/slides/_rels/slide5.xml.rels" ContentType="application/vnd.openxmlformats-package.relationships+xml"/>
  <Override PartName="/ppt/slides/_rels/slide3.xml.rels" ContentType="application/vnd.openxmlformats-package.relationships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2.xml" ContentType="application/vnd.openxmlformats-officedocument.presentationml.slide+xml"/>
  <Override PartName="/ppt/slides/slide11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3.xml" ContentType="application/vnd.openxmlformats-officedocument.presentationml.slide+xml"/>
  <Override PartName="/ppt/slides/slide12.xml" ContentType="application/vnd.openxmlformats-officedocument.presentationml.slide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  <p:sldMasterId id="2147483661" r:id="rId3"/>
    <p:sldMasterId id="2147483674" r:id="rId4"/>
  </p:sld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</p:sldIdLst>
  <p:sldSz cx="12192000" cy="6858000"/>
  <p:notesSz cx="7772400" cy="10058400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/>
</p:presentationPr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Master" Target="slideMasters/slideMaster2.xml"/><Relationship Id="rId4" Type="http://schemas.openxmlformats.org/officeDocument/2006/relationships/slideMaster" Target="slideMasters/slideMaster3.xml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7" Type="http://schemas.openxmlformats.org/officeDocument/2006/relationships/slide" Target="slides/slide3.xml"/><Relationship Id="rId8" Type="http://schemas.openxmlformats.org/officeDocument/2006/relationships/slide" Target="slides/slide4.xml"/><Relationship Id="rId9" Type="http://schemas.openxmlformats.org/officeDocument/2006/relationships/slide" Target="slides/slide5.xml"/><Relationship Id="rId10" Type="http://schemas.openxmlformats.org/officeDocument/2006/relationships/slide" Target="slides/slide6.xml"/><Relationship Id="rId11" Type="http://schemas.openxmlformats.org/officeDocument/2006/relationships/slide" Target="slides/slide7.xml"/><Relationship Id="rId12" Type="http://schemas.openxmlformats.org/officeDocument/2006/relationships/slide" Target="slides/slide8.xml"/><Relationship Id="rId13" Type="http://schemas.openxmlformats.org/officeDocument/2006/relationships/slide" Target="slides/slide9.xml"/><Relationship Id="rId14" Type="http://schemas.openxmlformats.org/officeDocument/2006/relationships/slide" Target="slides/slide10.xml"/><Relationship Id="rId15" Type="http://schemas.openxmlformats.org/officeDocument/2006/relationships/slide" Target="slides/slide11.xml"/><Relationship Id="rId16" Type="http://schemas.openxmlformats.org/officeDocument/2006/relationships/slide" Target="slides/slide12.xml"/><Relationship Id="rId17" Type="http://schemas.openxmlformats.org/officeDocument/2006/relationships/presProps" Target="presProps.xml"/>
</Relationship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3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28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9" name="PlaceHolder 3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3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2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3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4" name="PlaceHolder 5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36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7" name="PlaceHolder 3"/>
          <p:cNvSpPr>
            <a:spLocks noGrp="1"/>
          </p:cNvSpPr>
          <p:nvPr>
            <p:ph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8" name="PlaceHolder 4"/>
          <p:cNvSpPr>
            <a:spLocks noGrp="1"/>
          </p:cNvSpPr>
          <p:nvPr>
            <p:ph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9" name="PlaceHolder 5"/>
          <p:cNvSpPr>
            <a:spLocks noGrp="1"/>
          </p:cNvSpPr>
          <p:nvPr>
            <p:ph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40" name="PlaceHolder 6"/>
          <p:cNvSpPr>
            <a:spLocks noGrp="1"/>
          </p:cNvSpPr>
          <p:nvPr>
            <p:ph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41" name="PlaceHolder 7"/>
          <p:cNvSpPr>
            <a:spLocks noGrp="1"/>
          </p:cNvSpPr>
          <p:nvPr>
            <p:ph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50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52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54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55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</p:spTree>
  </p:cSld>
</p:sldLayout>
</file>

<file path=ppt/slideLayouts/slideLayout1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59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0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1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7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63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4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5" name="PlaceHolder 4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67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8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9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7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72" name="PlaceHolder 3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74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75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76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77" name="PlaceHolder 5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79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0" name="PlaceHolder 3"/>
          <p:cNvSpPr>
            <a:spLocks noGrp="1"/>
          </p:cNvSpPr>
          <p:nvPr>
            <p:ph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1" name="PlaceHolder 4"/>
          <p:cNvSpPr>
            <a:spLocks noGrp="1"/>
          </p:cNvSpPr>
          <p:nvPr>
            <p:ph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2" name="PlaceHolder 5"/>
          <p:cNvSpPr>
            <a:spLocks noGrp="1"/>
          </p:cNvSpPr>
          <p:nvPr>
            <p:ph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3" name="PlaceHolder 6"/>
          <p:cNvSpPr>
            <a:spLocks noGrp="1"/>
          </p:cNvSpPr>
          <p:nvPr>
            <p:ph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4" name="PlaceHolder 7"/>
          <p:cNvSpPr>
            <a:spLocks noGrp="1"/>
          </p:cNvSpPr>
          <p:nvPr>
            <p:ph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2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89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9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93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94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9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98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99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0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02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3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4" name="PlaceHolder 4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06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7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8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10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1" name="PlaceHolder 3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13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4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5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6" name="PlaceHolder 5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18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9" name="PlaceHolder 3"/>
          <p:cNvSpPr>
            <a:spLocks noGrp="1"/>
          </p:cNvSpPr>
          <p:nvPr>
            <p:ph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0" name="PlaceHolder 4"/>
          <p:cNvSpPr>
            <a:spLocks noGrp="1"/>
          </p:cNvSpPr>
          <p:nvPr>
            <p:ph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1" name="PlaceHolder 5"/>
          <p:cNvSpPr>
            <a:spLocks noGrp="1"/>
          </p:cNvSpPr>
          <p:nvPr>
            <p:ph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2" name="PlaceHolder 6"/>
          <p:cNvSpPr>
            <a:spLocks noGrp="1"/>
          </p:cNvSpPr>
          <p:nvPr>
            <p:ph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3" name="PlaceHolder 7"/>
          <p:cNvSpPr>
            <a:spLocks noGrp="1"/>
          </p:cNvSpPr>
          <p:nvPr>
            <p:ph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6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7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8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20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1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2" name="PlaceHolder 4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24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5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6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image" Target="../media/image1.png"/><Relationship Id="rId3" Type="http://schemas.openxmlformats.org/officeDocument/2006/relationships/image" Target="../media/image2.png"/><Relationship Id="rId4" Type="http://schemas.openxmlformats.org/officeDocument/2006/relationships/slideLayout" Target="../slideLayouts/slideLayout1.xml"/><Relationship Id="rId5" Type="http://schemas.openxmlformats.org/officeDocument/2006/relationships/slideLayout" Target="../slideLayouts/slideLayout2.xml"/><Relationship Id="rId6" Type="http://schemas.openxmlformats.org/officeDocument/2006/relationships/slideLayout" Target="../slideLayouts/slideLayout3.xml"/><Relationship Id="rId7" Type="http://schemas.openxmlformats.org/officeDocument/2006/relationships/slideLayout" Target="../slideLayouts/slideLayout4.xml"/><Relationship Id="rId8" Type="http://schemas.openxmlformats.org/officeDocument/2006/relationships/slideLayout" Target="../slideLayouts/slideLayout5.xml"/><Relationship Id="rId9" Type="http://schemas.openxmlformats.org/officeDocument/2006/relationships/slideLayout" Target="../slideLayouts/slideLayout6.xml"/><Relationship Id="rId10" Type="http://schemas.openxmlformats.org/officeDocument/2006/relationships/slideLayout" Target="../slideLayouts/slideLayout7.xml"/><Relationship Id="rId11" Type="http://schemas.openxmlformats.org/officeDocument/2006/relationships/slideLayout" Target="../slideLayouts/slideLayout8.xml"/><Relationship Id="rId12" Type="http://schemas.openxmlformats.org/officeDocument/2006/relationships/slideLayout" Target="../slideLayouts/slideLayout9.xml"/><Relationship Id="rId13" Type="http://schemas.openxmlformats.org/officeDocument/2006/relationships/slideLayout" Target="../slideLayouts/slideLayout10.xml"/><Relationship Id="rId14" Type="http://schemas.openxmlformats.org/officeDocument/2006/relationships/slideLayout" Target="../slideLayouts/slideLayout11.xml"/><Relationship Id="rId15" Type="http://schemas.openxmlformats.org/officeDocument/2006/relationships/slideLayout" Target="../slideLayouts/slideLayout12.xml"/>
</Relationships>
</file>

<file path=ppt/slideMasters/_rels/slideMaster2.xml.rels><?xml version="1.0" encoding="UTF-8"?>
<Relationships xmlns="http://schemas.openxmlformats.org/package/2006/relationships"><Relationship Id="rId1" Type="http://schemas.openxmlformats.org/officeDocument/2006/relationships/theme" Target="../theme/theme2.xml"/><Relationship Id="rId2" Type="http://schemas.openxmlformats.org/officeDocument/2006/relationships/image" Target="../media/image3.png"/><Relationship Id="rId3" Type="http://schemas.openxmlformats.org/officeDocument/2006/relationships/image" Target="../media/image4.png"/><Relationship Id="rId4" Type="http://schemas.openxmlformats.org/officeDocument/2006/relationships/slideLayout" Target="../slideLayouts/slideLayout13.xml"/><Relationship Id="rId5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6.xml"/><Relationship Id="rId8" Type="http://schemas.openxmlformats.org/officeDocument/2006/relationships/slideLayout" Target="../slideLayouts/slideLayout17.xml"/><Relationship Id="rId9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0.xml"/><Relationship Id="rId12" Type="http://schemas.openxmlformats.org/officeDocument/2006/relationships/slideLayout" Target="../slideLayouts/slideLayout21.xml"/><Relationship Id="rId13" Type="http://schemas.openxmlformats.org/officeDocument/2006/relationships/slideLayout" Target="../slideLayouts/slideLayout22.xml"/><Relationship Id="rId14" Type="http://schemas.openxmlformats.org/officeDocument/2006/relationships/slideLayout" Target="../slideLayouts/slideLayout23.xml"/><Relationship Id="rId15" Type="http://schemas.openxmlformats.org/officeDocument/2006/relationships/slideLayout" Target="../slideLayouts/slideLayout24.xml"/>
</Relationships>
</file>

<file path=ppt/slideMasters/_rels/slideMaster3.xml.rels><?xml version="1.0" encoding="UTF-8"?>
<Relationships xmlns="http://schemas.openxmlformats.org/package/2006/relationships"><Relationship Id="rId1" Type="http://schemas.openxmlformats.org/officeDocument/2006/relationships/theme" Target="../theme/theme3.xml"/><Relationship Id="rId2" Type="http://schemas.openxmlformats.org/officeDocument/2006/relationships/image" Target="../media/image5.png"/><Relationship Id="rId3" Type="http://schemas.openxmlformats.org/officeDocument/2006/relationships/slideLayout" Target="../slideLayouts/slideLayout25.xml"/><Relationship Id="rId4" Type="http://schemas.openxmlformats.org/officeDocument/2006/relationships/slideLayout" Target="../slideLayouts/slideLayout26.xml"/><Relationship Id="rId5" Type="http://schemas.openxmlformats.org/officeDocument/2006/relationships/slideLayout" Target="../slideLayouts/slideLayout27.xml"/><Relationship Id="rId6" Type="http://schemas.openxmlformats.org/officeDocument/2006/relationships/slideLayout" Target="../slideLayouts/slideLayout28.xml"/><Relationship Id="rId7" Type="http://schemas.openxmlformats.org/officeDocument/2006/relationships/slideLayout" Target="../slideLayouts/slideLayout29.xml"/><Relationship Id="rId8" Type="http://schemas.openxmlformats.org/officeDocument/2006/relationships/slideLayout" Target="../slideLayouts/slideLayout30.xml"/><Relationship Id="rId9" Type="http://schemas.openxmlformats.org/officeDocument/2006/relationships/slideLayout" Target="../slideLayouts/slideLayout31.xml"/><Relationship Id="rId10" Type="http://schemas.openxmlformats.org/officeDocument/2006/relationships/slideLayout" Target="../slideLayouts/slideLayout32.xml"/><Relationship Id="rId11" Type="http://schemas.openxmlformats.org/officeDocument/2006/relationships/slideLayout" Target="../slideLayouts/slideLayout33.xml"/><Relationship Id="rId12" Type="http://schemas.openxmlformats.org/officeDocument/2006/relationships/slideLayout" Target="../slideLayouts/slideLayout34.xml"/><Relationship Id="rId13" Type="http://schemas.openxmlformats.org/officeDocument/2006/relationships/slideLayout" Target="../slideLayouts/slideLayout35.xml"/><Relationship Id="rId14" Type="http://schemas.openxmlformats.org/officeDocument/2006/relationships/slideLayout" Target="../slideLayouts/slideLayout36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blipFill rotWithShape="0">
          <a:blip r:embed="rId2"/>
          <a:stretch/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0" name="Rectangle 6"/>
          <p:cNvSpPr/>
          <p:nvPr/>
        </p:nvSpPr>
        <p:spPr>
          <a:xfrm>
            <a:off x="0" y="0"/>
            <a:ext cx="12172680" cy="683856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pic>
        <p:nvPicPr>
          <p:cNvPr id="1" name="Picture 4" descr=""/>
          <p:cNvPicPr/>
          <p:nvPr/>
        </p:nvPicPr>
        <p:blipFill>
          <a:blip r:embed="rId3"/>
          <a:stretch/>
        </p:blipFill>
        <p:spPr>
          <a:xfrm>
            <a:off x="333000" y="1801080"/>
            <a:ext cx="2779560" cy="2779560"/>
          </a:xfrm>
          <a:prstGeom prst="rect">
            <a:avLst/>
          </a:prstGeom>
          <a:ln w="0">
            <a:noFill/>
          </a:ln>
        </p:spPr>
      </p:pic>
      <p:sp>
        <p:nvSpPr>
          <p:cNvPr id="2" name="Rectangle 5"/>
          <p:cNvSpPr/>
          <p:nvPr/>
        </p:nvSpPr>
        <p:spPr>
          <a:xfrm>
            <a:off x="3487320" y="1475280"/>
            <a:ext cx="8685000" cy="3843000"/>
          </a:xfrm>
          <a:prstGeom prst="rect">
            <a:avLst/>
          </a:prstGeom>
          <a:solidFill>
            <a:srgbClr val="9c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3" name="Rectangle 8"/>
          <p:cNvSpPr/>
          <p:nvPr/>
        </p:nvSpPr>
        <p:spPr>
          <a:xfrm>
            <a:off x="3487320" y="5337720"/>
            <a:ext cx="8685000" cy="364680"/>
          </a:xfrm>
          <a:prstGeom prst="rect">
            <a:avLst/>
          </a:prstGeom>
          <a:gradFill rotWithShape="0">
            <a:gsLst>
              <a:gs pos="0">
                <a:srgbClr val="c00000"/>
              </a:gs>
              <a:gs pos="100000">
                <a:srgbClr val="e9bf0e">
                  <a:alpha val="83137"/>
                </a:srgbClr>
              </a:gs>
            </a:gsLst>
            <a:lin ang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4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r>
              <a:rPr b="0" lang="en-PH" sz="4400" spc="-1" strike="noStrike">
                <a:latin typeface="Arial"/>
              </a:rPr>
              <a:t>Click to edit the title text format</a:t>
            </a:r>
            <a:endParaRPr b="0" lang="en-PH" sz="4400" spc="-1" strike="noStrike">
              <a:latin typeface="Arial"/>
            </a:endParaRPr>
          </a:p>
        </p:txBody>
      </p:sp>
      <p:sp>
        <p:nvSpPr>
          <p:cNvPr id="5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3200" spc="-1" strike="noStrike">
                <a:latin typeface="Arial"/>
              </a:rPr>
              <a:t>Click to edit the outline text format</a:t>
            </a:r>
            <a:endParaRPr b="0" lang="en-PH" sz="32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800" spc="-1" strike="noStrike">
                <a:latin typeface="Arial"/>
              </a:rPr>
              <a:t>Second Outline Level</a:t>
            </a:r>
            <a:endParaRPr b="0" lang="en-PH" sz="2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400" spc="-1" strike="noStrike">
                <a:latin typeface="Arial"/>
              </a:rPr>
              <a:t>Third Outline Level</a:t>
            </a:r>
            <a:endParaRPr b="0" lang="en-PH" sz="24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000" spc="-1" strike="noStrike">
                <a:latin typeface="Arial"/>
              </a:rPr>
              <a:t>Fourth Outline Level</a:t>
            </a:r>
            <a:endParaRPr b="0" lang="en-PH" sz="20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Fifth Outline Level</a:t>
            </a:r>
            <a:endParaRPr b="0" lang="en-PH" sz="20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Sixth Outline Level</a:t>
            </a:r>
            <a:endParaRPr b="0" lang="en-PH" sz="20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Seventh Outline Level</a:t>
            </a:r>
            <a:endParaRPr b="0" lang="en-PH" sz="20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49" r:id="rId4"/>
    <p:sldLayoutId id="2147483650" r:id="rId5"/>
    <p:sldLayoutId id="2147483651" r:id="rId6"/>
    <p:sldLayoutId id="2147483652" r:id="rId7"/>
    <p:sldLayoutId id="2147483653" r:id="rId8"/>
    <p:sldLayoutId id="2147483654" r:id="rId9"/>
    <p:sldLayoutId id="2147483655" r:id="rId10"/>
    <p:sldLayoutId id="2147483656" r:id="rId11"/>
    <p:sldLayoutId id="2147483657" r:id="rId12"/>
    <p:sldLayoutId id="2147483658" r:id="rId13"/>
    <p:sldLayoutId id="2147483659" r:id="rId14"/>
    <p:sldLayoutId id="2147483660" r:id="rId15"/>
  </p:sldLayoutIdLst>
</p:sldMaster>
</file>

<file path=ppt/slideMasters/slideMaster2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" name="Picture 18" descr=""/>
          <p:cNvPicPr/>
          <p:nvPr/>
        </p:nvPicPr>
        <p:blipFill>
          <a:blip r:embed="rId2"/>
          <a:stretch/>
        </p:blipFill>
        <p:spPr>
          <a:xfrm>
            <a:off x="0" y="6242760"/>
            <a:ext cx="12172680" cy="615600"/>
          </a:xfrm>
          <a:prstGeom prst="rect">
            <a:avLst/>
          </a:prstGeom>
          <a:ln w="0">
            <a:noFill/>
          </a:ln>
        </p:spPr>
      </p:pic>
      <p:sp>
        <p:nvSpPr>
          <p:cNvPr id="43" name="Rectangle 7"/>
          <p:cNvSpPr/>
          <p:nvPr/>
        </p:nvSpPr>
        <p:spPr>
          <a:xfrm>
            <a:off x="10868760" y="0"/>
            <a:ext cx="951120" cy="951120"/>
          </a:xfrm>
          <a:prstGeom prst="rect">
            <a:avLst/>
          </a:prstGeom>
          <a:solidFill>
            <a:srgbClr val="9c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pic>
        <p:nvPicPr>
          <p:cNvPr id="44" name="Picture 10" descr=""/>
          <p:cNvPicPr/>
          <p:nvPr/>
        </p:nvPicPr>
        <p:blipFill>
          <a:blip r:embed="rId3"/>
          <a:stretch/>
        </p:blipFill>
        <p:spPr>
          <a:xfrm>
            <a:off x="10857240" y="-64440"/>
            <a:ext cx="1015200" cy="1015200"/>
          </a:xfrm>
          <a:prstGeom prst="rect">
            <a:avLst/>
          </a:prstGeom>
          <a:ln w="0">
            <a:noFill/>
          </a:ln>
        </p:spPr>
      </p:pic>
      <p:sp>
        <p:nvSpPr>
          <p:cNvPr id="45" name="TextBox 9"/>
          <p:cNvSpPr/>
          <p:nvPr/>
        </p:nvSpPr>
        <p:spPr>
          <a:xfrm>
            <a:off x="185400" y="6362280"/>
            <a:ext cx="4672440" cy="36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ffffff"/>
                </a:solidFill>
                <a:latin typeface="Montserrat Medium"/>
                <a:ea typeface="DejaVu Sans"/>
              </a:rPr>
              <a:t>Rex Curriculum Resource </a:t>
            </a:r>
            <a:endParaRPr b="0" lang="en-PH" sz="1800" spc="-1" strike="noStrike">
              <a:latin typeface="Arial"/>
            </a:endParaRPr>
          </a:p>
        </p:txBody>
      </p:sp>
      <p:sp>
        <p:nvSpPr>
          <p:cNvPr id="46" name="TextBox 11"/>
          <p:cNvSpPr/>
          <p:nvPr/>
        </p:nvSpPr>
        <p:spPr>
          <a:xfrm>
            <a:off x="9452520" y="6352200"/>
            <a:ext cx="2603880" cy="36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ffffff"/>
                </a:solidFill>
                <a:latin typeface="Montserrat Medium"/>
                <a:ea typeface="DejaVu Sans"/>
              </a:rPr>
              <a:t>WWW.REX.COM.PH</a:t>
            </a:r>
            <a:endParaRPr b="0" lang="en-PH" sz="1800" spc="-1" strike="noStrike">
              <a:latin typeface="Arial"/>
            </a:endParaRPr>
          </a:p>
        </p:txBody>
      </p:sp>
      <p:sp>
        <p:nvSpPr>
          <p:cNvPr id="4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r>
              <a:rPr b="0" lang="en-PH" sz="4400" spc="-1" strike="noStrike">
                <a:latin typeface="Arial"/>
              </a:rPr>
              <a:t>Click to edit the title text format</a:t>
            </a:r>
            <a:endParaRPr b="0" lang="en-PH" sz="4400" spc="-1" strike="noStrike">
              <a:latin typeface="Arial"/>
            </a:endParaRPr>
          </a:p>
        </p:txBody>
      </p:sp>
      <p:sp>
        <p:nvSpPr>
          <p:cNvPr id="48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3200" spc="-1" strike="noStrike">
                <a:latin typeface="Arial"/>
              </a:rPr>
              <a:t>Click to edit the outline text format</a:t>
            </a:r>
            <a:endParaRPr b="0" lang="en-PH" sz="32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800" spc="-1" strike="noStrike">
                <a:latin typeface="Arial"/>
              </a:rPr>
              <a:t>Second Outline Level</a:t>
            </a:r>
            <a:endParaRPr b="0" lang="en-PH" sz="2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400" spc="-1" strike="noStrike">
                <a:latin typeface="Arial"/>
              </a:rPr>
              <a:t>Third Outline Level</a:t>
            </a:r>
            <a:endParaRPr b="0" lang="en-PH" sz="24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000" spc="-1" strike="noStrike">
                <a:latin typeface="Arial"/>
              </a:rPr>
              <a:t>Fourth Outline Level</a:t>
            </a:r>
            <a:endParaRPr b="0" lang="en-PH" sz="20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Fifth Outline Level</a:t>
            </a:r>
            <a:endParaRPr b="0" lang="en-PH" sz="20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Sixth Outline Level</a:t>
            </a:r>
            <a:endParaRPr b="0" lang="en-PH" sz="20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Seventh Outline Level</a:t>
            </a:r>
            <a:endParaRPr b="0" lang="en-PH" sz="20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  <p:sldLayoutId id="2147483670" r:id="rId12"/>
    <p:sldLayoutId id="2147483671" r:id="rId13"/>
    <p:sldLayoutId id="2147483672" r:id="rId14"/>
    <p:sldLayoutId id="2147483673" r:id="rId15"/>
  </p:sldLayoutIdLst>
</p:sldMaster>
</file>

<file path=ppt/slideMasters/slideMaster3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5" name="New REX Education Mission Logo V.png" descr="New REX Education Mission Logo V.png"/>
          <p:cNvPicPr/>
          <p:nvPr/>
        </p:nvPicPr>
        <p:blipFill>
          <a:blip r:embed="rId2"/>
          <a:stretch/>
        </p:blipFill>
        <p:spPr>
          <a:xfrm>
            <a:off x="2755800" y="1508760"/>
            <a:ext cx="6597000" cy="3365280"/>
          </a:xfrm>
          <a:prstGeom prst="rect">
            <a:avLst/>
          </a:prstGeom>
          <a:ln w="12700">
            <a:noFill/>
          </a:ln>
        </p:spPr>
      </p:pic>
      <p:sp>
        <p:nvSpPr>
          <p:cNvPr id="8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r>
              <a:rPr b="0" lang="en-PH" sz="4400" spc="-1" strike="noStrike">
                <a:latin typeface="Arial"/>
              </a:rPr>
              <a:t>Click to edit the title text format</a:t>
            </a:r>
            <a:endParaRPr b="0" lang="en-PH" sz="4400" spc="-1" strike="noStrike">
              <a:latin typeface="Arial"/>
            </a:endParaRPr>
          </a:p>
        </p:txBody>
      </p:sp>
      <p:sp>
        <p:nvSpPr>
          <p:cNvPr id="87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3200" spc="-1" strike="noStrike">
                <a:latin typeface="Arial"/>
              </a:rPr>
              <a:t>Click to edit the outline text format</a:t>
            </a:r>
            <a:endParaRPr b="0" lang="en-PH" sz="32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800" spc="-1" strike="noStrike">
                <a:latin typeface="Arial"/>
              </a:rPr>
              <a:t>Second Outline Level</a:t>
            </a:r>
            <a:endParaRPr b="0" lang="en-PH" sz="2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400" spc="-1" strike="noStrike">
                <a:latin typeface="Arial"/>
              </a:rPr>
              <a:t>Third Outline Level</a:t>
            </a:r>
            <a:endParaRPr b="0" lang="en-PH" sz="24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000" spc="-1" strike="noStrike">
                <a:latin typeface="Arial"/>
              </a:rPr>
              <a:t>Fourth Outline Level</a:t>
            </a:r>
            <a:endParaRPr b="0" lang="en-PH" sz="20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Fifth Outline Level</a:t>
            </a:r>
            <a:endParaRPr b="0" lang="en-PH" sz="20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Sixth Outline Level</a:t>
            </a:r>
            <a:endParaRPr b="0" lang="en-PH" sz="20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Seventh Outline Level</a:t>
            </a:r>
            <a:endParaRPr b="0" lang="en-PH" sz="20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  <p:sldLayoutId id="2147483686" r:id="rId14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
</Relationships>
</file>

<file path=ppt/slides/_rels/slide1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1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1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5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TextBox 7"/>
          <p:cNvSpPr/>
          <p:nvPr/>
        </p:nvSpPr>
        <p:spPr>
          <a:xfrm>
            <a:off x="3967200" y="3060000"/>
            <a:ext cx="7729920" cy="1186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algn="ctr">
              <a:lnSpc>
                <a:spcPct val="100000"/>
              </a:lnSpc>
              <a:buNone/>
            </a:pPr>
            <a:r>
              <a:rPr b="0" lang="en-US" sz="3600" spc="-1" strike="noStrike">
                <a:solidFill>
                  <a:srgbClr val="ffffff"/>
                </a:solidFill>
                <a:latin typeface="Montserrat"/>
                <a:ea typeface="Arial Black;Arial Black"/>
              </a:rPr>
              <a:t>Wastong Gamit ng Pangngalan at Panghalip</a:t>
            </a:r>
            <a:endParaRPr b="0" lang="en-PH" sz="3600" spc="-1" strike="noStrike">
              <a:latin typeface="Montserrat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PlaceHolder 11"/>
          <p:cNvSpPr/>
          <p:nvPr/>
        </p:nvSpPr>
        <p:spPr>
          <a:xfrm>
            <a:off x="432000" y="120960"/>
            <a:ext cx="10789920" cy="9460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rmAutofit/>
          </a:bodyPr>
          <a:p>
            <a:pPr>
              <a:lnSpc>
                <a:spcPct val="100000"/>
              </a:lnSpc>
              <a:buNone/>
            </a:pPr>
            <a:r>
              <a:rPr b="0" lang="en-US" sz="3200" spc="-1" strike="noStrike">
                <a:solidFill>
                  <a:srgbClr val="000000"/>
                </a:solidFill>
                <a:latin typeface="Lato"/>
                <a:ea typeface="Arial Black;Arial Black"/>
              </a:rPr>
              <a:t>Wastong Gamit ng Pangngalan at Panghalip</a:t>
            </a:r>
            <a:endParaRPr b="0" lang="en-PH" sz="3200" spc="-1" strike="noStrike">
              <a:latin typeface="Arial"/>
            </a:endParaRPr>
          </a:p>
        </p:txBody>
      </p:sp>
      <p:sp>
        <p:nvSpPr>
          <p:cNvPr id="150" name=""/>
          <p:cNvSpPr/>
          <p:nvPr/>
        </p:nvSpPr>
        <p:spPr>
          <a:xfrm>
            <a:off x="360000" y="1114920"/>
            <a:ext cx="11699640" cy="4465080"/>
          </a:xfrm>
          <a:prstGeom prst="rect">
            <a:avLst/>
          </a:prstGeom>
          <a:noFill/>
          <a:ln w="3600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50000"/>
              </a:lnSpc>
              <a:buNone/>
            </a:pPr>
            <a:r>
              <a:rPr b="0" lang="en-PH" sz="1800" spc="-1" strike="noStrike">
                <a:latin typeface="Lato"/>
              </a:rPr>
              <a:t>3. Alin sa sumusunod na panghalip ang angkop sa pangungusap sa ibaba?</a:t>
            </a:r>
            <a:endParaRPr b="0" lang="en-PH" sz="1800" spc="-1" strike="noStrike">
              <a:latin typeface="Lato"/>
            </a:endParaRPr>
          </a:p>
          <a:p>
            <a:pPr>
              <a:lnSpc>
                <a:spcPct val="150000"/>
              </a:lnSpc>
              <a:buNone/>
            </a:pPr>
            <a:r>
              <a:rPr b="0" lang="en-PH" sz="1800" spc="-1" strike="noStrike">
                <a:latin typeface="Lato"/>
              </a:rPr>
              <a:t>	</a:t>
            </a:r>
            <a:r>
              <a:rPr b="0" lang="en-PH" sz="1800" spc="-1" strike="noStrike">
                <a:latin typeface="Lato"/>
              </a:rPr>
              <a:t>Ako at si Karla ay magkaibigan. Nagkakilala _______________ sa paaralan.</a:t>
            </a:r>
            <a:endParaRPr b="0" lang="en-PH" sz="1800" spc="-1" strike="noStrike">
              <a:latin typeface="Lato"/>
            </a:endParaRPr>
          </a:p>
          <a:p>
            <a:pPr>
              <a:lnSpc>
                <a:spcPct val="150000"/>
              </a:lnSpc>
              <a:buNone/>
            </a:pPr>
            <a:r>
              <a:rPr b="0" lang="en-PH" sz="1800" spc="-1" strike="noStrike">
                <a:latin typeface="Lato"/>
              </a:rPr>
              <a:t>	</a:t>
            </a:r>
            <a:r>
              <a:rPr b="0" lang="en-PH" sz="1800" spc="-1" strike="noStrike">
                <a:latin typeface="Lato"/>
              </a:rPr>
              <a:t>a. kami</a:t>
            </a:r>
            <a:r>
              <a:rPr b="0" lang="en-PH" sz="1800" spc="-1" strike="noStrike">
                <a:latin typeface="Lato"/>
              </a:rPr>
              <a:t>	</a:t>
            </a:r>
            <a:r>
              <a:rPr b="0" lang="en-PH" sz="1800" spc="-1" strike="noStrike">
                <a:latin typeface="Lato"/>
              </a:rPr>
              <a:t>	</a:t>
            </a:r>
            <a:r>
              <a:rPr b="0" lang="en-PH" sz="1800" spc="-1" strike="noStrike">
                <a:latin typeface="Lato"/>
              </a:rPr>
              <a:t>b. Kayo</a:t>
            </a:r>
            <a:r>
              <a:rPr b="0" lang="en-PH" sz="1800" spc="-1" strike="noStrike">
                <a:latin typeface="Lato"/>
              </a:rPr>
              <a:t>	</a:t>
            </a:r>
            <a:r>
              <a:rPr b="0" lang="en-PH" sz="1800" spc="-1" strike="noStrike">
                <a:latin typeface="Lato"/>
              </a:rPr>
              <a:t>	</a:t>
            </a:r>
            <a:r>
              <a:rPr b="0" lang="en-PH" sz="1800" spc="-1" strike="noStrike">
                <a:latin typeface="Lato"/>
              </a:rPr>
              <a:t>c. Niya</a:t>
            </a:r>
            <a:r>
              <a:rPr b="0" lang="en-PH" sz="1800" spc="-1" strike="noStrike">
                <a:latin typeface="Lato"/>
              </a:rPr>
              <a:t>	</a:t>
            </a:r>
            <a:r>
              <a:rPr b="0" lang="en-PH" sz="1800" spc="-1" strike="noStrike">
                <a:latin typeface="Lato"/>
              </a:rPr>
              <a:t>	</a:t>
            </a:r>
            <a:r>
              <a:rPr b="0" lang="en-PH" sz="1800" spc="-1" strike="noStrike">
                <a:latin typeface="Lato"/>
              </a:rPr>
              <a:t>d. sila</a:t>
            </a:r>
            <a:endParaRPr b="0" lang="en-PH" sz="1800" spc="-1" strike="noStrike">
              <a:latin typeface="Lato"/>
            </a:endParaRPr>
          </a:p>
          <a:p>
            <a:pPr>
              <a:lnSpc>
                <a:spcPct val="150000"/>
              </a:lnSpc>
              <a:buNone/>
            </a:pPr>
            <a:r>
              <a:rPr b="0" lang="en-PH" sz="1800" spc="-1" strike="noStrike">
                <a:latin typeface="Lato"/>
              </a:rPr>
              <a:t>4. Alin sa sumusunod na pangkat ng salita ang tumutukoy sa ngalan ng tao, bagay, hayop, lugar, o pangyayari?</a:t>
            </a:r>
            <a:endParaRPr b="0" lang="en-PH" sz="1800" spc="-1" strike="noStrike">
              <a:latin typeface="Lato"/>
            </a:endParaRPr>
          </a:p>
          <a:p>
            <a:pPr>
              <a:lnSpc>
                <a:spcPct val="150000"/>
              </a:lnSpc>
              <a:buNone/>
            </a:pPr>
            <a:r>
              <a:rPr b="0" lang="en-PH" sz="1800" spc="-1" strike="noStrike">
                <a:latin typeface="Lato"/>
              </a:rPr>
              <a:t>	</a:t>
            </a:r>
            <a:r>
              <a:rPr b="0" lang="en-PH" sz="1800" spc="-1" strike="noStrike">
                <a:latin typeface="Lato"/>
              </a:rPr>
              <a:t>a. Tahanan, halaman, Brgy. Addition Hills, nanay</a:t>
            </a:r>
            <a:endParaRPr b="0" lang="en-PH" sz="1800" spc="-1" strike="noStrike">
              <a:latin typeface="Lato"/>
            </a:endParaRPr>
          </a:p>
          <a:p>
            <a:pPr>
              <a:lnSpc>
                <a:spcPct val="150000"/>
              </a:lnSpc>
              <a:buNone/>
            </a:pPr>
            <a:r>
              <a:rPr b="0" lang="en-PH" sz="1800" spc="-1" strike="noStrike">
                <a:latin typeface="Lato"/>
              </a:rPr>
              <a:t>	</a:t>
            </a:r>
            <a:r>
              <a:rPr b="0" lang="en-PH" sz="1800" spc="-1" strike="noStrike">
                <a:latin typeface="Lato"/>
              </a:rPr>
              <a:t>b. Makipot, masikip, malinis, maaliwalas</a:t>
            </a:r>
            <a:endParaRPr b="0" lang="en-PH" sz="1800" spc="-1" strike="noStrike">
              <a:latin typeface="Lato"/>
            </a:endParaRPr>
          </a:p>
          <a:p>
            <a:pPr>
              <a:lnSpc>
                <a:spcPct val="150000"/>
              </a:lnSpc>
              <a:buNone/>
            </a:pPr>
            <a:r>
              <a:rPr b="0" lang="en-PH" sz="1800" spc="-1" strike="noStrike">
                <a:latin typeface="Lato"/>
              </a:rPr>
              <a:t>	</a:t>
            </a:r>
            <a:r>
              <a:rPr b="0" lang="en-PH" sz="1800" spc="-1" strike="noStrike">
                <a:latin typeface="Lato"/>
              </a:rPr>
              <a:t>c. Naglinis, nagtanim, nagtrabaho, nagpakita</a:t>
            </a:r>
            <a:endParaRPr b="0" lang="en-PH" sz="1800" spc="-1" strike="noStrike">
              <a:latin typeface="Lato"/>
            </a:endParaRPr>
          </a:p>
          <a:p>
            <a:pPr>
              <a:lnSpc>
                <a:spcPct val="150000"/>
              </a:lnSpc>
              <a:buNone/>
            </a:pPr>
            <a:r>
              <a:rPr b="0" lang="en-PH" sz="1800" spc="-1" strike="noStrike">
                <a:latin typeface="Lato"/>
              </a:rPr>
              <a:t>	</a:t>
            </a:r>
            <a:r>
              <a:rPr b="0" lang="en-PH" sz="1800" spc="-1" strike="noStrike">
                <a:latin typeface="Lato"/>
              </a:rPr>
              <a:t>d. Sa loob, noong Sabado, nang mabilis, tuwing hapon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50000"/>
              </a:lnSpc>
              <a:buNone/>
            </a:pPr>
            <a:r>
              <a:rPr b="0" lang="en-PH" sz="1800" spc="-1" strike="noStrike">
                <a:latin typeface="Lato"/>
              </a:rPr>
              <a:t>5. Alin sa sumusunod na panghalip ang angkop sa pangungusap sa ibaba?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50000"/>
              </a:lnSpc>
              <a:buNone/>
            </a:pPr>
            <a:r>
              <a:rPr b="0" lang="en-PH" sz="1800" spc="-1" strike="noStrike">
                <a:latin typeface="Lato"/>
              </a:rPr>
              <a:t>	</a:t>
            </a:r>
            <a:r>
              <a:rPr b="0" lang="en-PH" sz="1800" spc="-1" strike="noStrike">
                <a:latin typeface="Lato"/>
              </a:rPr>
              <a:t>Siya at si Brenda ay magkapatid. Aktibo __________________ sa paaralan.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50000"/>
              </a:lnSpc>
              <a:buNone/>
            </a:pPr>
            <a:r>
              <a:rPr b="0" lang="en-PH" sz="1800" spc="-1" strike="noStrike">
                <a:latin typeface="Lato"/>
              </a:rPr>
              <a:t>	</a:t>
            </a:r>
            <a:r>
              <a:rPr b="0" lang="en-PH" sz="1800" spc="-1" strike="noStrike">
                <a:latin typeface="Lato"/>
              </a:rPr>
              <a:t>a. ka</a:t>
            </a:r>
            <a:r>
              <a:rPr b="0" lang="en-PH" sz="1800" spc="-1" strike="noStrike">
                <a:latin typeface="Lato"/>
              </a:rPr>
              <a:t>	</a:t>
            </a:r>
            <a:r>
              <a:rPr b="0" lang="en-PH" sz="1800" spc="-1" strike="noStrike">
                <a:latin typeface="Lato"/>
              </a:rPr>
              <a:t>	</a:t>
            </a:r>
            <a:r>
              <a:rPr b="0" lang="en-PH" sz="1800" spc="-1" strike="noStrike">
                <a:latin typeface="Lato"/>
              </a:rPr>
              <a:t>b. Mo</a:t>
            </a:r>
            <a:r>
              <a:rPr b="0" lang="en-PH" sz="1800" spc="-1" strike="noStrike">
                <a:latin typeface="Lato"/>
              </a:rPr>
              <a:t>	</a:t>
            </a:r>
            <a:r>
              <a:rPr b="0" lang="en-PH" sz="1800" spc="-1" strike="noStrike">
                <a:latin typeface="Lato"/>
              </a:rPr>
              <a:t>	</a:t>
            </a:r>
            <a:r>
              <a:rPr b="0" lang="en-PH" sz="1800" spc="-1" strike="noStrike">
                <a:latin typeface="Lato"/>
              </a:rPr>
              <a:t>c. Siya</a:t>
            </a:r>
            <a:r>
              <a:rPr b="0" lang="en-PH" sz="1800" spc="-1" strike="noStrike">
                <a:latin typeface="Lato"/>
              </a:rPr>
              <a:t>	</a:t>
            </a:r>
            <a:r>
              <a:rPr b="0" lang="en-PH" sz="1800" spc="-1" strike="noStrike">
                <a:latin typeface="Lato"/>
              </a:rPr>
              <a:t>	</a:t>
            </a:r>
            <a:r>
              <a:rPr b="0" lang="en-PH" sz="1800" spc="-1" strike="noStrike">
                <a:latin typeface="Lato"/>
              </a:rPr>
              <a:t>d. sila</a:t>
            </a:r>
            <a:endParaRPr b="0" lang="en-PH" sz="18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PlaceHolder 1"/>
          <p:cNvSpPr>
            <a:spLocks noGrp="1"/>
          </p:cNvSpPr>
          <p:nvPr>
            <p:ph/>
          </p:nvPr>
        </p:nvSpPr>
        <p:spPr>
          <a:xfrm>
            <a:off x="544680" y="1044000"/>
            <a:ext cx="8084880" cy="70488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 algn="just">
              <a:lnSpc>
                <a:spcPct val="100000"/>
              </a:lnSpc>
              <a:spcAft>
                <a:spcPts val="601"/>
              </a:spcAft>
              <a:buNone/>
            </a:pPr>
            <a:r>
              <a:rPr b="1" lang="en-US" sz="2400" spc="-1" strike="noStrike">
                <a:solidFill>
                  <a:srgbClr val="000000"/>
                </a:solidFill>
                <a:latin typeface="Arial;Arial"/>
                <a:ea typeface="Arial;Arial"/>
              </a:rPr>
              <a:t>Susi sa Pagwawasto:</a:t>
            </a:r>
            <a:endParaRPr b="0" lang="en-PH" sz="2400" spc="-1" strike="noStrike">
              <a:latin typeface="Arial"/>
            </a:endParaRPr>
          </a:p>
          <a:p>
            <a:pPr algn="just">
              <a:lnSpc>
                <a:spcPct val="100000"/>
              </a:lnSpc>
              <a:spcAft>
                <a:spcPts val="601"/>
              </a:spcAft>
              <a:buNone/>
            </a:pPr>
            <a:endParaRPr b="0" lang="en-PH" sz="2400" spc="-1" strike="noStrike">
              <a:latin typeface="Arial"/>
            </a:endParaRPr>
          </a:p>
          <a:p>
            <a:pPr algn="just">
              <a:lnSpc>
                <a:spcPct val="100000"/>
              </a:lnSpc>
              <a:spcAft>
                <a:spcPts val="601"/>
              </a:spcAft>
              <a:buNone/>
            </a:pPr>
            <a:endParaRPr b="0" lang="en-PH" sz="2400" spc="-1" strike="noStrike">
              <a:latin typeface="Arial"/>
            </a:endParaRPr>
          </a:p>
          <a:p>
            <a:pPr algn="just">
              <a:lnSpc>
                <a:spcPct val="100000"/>
              </a:lnSpc>
              <a:spcAft>
                <a:spcPts val="601"/>
              </a:spcAft>
              <a:buNone/>
            </a:pPr>
            <a:endParaRPr b="0" lang="en-PH" sz="2400" spc="-1" strike="noStrike">
              <a:latin typeface="Arial"/>
            </a:endParaRPr>
          </a:p>
        </p:txBody>
      </p:sp>
      <p:sp>
        <p:nvSpPr>
          <p:cNvPr id="152" name="PlaceHolder 6"/>
          <p:cNvSpPr/>
          <p:nvPr/>
        </p:nvSpPr>
        <p:spPr>
          <a:xfrm>
            <a:off x="432000" y="120960"/>
            <a:ext cx="10789920" cy="9460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rmAutofit/>
          </a:bodyPr>
          <a:p>
            <a:pPr>
              <a:lnSpc>
                <a:spcPct val="100000"/>
              </a:lnSpc>
              <a:buNone/>
            </a:pPr>
            <a:r>
              <a:rPr b="0" lang="en-US" sz="3200" spc="-1" strike="noStrike">
                <a:solidFill>
                  <a:srgbClr val="000000"/>
                </a:solidFill>
                <a:latin typeface="Lato"/>
                <a:ea typeface="Arial Black;Arial Black"/>
              </a:rPr>
              <a:t>Wastong Gamit ng Pangngalan at Panghalip</a:t>
            </a:r>
            <a:endParaRPr b="0" lang="en-PH" sz="3200" spc="-1" strike="noStrike">
              <a:latin typeface="Arial"/>
            </a:endParaRPr>
          </a:p>
        </p:txBody>
      </p:sp>
      <p:sp>
        <p:nvSpPr>
          <p:cNvPr id="153" name=""/>
          <p:cNvSpPr/>
          <p:nvPr/>
        </p:nvSpPr>
        <p:spPr>
          <a:xfrm>
            <a:off x="720000" y="1613880"/>
            <a:ext cx="3238920" cy="16250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5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Arial"/>
                <a:ea typeface="DejaVu Sans"/>
              </a:rPr>
              <a:t>1. C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5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Arial"/>
                <a:ea typeface="DejaVu Sans"/>
              </a:rPr>
              <a:t>2. A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5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Arial"/>
                <a:ea typeface="DejaVu Sans"/>
              </a:rPr>
              <a:t>3. A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5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Arial"/>
                <a:ea typeface="DejaVu Sans"/>
              </a:rPr>
              <a:t>4. A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5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Arial"/>
                <a:ea typeface="DejaVu Sans"/>
              </a:rPr>
              <a:t>5. D</a:t>
            </a:r>
            <a:endParaRPr b="0" lang="en-PH" sz="18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PlaceHolder 5"/>
          <p:cNvSpPr/>
          <p:nvPr/>
        </p:nvSpPr>
        <p:spPr>
          <a:xfrm>
            <a:off x="432000" y="120960"/>
            <a:ext cx="10789920" cy="9460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rmAutofit/>
          </a:bodyPr>
          <a:p>
            <a:pPr>
              <a:lnSpc>
                <a:spcPct val="100000"/>
              </a:lnSpc>
              <a:buNone/>
            </a:pPr>
            <a:r>
              <a:rPr b="0" lang="en-US" sz="3200" spc="-1" strike="noStrike">
                <a:solidFill>
                  <a:srgbClr val="000000"/>
                </a:solidFill>
                <a:latin typeface="Lato"/>
                <a:ea typeface="Arial Black;Arial Black"/>
              </a:rPr>
              <a:t>Wastong Gamit ng Pangngalan at Panghalip</a:t>
            </a:r>
            <a:endParaRPr b="0" lang="en-PH" sz="3200" spc="-1" strike="noStrike">
              <a:latin typeface="Arial"/>
            </a:endParaRPr>
          </a:p>
        </p:txBody>
      </p:sp>
      <p:sp>
        <p:nvSpPr>
          <p:cNvPr id="126" name=""/>
          <p:cNvSpPr/>
          <p:nvPr/>
        </p:nvSpPr>
        <p:spPr>
          <a:xfrm>
            <a:off x="432000" y="1080000"/>
            <a:ext cx="11338920" cy="20156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just">
              <a:lnSpc>
                <a:spcPct val="100000"/>
              </a:lnSpc>
              <a:buNone/>
            </a:pP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Pangngalan-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  salitang 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nagbibigay-ngalan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 sa tao, bagay, hayop, lugar, o pangyayari.</a:t>
            </a:r>
            <a:endParaRPr b="0" lang="en-PH" sz="1800" spc="-1" strike="noStrike">
              <a:latin typeface="Arial"/>
            </a:endParaRPr>
          </a:p>
          <a:p>
            <a:pPr algn="just"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 algn="just">
              <a:lnSpc>
                <a:spcPct val="15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Ang 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pangngalan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 ay may dalawang uri ayon sa katangian. Ito ay ang 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pambalana at pantangi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. Mayroon din itong tatlong uri ayon sa tungkulin. Ito ay ang 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tahas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, 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basal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, o 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lansakan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. Maraming iba’t ibang pangngalan na makikita sa paligid.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Narito ang dalawang uri ng pangngalan ayon sa katangian: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1. 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Pambalana –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 ito ay isinusulat sa maliit na letra maliban kung 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         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ginamit sa simula ng pangungusap.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Mga halimbawa: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 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5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Ang nanay at tatay ko ay </a:t>
            </a:r>
            <a:r>
              <a:rPr b="0" lang="en-PH" sz="1800" spc="-1" strike="noStrike" u="sng">
                <a:solidFill>
                  <a:srgbClr val="000000"/>
                </a:solidFill>
                <a:uFillTx/>
                <a:latin typeface="Lato"/>
                <a:ea typeface="DejaVu Sans"/>
              </a:rPr>
              <a:t>kaminero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5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 u="sng">
                <a:solidFill>
                  <a:srgbClr val="000000"/>
                </a:solidFill>
                <a:uFillTx/>
                <a:latin typeface="Lato"/>
                <a:ea typeface="DejaVu Sans"/>
              </a:rPr>
              <a:t>Kaminero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 ang nanay at tatay ko.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 algn="just"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 algn="just"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 algn="just"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endParaRPr b="0" lang="en-PH" sz="1800" spc="-1" strike="noStrike">
              <a:latin typeface="Arial"/>
            </a:endParaRPr>
          </a:p>
        </p:txBody>
      </p:sp>
      <p:sp>
        <p:nvSpPr>
          <p:cNvPr id="127" name=""/>
          <p:cNvSpPr txBox="1"/>
          <p:nvPr/>
        </p:nvSpPr>
        <p:spPr>
          <a:xfrm>
            <a:off x="7020000" y="3681720"/>
            <a:ext cx="4835160" cy="226656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2. 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Pantangi –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 ito ay isinusulat sa malaking letra.</a:t>
            </a:r>
            <a:endParaRPr b="0" lang="en-PH" sz="1800" spc="-1" strike="noStrike">
              <a:latin typeface="Arial"/>
            </a:endParaRPr>
          </a:p>
          <a:p>
            <a:endParaRPr b="0" lang="en-PH" sz="1800" spc="-1" strike="noStrike">
              <a:latin typeface="Arial"/>
            </a:endParaRPr>
          </a:p>
          <a:p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Mga halimbawa: </a:t>
            </a:r>
            <a:endParaRPr b="0" lang="en-PH" sz="1800" spc="-1" strike="noStrike">
              <a:latin typeface="Arial"/>
            </a:endParaRPr>
          </a:p>
          <a:p>
            <a:endParaRPr b="0" lang="en-PH" sz="1800" spc="-1" strike="noStrike">
              <a:latin typeface="Arial"/>
            </a:endParaRPr>
          </a:p>
          <a:p>
            <a:pPr>
              <a:lnSpc>
                <a:spcPct val="15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Nakatira kami sa </a:t>
            </a:r>
            <a:r>
              <a:rPr b="0" lang="en-PH" sz="1800" spc="-1" strike="noStrike" u="sng">
                <a:solidFill>
                  <a:srgbClr val="000000"/>
                </a:solidFill>
                <a:uFillTx/>
                <a:latin typeface="Lato"/>
                <a:ea typeface="DejaVu Sans"/>
              </a:rPr>
              <a:t>Tanay, Rizal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5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Sina</a:t>
            </a:r>
            <a:r>
              <a:rPr b="0" lang="en-PH" sz="1800" spc="-1" strike="noStrike" u="sng">
                <a:solidFill>
                  <a:srgbClr val="000000"/>
                </a:solidFill>
                <a:uFillTx/>
                <a:latin typeface="Lato"/>
                <a:ea typeface="DejaVu Sans"/>
              </a:rPr>
              <a:t> Karlo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 at </a:t>
            </a:r>
            <a:r>
              <a:rPr b="0" lang="en-PH" sz="1800" spc="-1" strike="noStrike" u="sng">
                <a:solidFill>
                  <a:srgbClr val="000000"/>
                </a:solidFill>
                <a:uFillTx/>
                <a:latin typeface="Lato"/>
                <a:ea typeface="DejaVu Sans"/>
              </a:rPr>
              <a:t>Karla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 ay kambal.</a:t>
            </a:r>
            <a:endParaRPr b="0" lang="en-PH" sz="1800" spc="-1" strike="noStrike">
              <a:latin typeface="Arial"/>
            </a:endParaRPr>
          </a:p>
          <a:p>
            <a:endParaRPr b="0" lang="en-PH" sz="18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PlaceHolder 2"/>
          <p:cNvSpPr/>
          <p:nvPr/>
        </p:nvSpPr>
        <p:spPr>
          <a:xfrm>
            <a:off x="432000" y="120960"/>
            <a:ext cx="10789920" cy="9460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rmAutofit/>
          </a:bodyPr>
          <a:p>
            <a:pPr>
              <a:lnSpc>
                <a:spcPct val="100000"/>
              </a:lnSpc>
              <a:buNone/>
            </a:pPr>
            <a:r>
              <a:rPr b="0" lang="en-US" sz="3200" spc="-1" strike="noStrike">
                <a:solidFill>
                  <a:srgbClr val="000000"/>
                </a:solidFill>
                <a:latin typeface="Lato"/>
                <a:ea typeface="Arial Black;Arial Black"/>
              </a:rPr>
              <a:t>Wastong Gamit ng Pangngalan at Panghalip</a:t>
            </a:r>
            <a:endParaRPr b="0" lang="en-PH" sz="3200" spc="-1" strike="noStrike">
              <a:latin typeface="Arial"/>
            </a:endParaRPr>
          </a:p>
        </p:txBody>
      </p:sp>
      <p:sp>
        <p:nvSpPr>
          <p:cNvPr id="129" name=""/>
          <p:cNvSpPr/>
          <p:nvPr/>
        </p:nvSpPr>
        <p:spPr>
          <a:xfrm>
            <a:off x="360000" y="1149120"/>
            <a:ext cx="10187640" cy="47905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Narito naman ang tatlong uri ng pangngalan ayon sa tungkulin: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15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1. 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Tahas o Kongkreto –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 ito ay salitang pantawag sa mga salitang nakikita o nahahawakan.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15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15000"/>
              </a:lnSpc>
              <a:buNone/>
            </a:pP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Mga halimbawa: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15000"/>
              </a:lnSpc>
              <a:buNone/>
            </a:pP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walis, upuan, kasangkapan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15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15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2. 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Basal o Di-kongkreto –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 ito ay salitang pantawag sa ating emosyon o damdamin.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15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15000"/>
              </a:lnSpc>
              <a:buNone/>
            </a:pP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Mga halimbawa: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 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15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saya, lungkot, takot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15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15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3. 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Lansakan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 – ito naman ang salitang pantawag na pangmaramihan o pangkatan.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15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15000"/>
              </a:lnSpc>
              <a:buNone/>
            </a:pP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Mga halimbawa: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 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15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pamilya, barkada, barangay</a:t>
            </a:r>
            <a:endParaRPr b="0" lang="en-PH" sz="18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PlaceHolder 4"/>
          <p:cNvSpPr/>
          <p:nvPr/>
        </p:nvSpPr>
        <p:spPr>
          <a:xfrm>
            <a:off x="432000" y="120960"/>
            <a:ext cx="10789920" cy="9460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rmAutofit/>
          </a:bodyPr>
          <a:p>
            <a:pPr>
              <a:lnSpc>
                <a:spcPct val="100000"/>
              </a:lnSpc>
              <a:buNone/>
            </a:pPr>
            <a:r>
              <a:rPr b="0" lang="en-US" sz="3200" spc="-1" strike="noStrike">
                <a:solidFill>
                  <a:srgbClr val="000000"/>
                </a:solidFill>
                <a:latin typeface="Lato"/>
                <a:ea typeface="Arial Black;Arial Black"/>
              </a:rPr>
              <a:t>Wastong Gamit ng Pangngalan at Panghalip</a:t>
            </a:r>
            <a:endParaRPr b="0" lang="en-PH" sz="3200" spc="-1" strike="noStrike">
              <a:latin typeface="Arial"/>
            </a:endParaRPr>
          </a:p>
        </p:txBody>
      </p:sp>
      <p:sp>
        <p:nvSpPr>
          <p:cNvPr id="131" name=""/>
          <p:cNvSpPr/>
          <p:nvPr/>
        </p:nvSpPr>
        <p:spPr>
          <a:xfrm>
            <a:off x="432000" y="1149120"/>
            <a:ext cx="11087640" cy="38905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just"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Ang 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panghalip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 ay salitang 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humahalili sa pangngalan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. Ginagamit ito sa 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pangungusap o talata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 upang hindi paulit-ulit ang pagbanggit sa mga pangngalang tinutukoy sa pagsasalaysay.</a:t>
            </a:r>
            <a:endParaRPr b="0" lang="en-PH" sz="1800" spc="-1" strike="noStrike">
              <a:latin typeface="Lato"/>
            </a:endParaRPr>
          </a:p>
          <a:p>
            <a:pPr algn="just">
              <a:lnSpc>
                <a:spcPct val="100000"/>
              </a:lnSpc>
              <a:buNone/>
            </a:pPr>
            <a:endParaRPr b="0" lang="en-PH" sz="1800" spc="-1" strike="noStrike">
              <a:latin typeface="Lato"/>
            </a:endParaRPr>
          </a:p>
          <a:p>
            <a:pPr algn="just"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Mayroon ding limang uri ng panghalip. Ang mga ito ay panghalip na 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panao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, 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paari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, 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pamatlig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, 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pananong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, at 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panaklaw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.</a:t>
            </a:r>
            <a:endParaRPr b="0" lang="en-PH" sz="1800" spc="-1" strike="noStrike">
              <a:latin typeface="Lato"/>
            </a:endParaRPr>
          </a:p>
          <a:p>
            <a:pPr algn="just">
              <a:lnSpc>
                <a:spcPct val="100000"/>
              </a:lnSpc>
              <a:buNone/>
            </a:pPr>
            <a:endParaRPr b="0" lang="en-PH" sz="1800" spc="-1" strike="noStrike">
              <a:latin typeface="Lato"/>
            </a:endParaRPr>
          </a:p>
          <a:p>
            <a:pPr algn="just"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  <a:ea typeface="DejaVu Sans"/>
              </a:rPr>
              <a:t>1.</a:t>
            </a:r>
            <a:r>
              <a:rPr b="1" lang="en-PH" sz="1800" spc="-1" strike="noStrike">
                <a:latin typeface="Lato"/>
                <a:ea typeface="DejaVu Sans"/>
              </a:rPr>
              <a:t> Panao – </a:t>
            </a:r>
            <a:r>
              <a:rPr b="0" lang="en-PH" sz="1800" spc="-1" strike="noStrike">
                <a:latin typeface="Lato"/>
                <a:ea typeface="DejaVu Sans"/>
              </a:rPr>
              <a:t>ito ay panghalili sa ngalan ng tao. Maaaring ito ay isahan o maramihan at nasa una, ikalawa, o ikatlong panauhan.</a:t>
            </a:r>
            <a:endParaRPr b="0" lang="en-PH" sz="1800" spc="-1" strike="noStrike">
              <a:latin typeface="Lato"/>
            </a:endParaRPr>
          </a:p>
          <a:p>
            <a:pPr algn="just">
              <a:lnSpc>
                <a:spcPct val="100000"/>
              </a:lnSpc>
              <a:buNone/>
            </a:pPr>
            <a:r>
              <a:rPr b="1" lang="en-PH" sz="1800" spc="-1" strike="noStrike">
                <a:latin typeface="Lato"/>
                <a:ea typeface="DejaVu Sans"/>
              </a:rPr>
              <a:t>Mga halimbawa:</a:t>
            </a:r>
            <a:r>
              <a:rPr b="0" lang="en-PH" sz="1800" spc="-1" strike="noStrike">
                <a:latin typeface="Lato"/>
                <a:ea typeface="DejaVu Sans"/>
              </a:rPr>
              <a:t> </a:t>
            </a:r>
            <a:r>
              <a:rPr b="0" lang="en-PH" sz="1800" spc="-1" strike="noStrike">
                <a:latin typeface="Lato"/>
                <a:ea typeface="DejaVu Sans"/>
              </a:rPr>
              <a:t>	</a:t>
            </a:r>
            <a:r>
              <a:rPr b="0" lang="en-PH" sz="1800" spc="-1" strike="noStrike">
                <a:latin typeface="Lato"/>
                <a:ea typeface="DejaVu Sans"/>
              </a:rPr>
              <a:t>	</a:t>
            </a:r>
            <a:r>
              <a:rPr b="0" lang="en-PH" sz="1800" spc="-1" strike="noStrike">
                <a:latin typeface="Lato"/>
                <a:ea typeface="DejaVu Sans"/>
              </a:rPr>
              <a:t>Karla ang pangalan ko. </a:t>
            </a:r>
            <a:r>
              <a:rPr b="0" lang="en-PH" sz="1800" spc="-1" strike="noStrike" u="sng">
                <a:uFillTx/>
                <a:latin typeface="Lato"/>
                <a:ea typeface="DejaVu Sans"/>
              </a:rPr>
              <a:t>Ako</a:t>
            </a:r>
            <a:r>
              <a:rPr b="0" lang="en-PH" sz="1800" spc="-1" strike="noStrike">
                <a:latin typeface="Lato"/>
                <a:ea typeface="DejaVu Sans"/>
              </a:rPr>
              <a:t> ay may kakambal.</a:t>
            </a:r>
            <a:endParaRPr b="0" lang="en-PH" sz="1800" spc="-1" strike="noStrike">
              <a:latin typeface="Lato"/>
            </a:endParaRPr>
          </a:p>
          <a:p>
            <a:pPr algn="just"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  <a:ea typeface="DejaVu Sans"/>
              </a:rPr>
              <a:t>	</a:t>
            </a:r>
            <a:r>
              <a:rPr b="0" lang="en-PH" sz="1800" spc="-1" strike="noStrike">
                <a:latin typeface="Lato"/>
                <a:ea typeface="DejaVu Sans"/>
              </a:rPr>
              <a:t>	</a:t>
            </a:r>
            <a:r>
              <a:rPr b="0" lang="en-PH" sz="1800" spc="-1" strike="noStrike">
                <a:latin typeface="Lato"/>
                <a:ea typeface="DejaVu Sans"/>
              </a:rPr>
              <a:t>	</a:t>
            </a:r>
            <a:r>
              <a:rPr b="0" lang="en-PH" sz="1800" spc="-1" strike="noStrike">
                <a:latin typeface="Lato"/>
                <a:ea typeface="DejaVu Sans"/>
              </a:rPr>
              <a:t>	</a:t>
            </a:r>
            <a:r>
              <a:rPr b="0" lang="en-PH" sz="1800" spc="-1" strike="noStrike">
                <a:latin typeface="Lato"/>
                <a:ea typeface="DejaVu Sans"/>
              </a:rPr>
              <a:t>	</a:t>
            </a:r>
            <a:r>
              <a:rPr b="0" lang="en-PH" sz="1800" spc="-1" strike="noStrike">
                <a:latin typeface="Lato"/>
                <a:ea typeface="DejaVu Sans"/>
              </a:rPr>
              <a:t>	</a:t>
            </a:r>
            <a:r>
              <a:rPr b="0" lang="en-PH" sz="1800" spc="-1" strike="noStrike">
                <a:latin typeface="Lato"/>
                <a:ea typeface="DejaVu Sans"/>
              </a:rPr>
              <a:t>Sina Karla at Karlo ay kambal. </a:t>
            </a:r>
            <a:r>
              <a:rPr b="0" lang="en-PH" sz="1800" spc="-1" strike="noStrike" u="sng">
                <a:uFillTx/>
                <a:latin typeface="Lato"/>
                <a:ea typeface="DejaVu Sans"/>
              </a:rPr>
              <a:t>Sila </a:t>
            </a:r>
            <a:r>
              <a:rPr b="0" lang="en-PH" sz="1800" spc="-1" strike="noStrike">
                <a:latin typeface="Lato"/>
                <a:ea typeface="DejaVu Sans"/>
              </a:rPr>
              <a:t>ay parehong masunurin.</a:t>
            </a:r>
            <a:endParaRPr b="0" lang="en-PH" sz="1800" spc="-1" strike="noStrike">
              <a:latin typeface="Lato"/>
            </a:endParaRPr>
          </a:p>
          <a:p>
            <a:pPr algn="just">
              <a:lnSpc>
                <a:spcPct val="100000"/>
              </a:lnSpc>
              <a:buNone/>
            </a:pPr>
            <a:r>
              <a:rPr b="1" lang="en-PH" sz="1800" spc="-1" strike="noStrike">
                <a:latin typeface="Lato"/>
                <a:ea typeface="DejaVu Sans"/>
              </a:rPr>
              <a:t>Paliwanag: </a:t>
            </a:r>
            <a:endParaRPr b="0" lang="en-PH" sz="1800" spc="-1" strike="noStrike">
              <a:latin typeface="Lato"/>
            </a:endParaRPr>
          </a:p>
          <a:p>
            <a:pPr algn="just">
              <a:lnSpc>
                <a:spcPct val="100000"/>
              </a:lnSpc>
              <a:buNone/>
            </a:pPr>
            <a:r>
              <a:rPr b="1" lang="en-PH" sz="1800" spc="-1" strike="noStrike">
                <a:latin typeface="Lato"/>
                <a:ea typeface="DejaVu Sans"/>
              </a:rPr>
              <a:t>	</a:t>
            </a:r>
            <a:r>
              <a:rPr b="0" lang="en-PH" sz="1800" spc="-1" strike="noStrike">
                <a:latin typeface="Lato"/>
                <a:ea typeface="DejaVu Sans"/>
              </a:rPr>
              <a:t>Ang panghalip na</a:t>
            </a:r>
            <a:r>
              <a:rPr b="0" i="1" lang="en-PH" sz="1800" spc="-1" strike="noStrike">
                <a:latin typeface="Lato"/>
                <a:ea typeface="DejaVu Sans"/>
              </a:rPr>
              <a:t> ako </a:t>
            </a:r>
            <a:r>
              <a:rPr b="0" lang="en-PH" sz="1800" spc="-1" strike="noStrike">
                <a:latin typeface="Lato"/>
                <a:ea typeface="DejaVu Sans"/>
              </a:rPr>
              <a:t>ay ipinalit sa pangngalang Karla. Ito ay isahan at nasa </a:t>
            </a:r>
            <a:r>
              <a:rPr b="1" lang="en-PH" sz="1800" spc="-1" strike="noStrike">
                <a:latin typeface="Lato"/>
                <a:ea typeface="DejaVu Sans"/>
              </a:rPr>
              <a:t>unang panauhan</a:t>
            </a:r>
            <a:r>
              <a:rPr b="0" lang="en-PH" sz="1800" spc="-1" strike="noStrike">
                <a:latin typeface="Lato"/>
                <a:ea typeface="DejaVu Sans"/>
              </a:rPr>
              <a:t>.</a:t>
            </a:r>
            <a:endParaRPr b="0" lang="en-PH" sz="1800" spc="-1" strike="noStrike">
              <a:latin typeface="Lato"/>
            </a:endParaRPr>
          </a:p>
          <a:p>
            <a:pPr algn="just">
              <a:lnSpc>
                <a:spcPct val="100000"/>
              </a:lnSpc>
              <a:buNone/>
            </a:pPr>
            <a:endParaRPr b="0" lang="en-PH" sz="1800" spc="-1" strike="noStrike">
              <a:latin typeface="Lato"/>
            </a:endParaRPr>
          </a:p>
          <a:p>
            <a:pPr algn="just">
              <a:lnSpc>
                <a:spcPct val="150000"/>
              </a:lnSpc>
              <a:buNone/>
            </a:pPr>
            <a:r>
              <a:rPr b="0" lang="en-PH" sz="1800" spc="-1" strike="noStrike">
                <a:latin typeface="Lato"/>
                <a:ea typeface="DejaVu Sans"/>
              </a:rPr>
              <a:t>	</a:t>
            </a:r>
            <a:r>
              <a:rPr b="0" lang="en-PH" sz="1800" spc="-1" strike="noStrike">
                <a:latin typeface="Lato"/>
                <a:ea typeface="DejaVu Sans"/>
              </a:rPr>
              <a:t>Ang panghalip na </a:t>
            </a:r>
            <a:r>
              <a:rPr b="0" i="1" lang="en-PH" sz="1800" spc="-1" strike="noStrike">
                <a:latin typeface="Lato"/>
                <a:ea typeface="DejaVu Sans"/>
              </a:rPr>
              <a:t>sila</a:t>
            </a:r>
            <a:r>
              <a:rPr b="0" lang="en-PH" sz="1800" spc="-1" strike="noStrike">
                <a:latin typeface="Lato"/>
                <a:ea typeface="DejaVu Sans"/>
              </a:rPr>
              <a:t> ay ipinalit sa mga pangngalang Karla at Karlo.</a:t>
            </a:r>
            <a:endParaRPr b="0" lang="en-PH" sz="1800" spc="-1" strike="noStrike">
              <a:latin typeface="Lato"/>
            </a:endParaRPr>
          </a:p>
          <a:p>
            <a:pPr algn="just">
              <a:lnSpc>
                <a:spcPct val="150000"/>
              </a:lnSpc>
              <a:buNone/>
            </a:pPr>
            <a:r>
              <a:rPr b="0" lang="en-PH" sz="1800" spc="-1" strike="noStrike">
                <a:latin typeface="Lato"/>
                <a:ea typeface="DejaVu Sans"/>
              </a:rPr>
              <a:t>	</a:t>
            </a:r>
            <a:r>
              <a:rPr b="0" lang="en-PH" sz="1800" spc="-1" strike="noStrike">
                <a:latin typeface="Lato"/>
                <a:ea typeface="DejaVu Sans"/>
              </a:rPr>
              <a:t>Ito ay maramihan at nasa </a:t>
            </a:r>
            <a:r>
              <a:rPr b="1" lang="en-PH" sz="1800" spc="-1" strike="noStrike">
                <a:latin typeface="Lato"/>
                <a:ea typeface="DejaVu Sans"/>
              </a:rPr>
              <a:t>ikatlong panauhan</a:t>
            </a:r>
            <a:r>
              <a:rPr b="0" lang="en-PH" sz="1800" spc="-1" strike="noStrike">
                <a:latin typeface="Lato"/>
                <a:ea typeface="DejaVu Sans"/>
              </a:rPr>
              <a:t>.</a:t>
            </a:r>
            <a:endParaRPr b="0" lang="en-PH" sz="1800" spc="-1" strike="noStrike">
              <a:latin typeface="Lato"/>
            </a:endParaRPr>
          </a:p>
        </p:txBody>
      </p:sp>
      <p:sp>
        <p:nvSpPr>
          <p:cNvPr id="132" name=""/>
          <p:cNvSpPr/>
          <p:nvPr/>
        </p:nvSpPr>
        <p:spPr>
          <a:xfrm>
            <a:off x="432000" y="2880000"/>
            <a:ext cx="11087640" cy="2924640"/>
          </a:xfrm>
          <a:prstGeom prst="rect">
            <a:avLst/>
          </a:prstGeom>
          <a:noFill/>
          <a:ln w="36000">
            <a:noFill/>
          </a:ln>
        </p:spPr>
        <p:style>
          <a:lnRef idx="0"/>
          <a:fillRef idx="0"/>
          <a:effectRef idx="0"/>
          <a:fontRef idx="minor"/>
        </p:style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PlaceHolder 22"/>
          <p:cNvSpPr/>
          <p:nvPr/>
        </p:nvSpPr>
        <p:spPr>
          <a:xfrm>
            <a:off x="432000" y="120960"/>
            <a:ext cx="10789920" cy="9460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rmAutofit/>
          </a:bodyPr>
          <a:p>
            <a:pPr>
              <a:lnSpc>
                <a:spcPct val="100000"/>
              </a:lnSpc>
              <a:buNone/>
            </a:pPr>
            <a:r>
              <a:rPr b="0" lang="en-US" sz="3200" spc="-1" strike="noStrike">
                <a:solidFill>
                  <a:srgbClr val="000000"/>
                </a:solidFill>
                <a:latin typeface="Lato"/>
                <a:ea typeface="Arial Black;Arial Black"/>
              </a:rPr>
              <a:t>Wastong Gamit ng Pangngalan at Panghalip</a:t>
            </a:r>
            <a:endParaRPr b="0" lang="en-PH" sz="3200" spc="-1" strike="noStrike">
              <a:latin typeface="Arial"/>
            </a:endParaRPr>
          </a:p>
        </p:txBody>
      </p:sp>
      <p:sp>
        <p:nvSpPr>
          <p:cNvPr id="134" name=""/>
          <p:cNvSpPr/>
          <p:nvPr/>
        </p:nvSpPr>
        <p:spPr>
          <a:xfrm>
            <a:off x="432000" y="1080360"/>
            <a:ext cx="11339640" cy="39596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just"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2. 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Paari – 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ito ay 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panghalili sa ngalan ng tao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 na nagpapakita ng pagmamayari. Maaari ding ito ay 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isahan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 o 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maramihan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 at nasa 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una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, 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ikalawa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, o 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ikatlong panauhan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.</a:t>
            </a:r>
            <a:endParaRPr b="0" lang="en-PH" sz="1800" spc="-1" strike="noStrike">
              <a:latin typeface="Arial"/>
            </a:endParaRPr>
          </a:p>
          <a:p>
            <a:pPr algn="just"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 algn="just">
              <a:lnSpc>
                <a:spcPct val="100000"/>
              </a:lnSpc>
              <a:buNone/>
            </a:pP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Mga halimbawa: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 </a:t>
            </a:r>
            <a:endParaRPr b="0" lang="en-PH" sz="1800" spc="-1" strike="noStrike">
              <a:latin typeface="Arial"/>
            </a:endParaRPr>
          </a:p>
          <a:p>
            <a:pPr algn="just">
              <a:lnSpc>
                <a:spcPct val="100000"/>
              </a:lnSpc>
              <a:spcBef>
                <a:spcPts val="283"/>
              </a:spcBef>
              <a:spcAft>
                <a:spcPts val="283"/>
              </a:spcAft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Ang mga magulang nina Karlo at Karla ay sina Efren at Stella.</a:t>
            </a:r>
            <a:endParaRPr b="0" lang="en-PH" sz="1800" spc="-1" strike="noStrike">
              <a:latin typeface="Arial"/>
            </a:endParaRPr>
          </a:p>
          <a:p>
            <a:pPr algn="just">
              <a:lnSpc>
                <a:spcPct val="100000"/>
              </a:lnSpc>
              <a:spcBef>
                <a:spcPts val="283"/>
              </a:spcBef>
              <a:spcAft>
                <a:spcPts val="283"/>
              </a:spcAft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Masisipag ang mga magulang </a:t>
            </a:r>
            <a:r>
              <a:rPr b="0" lang="en-PH" sz="1800" spc="-1" strike="noStrike" u="sng">
                <a:solidFill>
                  <a:srgbClr val="000000"/>
                </a:solidFill>
                <a:uFillTx/>
                <a:latin typeface="Lato"/>
                <a:ea typeface="DejaVu Sans"/>
              </a:rPr>
              <a:t>nila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.</a:t>
            </a:r>
            <a:endParaRPr b="0" lang="en-PH" sz="1800" spc="-1" strike="noStrike">
              <a:latin typeface="Arial"/>
            </a:endParaRPr>
          </a:p>
          <a:p>
            <a:pPr algn="just"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 algn="just"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May mga alagang hayop si Karlo. Ang mga aso, baboy, at manok </a:t>
            </a:r>
            <a:r>
              <a:rPr b="0" lang="en-PH" sz="1800" spc="-1" strike="noStrike" u="sng">
                <a:solidFill>
                  <a:srgbClr val="000000"/>
                </a:solidFill>
                <a:uFillTx/>
                <a:latin typeface="Lato"/>
                <a:ea typeface="DejaVu Sans"/>
              </a:rPr>
              <a:t>niya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 ay nagbibigay-saya sa kaniya.</a:t>
            </a:r>
            <a:endParaRPr b="0" lang="en-PH" sz="1800" spc="-1" strike="noStrike">
              <a:latin typeface="Arial"/>
            </a:endParaRPr>
          </a:p>
          <a:p>
            <a:pPr algn="just"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 algn="just">
              <a:lnSpc>
                <a:spcPct val="100000"/>
              </a:lnSpc>
              <a:buNone/>
            </a:pP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Paliwanag: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 </a:t>
            </a:r>
            <a:endParaRPr b="0" lang="en-PH" sz="1800" spc="-1" strike="noStrike">
              <a:latin typeface="Arial"/>
            </a:endParaRPr>
          </a:p>
          <a:p>
            <a:pPr algn="just"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Ang panghalip na </a:t>
            </a:r>
            <a:r>
              <a:rPr b="0" i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nila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 ay ipinalit sa mga pagmamay-ari nina Karlo at Karla. Ito ay </a:t>
            </a:r>
            <a:r>
              <a:rPr b="0" i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dalawahan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 at nasa 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unang panauhan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.</a:t>
            </a:r>
            <a:endParaRPr b="0" lang="en-PH" sz="1800" spc="-1" strike="noStrike">
              <a:latin typeface="Arial"/>
            </a:endParaRPr>
          </a:p>
          <a:p>
            <a:pPr algn="just"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 algn="just"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Ang panghalip na </a:t>
            </a:r>
            <a:r>
              <a:rPr b="0" i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niya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 at kaniya naman ay tumutukoy sa pagmamayari ni Karlo. Ito ay </a:t>
            </a:r>
            <a:r>
              <a:rPr b="0" i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maramihan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 at nasa 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ikatlong panauhan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.</a:t>
            </a:r>
            <a:endParaRPr b="0" lang="en-PH" sz="18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PlaceHolder 8"/>
          <p:cNvSpPr/>
          <p:nvPr/>
        </p:nvSpPr>
        <p:spPr>
          <a:xfrm>
            <a:off x="432000" y="120960"/>
            <a:ext cx="10789920" cy="9460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rmAutofit/>
          </a:bodyPr>
          <a:p>
            <a:pPr>
              <a:lnSpc>
                <a:spcPct val="100000"/>
              </a:lnSpc>
              <a:buNone/>
            </a:pPr>
            <a:r>
              <a:rPr b="0" lang="en-US" sz="3200" spc="-1" strike="noStrike">
                <a:solidFill>
                  <a:srgbClr val="000000"/>
                </a:solidFill>
                <a:latin typeface="Lato"/>
                <a:ea typeface="Arial Black;Arial Black"/>
              </a:rPr>
              <a:t>Wastong Gamit ng Pangngalan at Panghalip</a:t>
            </a:r>
            <a:endParaRPr b="0" lang="en-PH" sz="3200" spc="-1" strike="noStrike">
              <a:latin typeface="Arial"/>
            </a:endParaRPr>
          </a:p>
        </p:txBody>
      </p:sp>
      <p:sp>
        <p:nvSpPr>
          <p:cNvPr id="136" name=""/>
          <p:cNvSpPr/>
          <p:nvPr/>
        </p:nvSpPr>
        <p:spPr>
          <a:xfrm>
            <a:off x="360360" y="1080360"/>
            <a:ext cx="11339640" cy="46796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3. 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Pamatlig –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 ito ay panghalili sa ngalang itinuturo. Maaaring ito ay nasa una, ikalawa, o ikatlong panauhan.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Mga halimbawa: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 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5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 u="sng">
                <a:solidFill>
                  <a:srgbClr val="000000"/>
                </a:solidFill>
                <a:uFillTx/>
                <a:latin typeface="Lato"/>
                <a:ea typeface="DejaVu Sans"/>
              </a:rPr>
              <a:t>Dito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 kami nakatira.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50000"/>
              </a:lnSpc>
              <a:buNone/>
            </a:pPr>
            <a:r>
              <a:rPr b="0" lang="en-PH" sz="1800" spc="-1" strike="noStrike" u="sng">
                <a:solidFill>
                  <a:srgbClr val="000000"/>
                </a:solidFill>
                <a:uFillTx/>
                <a:latin typeface="Lato"/>
                <a:ea typeface="DejaVu Sans"/>
              </a:rPr>
              <a:t>	</a:t>
            </a:r>
            <a:r>
              <a:rPr b="0" lang="en-PH" sz="1800" spc="-1" strike="noStrike" u="sng">
                <a:solidFill>
                  <a:srgbClr val="000000"/>
                </a:solidFill>
                <a:uFillTx/>
                <a:latin typeface="Lato"/>
                <a:ea typeface="DejaVu Sans"/>
              </a:rPr>
              <a:t>	</a:t>
            </a:r>
            <a:r>
              <a:rPr b="0" lang="en-PH" sz="1800" spc="-1" strike="noStrike" u="sng">
                <a:solidFill>
                  <a:srgbClr val="000000"/>
                </a:solidFill>
                <a:uFillTx/>
                <a:latin typeface="Lato"/>
                <a:ea typeface="DejaVu Sans"/>
              </a:rPr>
              <a:t>Iyan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 ang baldeng may tubig at sabon na gagamitin nina Nanay at Tatay mamaya.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5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 u="sng">
                <a:solidFill>
                  <a:srgbClr val="000000"/>
                </a:solidFill>
                <a:uFillTx/>
                <a:latin typeface="Lato"/>
                <a:ea typeface="DejaVu Sans"/>
              </a:rPr>
              <a:t>Ganoon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 pala ang paraan ng paghuhugas ng kamay.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Paliwanag: 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50000"/>
              </a:lnSpc>
              <a:buNone/>
            </a:pP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Ang panghalip na </a:t>
            </a:r>
            <a:r>
              <a:rPr b="0" i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dito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 ay tumutukoy sa lugar na 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itinuturong malapit sa nagsasalita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5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Ang panghalip na </a:t>
            </a:r>
            <a:r>
              <a:rPr b="0" i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iyan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 ay tumutukoy sa bagay na 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itinuturong malapit sa kinakausap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5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Ang panghalip na </a:t>
            </a:r>
            <a:r>
              <a:rPr b="0" i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ganoon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 ay tumutukoy sa gawain na 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itinuturong malayo sa pinag-uusapan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.</a:t>
            </a:r>
            <a:endParaRPr b="0" lang="en-PH" sz="1800" spc="-1" strike="noStrike">
              <a:latin typeface="Arial"/>
            </a:endParaRPr>
          </a:p>
        </p:txBody>
      </p:sp>
      <p:sp>
        <p:nvSpPr>
          <p:cNvPr id="137" name=""/>
          <p:cNvSpPr/>
          <p:nvPr/>
        </p:nvSpPr>
        <p:spPr>
          <a:xfrm>
            <a:off x="540000" y="1976400"/>
            <a:ext cx="10978920" cy="11134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PlaceHolder 9"/>
          <p:cNvSpPr/>
          <p:nvPr/>
        </p:nvSpPr>
        <p:spPr>
          <a:xfrm>
            <a:off x="432000" y="120960"/>
            <a:ext cx="10789920" cy="9460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rmAutofit/>
          </a:bodyPr>
          <a:p>
            <a:pPr>
              <a:lnSpc>
                <a:spcPct val="100000"/>
              </a:lnSpc>
              <a:buNone/>
            </a:pPr>
            <a:r>
              <a:rPr b="0" lang="en-US" sz="3200" spc="-1" strike="noStrike">
                <a:solidFill>
                  <a:srgbClr val="000000"/>
                </a:solidFill>
                <a:latin typeface="Lato"/>
                <a:ea typeface="Arial Black;Arial Black"/>
              </a:rPr>
              <a:t>Wastong Gamit ng Pangngalan at Panghalip</a:t>
            </a:r>
            <a:endParaRPr b="0" lang="en-PH" sz="3200" spc="-1" strike="noStrike">
              <a:latin typeface="Arial"/>
            </a:endParaRPr>
          </a:p>
        </p:txBody>
      </p:sp>
      <p:sp>
        <p:nvSpPr>
          <p:cNvPr id="139" name=""/>
          <p:cNvSpPr/>
          <p:nvPr/>
        </p:nvSpPr>
        <p:spPr>
          <a:xfrm>
            <a:off x="360360" y="1260000"/>
            <a:ext cx="11339640" cy="39596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just"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4. 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Panaklaw – 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ito ay sumasaklaw sa kalahatan ng pangngalan. Maaari itong isahan o maramihan.</a:t>
            </a:r>
            <a:endParaRPr b="0" lang="en-PH" sz="1800" spc="-1" strike="noStrike">
              <a:latin typeface="Lato"/>
            </a:endParaRPr>
          </a:p>
          <a:p>
            <a:pPr algn="just">
              <a:lnSpc>
                <a:spcPct val="100000"/>
              </a:lnSpc>
              <a:buNone/>
            </a:pPr>
            <a:endParaRPr b="0" lang="en-PH" sz="1800" spc="-1" strike="noStrike">
              <a:latin typeface="Lato"/>
            </a:endParaRPr>
          </a:p>
          <a:p>
            <a:pPr algn="just">
              <a:lnSpc>
                <a:spcPct val="115000"/>
              </a:lnSpc>
              <a:buNone/>
            </a:pP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Mga halimbawa: </a:t>
            </a:r>
            <a:endParaRPr b="0" lang="en-PH" sz="1800" spc="-1" strike="noStrike">
              <a:latin typeface="Lato"/>
            </a:endParaRPr>
          </a:p>
          <a:p>
            <a:pPr algn="just">
              <a:lnSpc>
                <a:spcPct val="115000"/>
              </a:lnSpc>
              <a:buNone/>
            </a:pPr>
            <a:endParaRPr b="0" lang="en-PH" sz="1800" spc="-1" strike="noStrike">
              <a:latin typeface="Lato"/>
            </a:endParaRPr>
          </a:p>
          <a:p>
            <a:pPr algn="just">
              <a:lnSpc>
                <a:spcPct val="150000"/>
              </a:lnSpc>
              <a:buNone/>
            </a:pP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 u="sng">
                <a:solidFill>
                  <a:srgbClr val="000000"/>
                </a:solidFill>
                <a:uFillTx/>
                <a:latin typeface="Lato"/>
                <a:ea typeface="DejaVu Sans"/>
              </a:rPr>
              <a:t>Bawat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 bata sa kanilang tahanan ay may nakaatas na gawain.</a:t>
            </a:r>
            <a:endParaRPr b="0" lang="en-PH" sz="1800" spc="-1" strike="noStrike">
              <a:latin typeface="Lato"/>
            </a:endParaRPr>
          </a:p>
          <a:p>
            <a:pPr algn="just">
              <a:lnSpc>
                <a:spcPct val="150000"/>
              </a:lnSpc>
              <a:buNone/>
            </a:pPr>
            <a:r>
              <a:rPr b="0" lang="en-PH" sz="1800" spc="-1" strike="noStrike" u="sng">
                <a:solidFill>
                  <a:srgbClr val="000000"/>
                </a:solidFill>
                <a:uFillTx/>
                <a:latin typeface="Lato"/>
                <a:ea typeface="DejaVu Sans"/>
              </a:rPr>
              <a:t>	</a:t>
            </a:r>
            <a:r>
              <a:rPr b="0" lang="en-PH" sz="1800" spc="-1" strike="noStrike" u="sng">
                <a:solidFill>
                  <a:srgbClr val="000000"/>
                </a:solidFill>
                <a:uFillTx/>
                <a:latin typeface="Lato"/>
                <a:ea typeface="DejaVu Sans"/>
              </a:rPr>
              <a:t>Lahat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 ay sumusunod sa mga paraan upang makaiwas sa pagkalat ng COVID-19.</a:t>
            </a:r>
            <a:endParaRPr b="0" lang="en-PH" sz="1800" spc="-1" strike="noStrike">
              <a:latin typeface="Lato"/>
            </a:endParaRPr>
          </a:p>
          <a:p>
            <a:pPr algn="just">
              <a:lnSpc>
                <a:spcPct val="150000"/>
              </a:lnSpc>
              <a:buNone/>
            </a:pPr>
            <a:endParaRPr b="0" lang="en-PH" sz="1800" spc="-1" strike="noStrike">
              <a:latin typeface="Lato"/>
            </a:endParaRPr>
          </a:p>
          <a:p>
            <a:pPr algn="just">
              <a:lnSpc>
                <a:spcPct val="115000"/>
              </a:lnSpc>
              <a:buNone/>
            </a:pP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Paliwanag: </a:t>
            </a:r>
            <a:endParaRPr b="0" lang="en-PH" sz="1800" spc="-1" strike="noStrike">
              <a:latin typeface="Lato"/>
            </a:endParaRPr>
          </a:p>
          <a:p>
            <a:pPr algn="just">
              <a:lnSpc>
                <a:spcPct val="115000"/>
              </a:lnSpc>
              <a:buNone/>
            </a:pPr>
            <a:endParaRPr b="0" lang="en-PH" sz="1800" spc="-1" strike="noStrike">
              <a:latin typeface="Lato"/>
            </a:endParaRPr>
          </a:p>
          <a:p>
            <a:pPr algn="just">
              <a:lnSpc>
                <a:spcPct val="150000"/>
              </a:lnSpc>
              <a:buNone/>
            </a:pP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Ang panghalip na </a:t>
            </a:r>
            <a:r>
              <a:rPr b="0" i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bawat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 ay tumutukoy sa mga 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batang binibilang bilang isa at hindi marami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.</a:t>
            </a:r>
            <a:endParaRPr b="0" lang="en-PH" sz="1800" spc="-1" strike="noStrike">
              <a:latin typeface="Lato"/>
            </a:endParaRPr>
          </a:p>
          <a:p>
            <a:pPr algn="just">
              <a:lnSpc>
                <a:spcPct val="15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Ang panghalip na </a:t>
            </a:r>
            <a:r>
              <a:rPr b="0" i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lahat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 ay tumutukoy sa 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kabuoang bilang ng mga tao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.</a:t>
            </a:r>
            <a:endParaRPr b="0" lang="en-PH" sz="1800" spc="-1" strike="noStrike">
              <a:latin typeface="Lato"/>
            </a:endParaRPr>
          </a:p>
        </p:txBody>
      </p:sp>
      <p:sp>
        <p:nvSpPr>
          <p:cNvPr id="140" name=""/>
          <p:cNvSpPr/>
          <p:nvPr/>
        </p:nvSpPr>
        <p:spPr>
          <a:xfrm>
            <a:off x="540000" y="1976400"/>
            <a:ext cx="10978920" cy="11134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PlaceHolder 10"/>
          <p:cNvSpPr/>
          <p:nvPr/>
        </p:nvSpPr>
        <p:spPr>
          <a:xfrm>
            <a:off x="432000" y="120960"/>
            <a:ext cx="10789920" cy="9460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rmAutofit/>
          </a:bodyPr>
          <a:p>
            <a:pPr>
              <a:lnSpc>
                <a:spcPct val="100000"/>
              </a:lnSpc>
              <a:buNone/>
            </a:pPr>
            <a:r>
              <a:rPr b="0" lang="en-US" sz="3200" spc="-1" strike="noStrike">
                <a:solidFill>
                  <a:srgbClr val="000000"/>
                </a:solidFill>
                <a:latin typeface="Lato"/>
                <a:ea typeface="Arial Black;Arial Black"/>
              </a:rPr>
              <a:t>Wastong Gamit ng Pangngalan at Panghalip</a:t>
            </a:r>
            <a:endParaRPr b="0" lang="en-PH" sz="3200" spc="-1" strike="noStrike">
              <a:latin typeface="Arial"/>
            </a:endParaRPr>
          </a:p>
        </p:txBody>
      </p:sp>
      <p:sp>
        <p:nvSpPr>
          <p:cNvPr id="142" name=""/>
          <p:cNvSpPr/>
          <p:nvPr/>
        </p:nvSpPr>
        <p:spPr>
          <a:xfrm>
            <a:off x="360360" y="1080360"/>
            <a:ext cx="11339640" cy="39596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5. 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Pananong –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 ito ay ginagamit sa 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pagtatanong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. Maaaring ito ay 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isahan o maramihan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15000"/>
              </a:lnSpc>
              <a:buNone/>
            </a:pP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Mga halimbawa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: 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15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15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 u="sng">
                <a:solidFill>
                  <a:srgbClr val="000000"/>
                </a:solidFill>
                <a:uFillTx/>
                <a:latin typeface="Lato"/>
                <a:ea typeface="DejaVu Sans"/>
              </a:rPr>
              <a:t>Ano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 ang pandemyang umiiral ngayon?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15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 u="sng">
                <a:solidFill>
                  <a:srgbClr val="000000"/>
                </a:solidFill>
                <a:uFillTx/>
                <a:latin typeface="Lato"/>
                <a:ea typeface="DejaVu Sans"/>
              </a:rPr>
              <a:t>Ano-ano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 ang paraan upang manatiling malakas ang katawan?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15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15000"/>
              </a:lnSpc>
              <a:buNone/>
            </a:pP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Paliwanag: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 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15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5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Ang panghalip na </a:t>
            </a:r>
            <a:r>
              <a:rPr b="0" i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ano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 ay nagtatanong ng 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isang bagay lamang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5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Ang panghalip na </a:t>
            </a:r>
            <a:r>
              <a:rPr b="0" i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ano-ano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 naman ay nagtatanong ng 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higit sa isang bagay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.</a:t>
            </a:r>
            <a:endParaRPr b="0" lang="en-PH" sz="1800" spc="-1" strike="noStrike">
              <a:latin typeface="Arial"/>
            </a:endParaRPr>
          </a:p>
        </p:txBody>
      </p:sp>
      <p:sp>
        <p:nvSpPr>
          <p:cNvPr id="143" name=""/>
          <p:cNvSpPr/>
          <p:nvPr/>
        </p:nvSpPr>
        <p:spPr>
          <a:xfrm>
            <a:off x="540000" y="1976400"/>
            <a:ext cx="10978920" cy="11134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44" name=""/>
          <p:cNvSpPr/>
          <p:nvPr/>
        </p:nvSpPr>
        <p:spPr>
          <a:xfrm>
            <a:off x="2520000" y="4680360"/>
            <a:ext cx="7740000" cy="1079640"/>
          </a:xfrm>
          <a:prstGeom prst="wedgeRectCallout">
            <a:avLst>
              <a:gd name="adj1" fmla="val -47152"/>
              <a:gd name="adj2" fmla="val 88083"/>
            </a:avLst>
          </a:prstGeom>
          <a:solidFill>
            <a:srgbClr val="ffffff"/>
          </a:solidFill>
          <a:ln w="36000">
            <a:solidFill>
              <a:srgbClr val="000000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ctr">
              <a:lnSpc>
                <a:spcPct val="150000"/>
              </a:lnSpc>
              <a:buNone/>
            </a:pP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Mahalagang magamit ang mga pangngalan at panghalip sa pagsasalaysay</a:t>
            </a:r>
            <a:endParaRPr b="1" lang="en-PH" sz="1800" spc="-1" strike="noStrike">
              <a:latin typeface="Arial"/>
            </a:endParaRPr>
          </a:p>
          <a:p>
            <a:pPr algn="ctr">
              <a:lnSpc>
                <a:spcPct val="150000"/>
              </a:lnSpc>
              <a:buNone/>
            </a:pP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o pagbibigay ng makabuluhang detalye sa pagkukuwento o paglalahad.</a:t>
            </a:r>
            <a:endParaRPr b="1" lang="en-PH" sz="18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PlaceHolder 7"/>
          <p:cNvSpPr/>
          <p:nvPr/>
        </p:nvSpPr>
        <p:spPr>
          <a:xfrm>
            <a:off x="432000" y="120960"/>
            <a:ext cx="10789920" cy="9460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rmAutofit/>
          </a:bodyPr>
          <a:p>
            <a:pPr>
              <a:lnSpc>
                <a:spcPct val="100000"/>
              </a:lnSpc>
              <a:buNone/>
            </a:pPr>
            <a:r>
              <a:rPr b="0" lang="en-US" sz="3200" spc="-1" strike="noStrike">
                <a:solidFill>
                  <a:srgbClr val="000000"/>
                </a:solidFill>
                <a:latin typeface="Lato"/>
                <a:ea typeface="Arial Black;Arial Black"/>
              </a:rPr>
              <a:t>Wastong Gamit ng Pangngalan at Panghalip</a:t>
            </a:r>
            <a:endParaRPr b="0" lang="en-PH" sz="3200" spc="-1" strike="noStrike">
              <a:latin typeface="Arial"/>
            </a:endParaRPr>
          </a:p>
        </p:txBody>
      </p:sp>
      <p:sp>
        <p:nvSpPr>
          <p:cNvPr id="146" name=""/>
          <p:cNvSpPr/>
          <p:nvPr/>
        </p:nvSpPr>
        <p:spPr>
          <a:xfrm>
            <a:off x="540000" y="1121400"/>
            <a:ext cx="11155320" cy="853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ctr">
              <a:lnSpc>
                <a:spcPct val="100000"/>
              </a:lnSpc>
              <a:buNone/>
            </a:pPr>
            <a:r>
              <a:rPr b="1" lang="en-PH" sz="2600" spc="-1" strike="noStrike">
                <a:solidFill>
                  <a:srgbClr val="000000"/>
                </a:solidFill>
                <a:latin typeface="Lato"/>
                <a:ea typeface="DejaVu Sans"/>
              </a:rPr>
              <a:t>Pagsasanay</a:t>
            </a:r>
            <a:endParaRPr b="0" lang="en-PH" sz="2600" spc="-1" strike="noStrike">
              <a:latin typeface="Arial"/>
            </a:endParaRPr>
          </a:p>
        </p:txBody>
      </p:sp>
      <p:sp>
        <p:nvSpPr>
          <p:cNvPr id="147" name=""/>
          <p:cNvSpPr/>
          <p:nvPr/>
        </p:nvSpPr>
        <p:spPr>
          <a:xfrm>
            <a:off x="180000" y="1620000"/>
            <a:ext cx="11155320" cy="853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Panuto: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 Bilugan ang letra ng tamang sagot.</a:t>
            </a:r>
            <a:endParaRPr b="0" lang="en-PH" sz="1800" spc="-1" strike="noStrike">
              <a:latin typeface="Arial"/>
            </a:endParaRPr>
          </a:p>
        </p:txBody>
      </p:sp>
      <p:sp>
        <p:nvSpPr>
          <p:cNvPr id="148" name=""/>
          <p:cNvSpPr/>
          <p:nvPr/>
        </p:nvSpPr>
        <p:spPr>
          <a:xfrm>
            <a:off x="360000" y="1453680"/>
            <a:ext cx="11699640" cy="3766320"/>
          </a:xfrm>
          <a:prstGeom prst="rect">
            <a:avLst/>
          </a:prstGeom>
          <a:noFill/>
          <a:ln w="3600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Panuto: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 Bilugan ang letra ng tamang sagot.</a:t>
            </a:r>
            <a:endParaRPr b="0" lang="en-PH" sz="1800" spc="-1" strike="noStrike">
              <a:latin typeface="Arial"/>
            </a:endParaRPr>
          </a:p>
          <a:p>
            <a:pPr algn="just">
              <a:lnSpc>
                <a:spcPct val="150000"/>
              </a:lnSpc>
              <a:buNone/>
            </a:pPr>
            <a:r>
              <a:rPr b="0" lang="en-PH" sz="1800" spc="-1" strike="noStrike">
                <a:latin typeface="Lato"/>
              </a:rPr>
              <a:t>1. Alin sa sumusunod na pangungusap ang may wastong ugnayan ng pangngalan at panghalip?</a:t>
            </a:r>
            <a:endParaRPr b="0" lang="en-PH" sz="1800" spc="-1" strike="noStrike">
              <a:latin typeface="Arial"/>
            </a:endParaRPr>
          </a:p>
          <a:p>
            <a:pPr algn="just">
              <a:lnSpc>
                <a:spcPct val="150000"/>
              </a:lnSpc>
              <a:buNone/>
            </a:pPr>
            <a:r>
              <a:rPr b="0" lang="en-PH" sz="1800" spc="-1" strike="noStrike">
                <a:latin typeface="Lato"/>
              </a:rPr>
              <a:t>	</a:t>
            </a:r>
            <a:r>
              <a:rPr b="0" lang="en-PH" sz="1800" spc="-1" strike="noStrike">
                <a:latin typeface="Lato"/>
              </a:rPr>
              <a:t>a. Iyon ang pinsan kong si Juliet. Sila ay babaeng pulis.</a:t>
            </a:r>
            <a:endParaRPr b="0" lang="en-PH" sz="1800" spc="-1" strike="noStrike">
              <a:latin typeface="Arial"/>
            </a:endParaRPr>
          </a:p>
          <a:p>
            <a:pPr algn="just">
              <a:lnSpc>
                <a:spcPct val="150000"/>
              </a:lnSpc>
              <a:buNone/>
            </a:pPr>
            <a:r>
              <a:rPr b="0" lang="en-PH" sz="1800" spc="-1" strike="noStrike">
                <a:latin typeface="Lato"/>
              </a:rPr>
              <a:t>	</a:t>
            </a:r>
            <a:r>
              <a:rPr b="0" lang="en-PH" sz="1800" spc="-1" strike="noStrike">
                <a:latin typeface="Lato"/>
              </a:rPr>
              <a:t>b. Maria Eloisa ang pangalan ko. Nakatira sila sa Olongapo.</a:t>
            </a:r>
            <a:endParaRPr b="0" lang="en-PH" sz="1800" spc="-1" strike="noStrike">
              <a:latin typeface="Arial"/>
            </a:endParaRPr>
          </a:p>
          <a:p>
            <a:pPr algn="just">
              <a:lnSpc>
                <a:spcPct val="150000"/>
              </a:lnSpc>
              <a:buNone/>
            </a:pPr>
            <a:r>
              <a:rPr b="0" lang="en-PH" sz="1800" spc="-1" strike="noStrike">
                <a:latin typeface="Lato"/>
              </a:rPr>
              <a:t>	</a:t>
            </a:r>
            <a:r>
              <a:rPr b="0" lang="en-PH" sz="1800" spc="-1" strike="noStrike">
                <a:latin typeface="Lato"/>
              </a:rPr>
              <a:t>c. Si Bernadette ang pinsan ko. Siya ay nangangarap na maging isang doktor.</a:t>
            </a:r>
            <a:endParaRPr b="0" lang="en-PH" sz="1800" spc="-1" strike="noStrike">
              <a:latin typeface="Arial"/>
            </a:endParaRPr>
          </a:p>
          <a:p>
            <a:pPr algn="just">
              <a:lnSpc>
                <a:spcPct val="150000"/>
              </a:lnSpc>
              <a:buNone/>
            </a:pPr>
            <a:r>
              <a:rPr b="0" lang="en-PH" sz="1800" spc="-1" strike="noStrike">
                <a:latin typeface="Lato"/>
              </a:rPr>
              <a:t>	</a:t>
            </a:r>
            <a:r>
              <a:rPr b="0" lang="en-PH" sz="1800" spc="-1" strike="noStrike">
                <a:latin typeface="Lato"/>
              </a:rPr>
              <a:t>d. Sina Jem, Jen, at Jet ay magkakakambal. Kaniya ang malaking kama sa kuwarto.</a:t>
            </a:r>
            <a:endParaRPr b="0" lang="en-PH" sz="1800" spc="-1" strike="noStrike">
              <a:latin typeface="Arial"/>
            </a:endParaRPr>
          </a:p>
          <a:p>
            <a:pPr algn="just">
              <a:lnSpc>
                <a:spcPct val="150000"/>
              </a:lnSpc>
              <a:buNone/>
            </a:pPr>
            <a:r>
              <a:rPr b="0" lang="en-PH" sz="1800" spc="-1" strike="noStrike">
                <a:latin typeface="Lato"/>
              </a:rPr>
              <a:t>2. Alin sa sumusunod na panghalip ang angkop sa pangungusap sa ibaba?</a:t>
            </a:r>
            <a:endParaRPr b="0" lang="en-PH" sz="1800" spc="-1" strike="noStrike">
              <a:latin typeface="Arial"/>
            </a:endParaRPr>
          </a:p>
          <a:p>
            <a:pPr algn="just">
              <a:lnSpc>
                <a:spcPct val="150000"/>
              </a:lnSpc>
              <a:buNone/>
            </a:pPr>
            <a:r>
              <a:rPr b="0" lang="en-PH" sz="1800" spc="-1" strike="noStrike">
                <a:latin typeface="Lato"/>
              </a:rPr>
              <a:t>Kailangang mag-iwan ng isang metrong distansiya sa pag-upo. _________________ ka na lamang pumuwesto sa kabilang upuan.</a:t>
            </a:r>
            <a:endParaRPr b="0" lang="en-PH" sz="1800" spc="-1" strike="noStrike">
              <a:latin typeface="Arial"/>
            </a:endParaRPr>
          </a:p>
          <a:p>
            <a:pPr algn="just">
              <a:lnSpc>
                <a:spcPct val="150000"/>
              </a:lnSpc>
              <a:buNone/>
            </a:pPr>
            <a:r>
              <a:rPr b="0" lang="en-PH" sz="1800" spc="-1" strike="noStrike">
                <a:latin typeface="Lato"/>
              </a:rPr>
              <a:t>	</a:t>
            </a:r>
            <a:r>
              <a:rPr b="0" lang="en-PH" sz="1800" spc="-1" strike="noStrike">
                <a:latin typeface="Lato"/>
              </a:rPr>
              <a:t>a. Doon</a:t>
            </a:r>
            <a:r>
              <a:rPr b="0" lang="en-PH" sz="1800" spc="-1" strike="noStrike">
                <a:latin typeface="Lato"/>
              </a:rPr>
              <a:t>	</a:t>
            </a:r>
            <a:r>
              <a:rPr b="0" lang="en-PH" sz="1800" spc="-1" strike="noStrike">
                <a:latin typeface="Lato"/>
              </a:rPr>
              <a:t>	</a:t>
            </a:r>
            <a:r>
              <a:rPr b="0" lang="en-PH" sz="1800" spc="-1" strike="noStrike">
                <a:latin typeface="Lato"/>
              </a:rPr>
              <a:t>b. Heto</a:t>
            </a:r>
            <a:r>
              <a:rPr b="0" lang="en-PH" sz="1800" spc="-1" strike="noStrike">
                <a:latin typeface="Lato"/>
              </a:rPr>
              <a:t>	</a:t>
            </a:r>
            <a:r>
              <a:rPr b="0" lang="en-PH" sz="1800" spc="-1" strike="noStrike">
                <a:latin typeface="Lato"/>
              </a:rPr>
              <a:t>	</a:t>
            </a:r>
            <a:r>
              <a:rPr b="0" lang="en-PH" sz="1800" spc="-1" strike="noStrike">
                <a:latin typeface="Lato"/>
              </a:rPr>
              <a:t>c. Ganoon</a:t>
            </a:r>
            <a:r>
              <a:rPr b="0" lang="en-PH" sz="1800" spc="-1" strike="noStrike">
                <a:latin typeface="Lato"/>
              </a:rPr>
              <a:t>	</a:t>
            </a:r>
            <a:r>
              <a:rPr b="0" lang="en-PH" sz="1800" spc="-1" strike="noStrike">
                <a:latin typeface="Lato"/>
              </a:rPr>
              <a:t>	</a:t>
            </a:r>
            <a:r>
              <a:rPr b="0" lang="en-PH" sz="1800" spc="-1" strike="noStrike">
                <a:latin typeface="Lato"/>
              </a:rPr>
              <a:t>d. Naroon</a:t>
            </a:r>
            <a:endParaRPr b="0" lang="en-PH" sz="18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2340</TotalTime>
  <Application>LibreOffice/7.2.5.2$MacOSX_X86_64 LibreOffice_project/499f9727c189e6ef3471021d6132d4c694f357e5</Application>
  <AppVersion>15.0000</AppVersion>
  <Words>294</Words>
  <Paragraphs>32</Paragraphs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2023-02-18T00:00:59Z</dcterms:created>
  <dc:creator>Microsoft Office User</dc:creator>
  <dc:description/>
  <dc:language>en-PH</dc:language>
  <cp:lastModifiedBy/>
  <dcterms:modified xsi:type="dcterms:W3CDTF">2023-07-11T13:19:24Z</dcterms:modified>
  <cp:revision>249</cp:revision>
  <dc:subject/>
  <dc:title>PowerPoint Presentation</dc:titl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PresentationFormat">
    <vt:lpwstr>Custom</vt:lpwstr>
  </property>
  <property fmtid="{D5CDD505-2E9C-101B-9397-08002B2CF9AE}" pid="3" name="Slides">
    <vt:i4>6</vt:i4>
  </property>
</Properties>
</file>