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840" cy="6831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2720" cy="2772720"/>
          </a:xfrm>
          <a:prstGeom prst="rect">
            <a:avLst/>
          </a:prstGeom>
          <a:ln w="0">
            <a:noFill/>
          </a:ln>
        </p:spPr>
      </p:pic>
      <p:sp>
        <p:nvSpPr>
          <p:cNvPr id="2" name="Rectangle 5"/>
          <p:cNvSpPr/>
          <p:nvPr/>
        </p:nvSpPr>
        <p:spPr>
          <a:xfrm>
            <a:off x="3487320" y="1475280"/>
            <a:ext cx="8678160" cy="383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8160" cy="357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840" cy="608760"/>
          </a:xfrm>
          <a:prstGeom prst="rect">
            <a:avLst/>
          </a:prstGeom>
          <a:ln w="0">
            <a:noFill/>
          </a:ln>
        </p:spPr>
      </p:pic>
      <p:sp>
        <p:nvSpPr>
          <p:cNvPr id="43" name="Rectangle 7"/>
          <p:cNvSpPr/>
          <p:nvPr/>
        </p:nvSpPr>
        <p:spPr>
          <a:xfrm>
            <a:off x="10868760" y="0"/>
            <a:ext cx="944280" cy="944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8360" cy="1008360"/>
          </a:xfrm>
          <a:prstGeom prst="rect">
            <a:avLst/>
          </a:prstGeom>
          <a:ln w="0">
            <a:noFill/>
          </a:ln>
        </p:spPr>
      </p:pic>
      <p:sp>
        <p:nvSpPr>
          <p:cNvPr id="45"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160" cy="33584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0000" y="2953080"/>
            <a:ext cx="7723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Resipi at Patalastas</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83080" cy="9392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229680" y="180000"/>
            <a:ext cx="10207800" cy="732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sp>
        <p:nvSpPr>
          <p:cNvPr id="127" name=""/>
          <p:cNvSpPr/>
          <p:nvPr/>
        </p:nvSpPr>
        <p:spPr>
          <a:xfrm>
            <a:off x="360000" y="1167840"/>
            <a:ext cx="11517120" cy="22507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pagsasagawa ng mga gawaing may maraming proseso tulad ng pagluluto o paghahanda ng pagkain ay nangangailangan ng </a:t>
            </a:r>
            <a:r>
              <a:rPr b="1" lang="en-PH" sz="1800" spc="-1" strike="noStrike">
                <a:solidFill>
                  <a:srgbClr val="000000"/>
                </a:solidFill>
                <a:latin typeface="Lato"/>
                <a:ea typeface="DejaVu Sans"/>
              </a:rPr>
              <a:t>nakasulat na mga gabay na magiging hakbang upang maisagawa nang maayos ang pagluluto</a:t>
            </a:r>
            <a:r>
              <a:rPr b="0" lang="en-PH" sz="1800" spc="-1" strike="noStrike">
                <a:solidFill>
                  <a:srgbClr val="000000"/>
                </a:solidFill>
                <a:latin typeface="Lato"/>
                <a:ea typeface="DejaVu Sans"/>
              </a:rPr>
              <a:t>. Tinatawag na resipi ang mga ganitong babasahin. Sa </a:t>
            </a:r>
            <a:r>
              <a:rPr b="1" lang="en-PH" sz="1800" spc="-1" strike="noStrike">
                <a:solidFill>
                  <a:srgbClr val="000000"/>
                </a:solidFill>
                <a:latin typeface="Lato"/>
                <a:ea typeface="DejaVu Sans"/>
              </a:rPr>
              <a:t>resipi</a:t>
            </a:r>
            <a:r>
              <a:rPr b="0" lang="en-PH" sz="1800" spc="-1" strike="noStrike">
                <a:solidFill>
                  <a:srgbClr val="000000"/>
                </a:solidFill>
                <a:latin typeface="Lato"/>
                <a:ea typeface="DejaVu Sans"/>
              </a:rPr>
              <a:t> nakasaad ang mga </a:t>
            </a:r>
            <a:r>
              <a:rPr b="1" lang="en-PH" sz="1800" spc="-1" strike="noStrike">
                <a:solidFill>
                  <a:srgbClr val="000000"/>
                </a:solidFill>
                <a:latin typeface="Lato"/>
                <a:ea typeface="DejaVu Sans"/>
              </a:rPr>
              <a:t>sangkap at hakbang kung paano iluluto ang isang pagkain</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pagbibigay ng mga hakbang sa resipi ay kailangang buo ang diwa ng pangungusap upang madaling masunod nang tama ang bawat hakbang.</a:t>
            </a:r>
            <a:endParaRPr b="0" lang="en-PH" sz="1800" spc="-1" strike="noStrike">
              <a:latin typeface="Arial"/>
            </a:endParaRPr>
          </a:p>
          <a:p>
            <a:pPr>
              <a:lnSpc>
                <a:spcPct val="15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2"/>
          <p:cNvSpPr/>
          <p:nvPr/>
        </p:nvSpPr>
        <p:spPr>
          <a:xfrm>
            <a:off x="-4127400" y="-3240000"/>
            <a:ext cx="10783080" cy="9392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9" name=""/>
          <p:cNvSpPr/>
          <p:nvPr/>
        </p:nvSpPr>
        <p:spPr>
          <a:xfrm>
            <a:off x="144360" y="900000"/>
            <a:ext cx="11804760" cy="485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Pastilyas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Mga Sangkap: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lata ng gatas na kondensada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tasang </a:t>
            </a:r>
            <a:r>
              <a:rPr b="0" i="1" lang="en-PH" sz="1800" spc="-1" strike="noStrike">
                <a:solidFill>
                  <a:srgbClr val="000000"/>
                </a:solidFill>
                <a:latin typeface="Lato"/>
                <a:ea typeface="DejaVu Sans"/>
              </a:rPr>
              <a:t>powdered milk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kutsaritang kinayod na balat ng lemon, dayap, o kalamansi</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Asukal na pulbos o </a:t>
            </a:r>
            <a:r>
              <a:rPr b="0" i="1" lang="en-PH" sz="1800" spc="-1" strike="noStrike">
                <a:solidFill>
                  <a:srgbClr val="000000"/>
                </a:solidFill>
                <a:latin typeface="Lato"/>
                <a:ea typeface="DejaVu Sans"/>
              </a:rPr>
              <a:t>confectioners’ sugar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Pambalot ng pastilyas o papel de hapon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Mga Hakbang sa Paggawa: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Ihanda ang mga pambalot ng pastilyas.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Salain ang asukal na pulbos at ilagay ito sa isang pinggan. Itabi muna ang sinalang asukal.</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Pagsamahin sa kawali ang gatas na kondensada, </a:t>
            </a:r>
            <a:r>
              <a:rPr b="0" i="1" lang="en-PH" sz="1800" spc="-1" strike="noStrike">
                <a:solidFill>
                  <a:srgbClr val="000000"/>
                </a:solidFill>
                <a:latin typeface="Lato"/>
                <a:ea typeface="DejaVu Sans"/>
              </a:rPr>
              <a:t>powdered milk</a:t>
            </a:r>
            <a:r>
              <a:rPr b="0" lang="en-PH" sz="1800" spc="-1" strike="noStrike">
                <a:solidFill>
                  <a:srgbClr val="000000"/>
                </a:solidFill>
                <a:latin typeface="Lato"/>
                <a:ea typeface="DejaVu Sans"/>
              </a:rPr>
              <a:t>, at kinayod na balat ng lemon o dayap at isalang sa mahinang apoy. Haluin ito nang tuloy-tuloy upang hindi dumikit sa kawali. Lutuin sa loob ng 20 minuto.</a:t>
            </a:r>
            <a:endParaRPr b="0" lang="en-PH" sz="1800" spc="-1" strike="noStrike">
              <a:latin typeface="Arial"/>
            </a:endParaRPr>
          </a:p>
        </p:txBody>
      </p:sp>
      <p:sp>
        <p:nvSpPr>
          <p:cNvPr id="130"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pic>
        <p:nvPicPr>
          <p:cNvPr id="131" name="" descr=""/>
          <p:cNvPicPr/>
          <p:nvPr/>
        </p:nvPicPr>
        <p:blipFill>
          <a:blip r:embed="rId1"/>
          <a:stretch/>
        </p:blipFill>
        <p:spPr>
          <a:xfrm>
            <a:off x="7200000" y="540000"/>
            <a:ext cx="3700440" cy="38120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3"/>
          <p:cNvSpPr/>
          <p:nvPr/>
        </p:nvSpPr>
        <p:spPr>
          <a:xfrm>
            <a:off x="-4127400" y="-3240000"/>
            <a:ext cx="10783080" cy="9392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3" name=""/>
          <p:cNvSpPr/>
          <p:nvPr/>
        </p:nvSpPr>
        <p:spPr>
          <a:xfrm>
            <a:off x="217080" y="900000"/>
            <a:ext cx="11804760" cy="4857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4. Ilatag ang pambalot ng pastilyas sa patag na lalagyan.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5. Pitpiting mabuti ang pastilyas sa tulong ng rolling pin na nilagyan ng pulbos na asukal.</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6. Hatiin ang pastilyas sa maliliit na sukat at palamigin.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7. Balutin nang maingat sa papel de hapon ang bawat isa.</a:t>
            </a:r>
            <a:endParaRPr b="0" lang="en-PH" sz="1800" spc="-1" strike="noStrike">
              <a:latin typeface="Arial"/>
            </a:endParaRPr>
          </a:p>
          <a:p>
            <a:pPr>
              <a:lnSpc>
                <a:spcPct val="115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 mo bang iba’t ibang sangkap ang maaaring ihalo sa pastilyas?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Maaari itong samahan ng dinurog na mani o almond o kaya ay pinipig.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Narito ang iba pang sangkap na maaaring ihalo:</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Dinurog na minatamis na langka o mangga (Kapag ito ang sangkap</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 gagamitin ay dagdagan ng 1/4 tasa ang </a:t>
            </a:r>
            <a:r>
              <a:rPr b="0" i="1" lang="en-PH" sz="1800" spc="-1" strike="noStrike">
                <a:solidFill>
                  <a:srgbClr val="000000"/>
                </a:solidFill>
                <a:latin typeface="Lato"/>
                <a:ea typeface="DejaVu Sans"/>
              </a:rPr>
              <a:t>powdered milk</a:t>
            </a:r>
            <a:r>
              <a:rPr b="0" lang="en-PH" sz="1800" spc="-1" strike="noStrike">
                <a:solidFill>
                  <a:srgbClr val="000000"/>
                </a:solidFill>
                <a:latin typeface="Lato"/>
                <a:ea typeface="DejaVu Sans"/>
              </a:rPr>
              <a: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Ube (Kapag ito naman ang gagamiting sangkap ay bawasan ng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1/2 tasa ang </a:t>
            </a:r>
            <a:r>
              <a:rPr b="0" i="1" lang="en-PH" sz="1800" spc="-1" strike="noStrike">
                <a:solidFill>
                  <a:srgbClr val="000000"/>
                </a:solidFill>
                <a:latin typeface="Lato"/>
                <a:ea typeface="DejaVu Sans"/>
              </a:rPr>
              <a:t>powdered milk</a:t>
            </a:r>
            <a:r>
              <a:rPr b="0" lang="en-PH" sz="1800" spc="-1" strike="noStrike">
                <a:solidFill>
                  <a:srgbClr val="000000"/>
                </a:solidFill>
                <a:latin typeface="Lato"/>
                <a:ea typeface="DejaVu Sans"/>
              </a:rPr>
              <a:t> at ihalili ang 1/2 tasang ube.)</a:t>
            </a:r>
            <a:endParaRPr b="0" lang="en-PH" sz="1800" spc="-1" strike="noStrike">
              <a:latin typeface="Arial"/>
            </a:endParaRPr>
          </a:p>
        </p:txBody>
      </p:sp>
      <p:sp>
        <p:nvSpPr>
          <p:cNvPr id="134"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pic>
        <p:nvPicPr>
          <p:cNvPr id="135" name="" descr=""/>
          <p:cNvPicPr/>
          <p:nvPr/>
        </p:nvPicPr>
        <p:blipFill>
          <a:blip r:embed="rId1"/>
          <a:stretch/>
        </p:blipFill>
        <p:spPr>
          <a:xfrm>
            <a:off x="8384400" y="1647360"/>
            <a:ext cx="2954520" cy="2167920"/>
          </a:xfrm>
          <a:prstGeom prst="rect">
            <a:avLst/>
          </a:prstGeom>
          <a:ln w="0">
            <a:noFill/>
          </a:ln>
        </p:spPr>
      </p:pic>
      <p:pic>
        <p:nvPicPr>
          <p:cNvPr id="136" name="" descr=""/>
          <p:cNvPicPr/>
          <p:nvPr/>
        </p:nvPicPr>
        <p:blipFill>
          <a:blip r:embed="rId2"/>
          <a:stretch/>
        </p:blipFill>
        <p:spPr>
          <a:xfrm>
            <a:off x="8460000" y="3869640"/>
            <a:ext cx="2698920" cy="22492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6"/>
          <p:cNvSpPr/>
          <p:nvPr/>
        </p:nvSpPr>
        <p:spPr>
          <a:xfrm>
            <a:off x="-4127400" y="-3240000"/>
            <a:ext cx="10783080" cy="9392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8" name=""/>
          <p:cNvSpPr/>
          <p:nvPr/>
        </p:nvSpPr>
        <p:spPr>
          <a:xfrm>
            <a:off x="217080" y="900000"/>
            <a:ext cx="11804760" cy="485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Patalastas</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patalastas</a:t>
            </a:r>
            <a:r>
              <a:rPr b="0" lang="en-PH" sz="1800" spc="-1" strike="noStrike">
                <a:solidFill>
                  <a:srgbClr val="000000"/>
                </a:solidFill>
                <a:latin typeface="Lato"/>
                <a:ea typeface="DejaVu Sans"/>
              </a:rPr>
              <a:t> ay isang </a:t>
            </a:r>
            <a:r>
              <a:rPr b="1" lang="en-PH" sz="1800" spc="-1" strike="noStrike">
                <a:solidFill>
                  <a:srgbClr val="000000"/>
                </a:solidFill>
                <a:latin typeface="Lato"/>
                <a:ea typeface="DejaVu Sans"/>
              </a:rPr>
              <a:t>paraan ng pagbibigay ng anunsiyo</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impormasyon</a:t>
            </a:r>
            <a:r>
              <a:rPr b="0" lang="en-PH" sz="1800" spc="-1" strike="noStrike">
                <a:solidFill>
                  <a:srgbClr val="000000"/>
                </a:solidFill>
                <a:latin typeface="Lato"/>
                <a:ea typeface="DejaVu Sans"/>
              </a:rPr>
              <a:t> tungkol sa isang </a:t>
            </a:r>
            <a:r>
              <a:rPr b="1" lang="en-PH" sz="1800" spc="-1" strike="noStrike">
                <a:solidFill>
                  <a:srgbClr val="000000"/>
                </a:solidFill>
                <a:latin typeface="Lato"/>
                <a:ea typeface="DejaVu Sans"/>
              </a:rPr>
              <a:t>produkto o serbisyo</a:t>
            </a:r>
            <a:r>
              <a:rPr b="0" lang="en-PH" sz="1800" spc="-1" strike="noStrike">
                <a:solidFill>
                  <a:srgbClr val="000000"/>
                </a:solidFill>
                <a:latin typeface="Lato"/>
                <a:ea typeface="DejaVu Sans"/>
              </a:rPr>
              <a:t> sa pamamagitan ng </a:t>
            </a:r>
            <a:r>
              <a:rPr b="1" lang="en-PH" sz="1800" spc="-1" strike="noStrike">
                <a:solidFill>
                  <a:srgbClr val="000000"/>
                </a:solidFill>
                <a:latin typeface="Lato"/>
                <a:ea typeface="DejaVu Sans"/>
              </a:rPr>
              <a:t>iba’t ibang anyo ng komunikasyong pangmadla</a:t>
            </a:r>
            <a:r>
              <a:rPr b="0" lang="en-PH" sz="1800" spc="-1" strike="noStrike">
                <a:solidFill>
                  <a:srgbClr val="000000"/>
                </a:solidFill>
                <a:latin typeface="Lato"/>
                <a:ea typeface="DejaVu Sans"/>
              </a:rPr>
              <a:t>. Upang maunawaan kung paano ito gawin ay basahin at suriin ang halimbawa ng patalastas sa ibaba. Inaasahang higit kang magiging masining at malikhain sa paggawa nito.</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Halimbawa:</a:t>
            </a:r>
            <a:endParaRPr b="0" lang="en-PH" sz="1800" spc="-1" strike="noStrike">
              <a:latin typeface="Arial"/>
            </a:endParaRPr>
          </a:p>
          <a:p>
            <a:pPr>
              <a:lnSpc>
                <a:spcPct val="100000"/>
              </a:lnSpc>
              <a:buNone/>
            </a:pPr>
            <a:endParaRPr b="0" lang="en-PH" sz="1800" spc="-1" strike="noStrike">
              <a:latin typeface="Arial"/>
            </a:endParaRPr>
          </a:p>
        </p:txBody>
      </p:sp>
      <p:sp>
        <p:nvSpPr>
          <p:cNvPr id="139"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pic>
        <p:nvPicPr>
          <p:cNvPr id="140" name="" descr=""/>
          <p:cNvPicPr/>
          <p:nvPr/>
        </p:nvPicPr>
        <p:blipFill>
          <a:blip r:embed="rId1">
            <a:biLevel thresh="50000"/>
          </a:blip>
          <a:stretch/>
        </p:blipFill>
        <p:spPr>
          <a:xfrm>
            <a:off x="2963160" y="3072960"/>
            <a:ext cx="6660000" cy="2818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1100520" y="740520"/>
            <a:ext cx="8078040" cy="698040"/>
          </a:xfrm>
          <a:prstGeom prst="rect">
            <a:avLst/>
          </a:prstGeom>
          <a:noFill/>
          <a:ln w="0">
            <a:noFill/>
          </a:ln>
        </p:spPr>
        <p:txBody>
          <a:bodyPr lIns="90000" rIns="90000" tIns="45000" bIns="45000" anchor="t">
            <a:noAutofit/>
          </a:bodyPr>
          <a:p>
            <a:pPr algn="ctr">
              <a:lnSpc>
                <a:spcPct val="100000"/>
              </a:lnSpc>
              <a:spcAft>
                <a:spcPts val="601"/>
              </a:spcAft>
              <a:buNone/>
            </a:pPr>
            <a:r>
              <a:rPr b="1" lang="en-US" sz="2400" spc="-1" strike="noStrike">
                <a:solidFill>
                  <a:srgbClr val="000000"/>
                </a:solidFill>
                <a:latin typeface="Arial;Arial"/>
                <a:ea typeface="Arial;Arial"/>
              </a:rPr>
              <a:t>Pagsasanay</a:t>
            </a:r>
            <a:endParaRPr b="0" lang="en-PH" sz="2400" spc="-1" strike="noStrike">
              <a:latin typeface="Arial"/>
            </a:endParaRPr>
          </a:p>
        </p:txBody>
      </p:sp>
      <p:sp>
        <p:nvSpPr>
          <p:cNvPr id="142" name=""/>
          <p:cNvSpPr/>
          <p:nvPr/>
        </p:nvSpPr>
        <p:spPr>
          <a:xfrm>
            <a:off x="180000" y="1532520"/>
            <a:ext cx="11696760" cy="436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Pagsunod-sunurin ang mga hakbang sa paggawa ng pastilyas gamit ang mga larawan. Pagkatapos ay ilahad kung paano gumawa ng pastilyas. Gumamit ng tatlong karaniwang pangungusap at tatlong hindi karaniwang pangungusap sa paglalahad.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3"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pic>
        <p:nvPicPr>
          <p:cNvPr id="144" name="" descr=""/>
          <p:cNvPicPr/>
          <p:nvPr/>
        </p:nvPicPr>
        <p:blipFill>
          <a:blip r:embed="rId1"/>
          <a:stretch/>
        </p:blipFill>
        <p:spPr>
          <a:xfrm>
            <a:off x="2520000" y="2440440"/>
            <a:ext cx="6658920" cy="3606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p:nvPr>
        </p:nvSpPr>
        <p:spPr>
          <a:xfrm>
            <a:off x="1100520" y="740520"/>
            <a:ext cx="8078040" cy="698040"/>
          </a:xfrm>
          <a:prstGeom prst="rect">
            <a:avLst/>
          </a:prstGeom>
          <a:noFill/>
          <a:ln w="0">
            <a:noFill/>
          </a:ln>
        </p:spPr>
        <p:txBody>
          <a:bodyPr lIns="90000" rIns="90000" tIns="45000" bIns="45000" anchor="t">
            <a:noAutofit/>
          </a:bodyPr>
          <a:p>
            <a:pPr algn="ctr">
              <a:lnSpc>
                <a:spcPct val="100000"/>
              </a:lnSpc>
              <a:spcAft>
                <a:spcPts val="601"/>
              </a:spcAft>
              <a:buNone/>
            </a:pPr>
            <a:r>
              <a:rPr b="1" lang="en-US" sz="2400" spc="-1" strike="noStrike">
                <a:solidFill>
                  <a:srgbClr val="000000"/>
                </a:solidFill>
                <a:latin typeface="Arial;Arial"/>
                <a:ea typeface="Arial;Arial"/>
              </a:rPr>
              <a:t>Pagsasanay</a:t>
            </a:r>
            <a:endParaRPr b="0" lang="en-PH" sz="2400" spc="-1" strike="noStrike">
              <a:latin typeface="Arial"/>
            </a:endParaRPr>
          </a:p>
        </p:txBody>
      </p:sp>
      <p:sp>
        <p:nvSpPr>
          <p:cNvPr id="146" name=""/>
          <p:cNvSpPr/>
          <p:nvPr/>
        </p:nvSpPr>
        <p:spPr>
          <a:xfrm>
            <a:off x="180000" y="1532520"/>
            <a:ext cx="11696760" cy="436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II. Panuto:  </a:t>
            </a:r>
            <a:r>
              <a:rPr b="0" lang="en-PH" sz="1800" spc="-1" strike="noStrike">
                <a:solidFill>
                  <a:srgbClr val="000000"/>
                </a:solidFill>
                <a:latin typeface="Lato"/>
                <a:ea typeface="DejaVu Sans"/>
              </a:rPr>
              <a:t>Sagutin ang mga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7"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pic>
        <p:nvPicPr>
          <p:cNvPr id="148" name="" descr=""/>
          <p:cNvPicPr/>
          <p:nvPr/>
        </p:nvPicPr>
        <p:blipFill>
          <a:blip r:embed="rId1"/>
          <a:stretch/>
        </p:blipFill>
        <p:spPr>
          <a:xfrm>
            <a:off x="2340000" y="3240000"/>
            <a:ext cx="6447600" cy="2764800"/>
          </a:xfrm>
          <a:prstGeom prst="rect">
            <a:avLst/>
          </a:prstGeom>
          <a:ln w="0">
            <a:noFill/>
          </a:ln>
        </p:spPr>
      </p:pic>
      <p:sp>
        <p:nvSpPr>
          <p:cNvPr id="149" name=""/>
          <p:cNvSpPr/>
          <p:nvPr/>
        </p:nvSpPr>
        <p:spPr>
          <a:xfrm>
            <a:off x="216000" y="1892520"/>
            <a:ext cx="7198920" cy="1526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Tungkol saan ang patalastas?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Kailan, saan, at anong oras nagtitinda ng pastilyas?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Ano ang mga lasang mapagpipilian sa mga itinitindang pastilyas?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4. Magkano ang bawat piraso ng pastilyas?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544680" y="1044000"/>
            <a:ext cx="8078040" cy="69804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51" name=""/>
          <p:cNvSpPr/>
          <p:nvPr/>
        </p:nvSpPr>
        <p:spPr>
          <a:xfrm>
            <a:off x="180000" y="180000"/>
            <a:ext cx="10257480" cy="63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600" spc="-1" strike="noStrike">
                <a:solidFill>
                  <a:srgbClr val="000000"/>
                </a:solidFill>
                <a:latin typeface="Lato"/>
                <a:ea typeface="Arial Black;Arial Black"/>
              </a:rPr>
              <a:t>Resipi at Patalastas</a:t>
            </a:r>
            <a:endParaRPr b="0" lang="en-PH" sz="3600" spc="-1" strike="noStrike">
              <a:latin typeface="Arial"/>
            </a:endParaRPr>
          </a:p>
        </p:txBody>
      </p:sp>
      <p:sp>
        <p:nvSpPr>
          <p:cNvPr id="152" name=""/>
          <p:cNvSpPr/>
          <p:nvPr/>
        </p:nvSpPr>
        <p:spPr>
          <a:xfrm>
            <a:off x="490680" y="1564200"/>
            <a:ext cx="1668240" cy="22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Larawan I: 1 Larawan II:4 Larawan III: 3</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Larawan IV: 6 Larawan V: 2 Larawan VI: 5</a:t>
            </a:r>
            <a:endParaRPr b="0" lang="en-PH" sz="1800" spc="-1" strike="noStrike">
              <a:latin typeface="Arial"/>
            </a:endParaRPr>
          </a:p>
        </p:txBody>
      </p:sp>
      <p:sp>
        <p:nvSpPr>
          <p:cNvPr id="153" name=""/>
          <p:cNvSpPr/>
          <p:nvPr/>
        </p:nvSpPr>
        <p:spPr>
          <a:xfrm>
            <a:off x="4500000" y="1743120"/>
            <a:ext cx="7018920" cy="3295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II.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Pagtitinda ng masarap na pastilyas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Tuwing Sabado at Linggo; sa tahanan ng pamilya Reyes sa #8 Chico St., Verdant Subd., Pamplona, Las Piñas City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Langka, mangga, at ube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₱3.00 bawat piraso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3084</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2023-07-12T07:18:44Z</dcterms:modified>
  <cp:revision>336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