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0960" cy="684684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7840" cy="278784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3280" cy="385128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3280" cy="37296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0960" cy="62388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9400" cy="959400"/>
          </a:xfrm>
          <a:prstGeom prst="rect">
            <a:avLst/>
          </a:prstGeom>
          <a:solidFill>
            <a:srgbClr val="9c000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3480" cy="102348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0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121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5280" cy="337356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3780000" y="2808000"/>
            <a:ext cx="808920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n-US" sz="36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MGA URI NG PANGUNGUSAP AYON SA GAMIT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PlaceHolder 12"/>
          <p:cNvSpPr/>
          <p:nvPr/>
        </p:nvSpPr>
        <p:spPr>
          <a:xfrm>
            <a:off x="900000" y="2448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Pangungusap na nagsasabi/naglalahad ng impormasyon o nagkukuwento. Nagtatapos ito sa tuldok (.).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Iba na ang pamamaraan ng pag-aaral ngayon.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Palinga-linga si Jorge habang naglalakad nang mabagal.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Mapanganib maglakad sa masukal na kagubatan.</a:t>
            </a: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28" name="PlaceHolder 8"/>
          <p:cNvSpPr/>
          <p:nvPr/>
        </p:nvSpPr>
        <p:spPr>
          <a:xfrm>
            <a:off x="295560" y="36576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PASALAYSAY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PlaceHolder 1"/>
          <p:cNvSpPr/>
          <p:nvPr/>
        </p:nvSpPr>
        <p:spPr>
          <a:xfrm>
            <a:off x="900000" y="2448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Pangungusap na nag-uusisa o nagtatanong. Nagtatapos ito sa tandang pananong (?).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Bakit kailangang sumunod sa pamantayang pangkalusugan?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Bakit ako pa ngayon ang may utang na loob sa iyo?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Saan ba ang daan patungong bayan?</a:t>
            </a: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32" name="PlaceHolder 2"/>
          <p:cNvSpPr/>
          <p:nvPr/>
        </p:nvSpPr>
        <p:spPr>
          <a:xfrm>
            <a:off x="295560" y="36576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PATANONG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PlaceHolder 3"/>
          <p:cNvSpPr/>
          <p:nvPr/>
        </p:nvSpPr>
        <p:spPr>
          <a:xfrm>
            <a:off x="900000" y="2448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Pangungusap na nagpapahayag ng matinding damdamin. Ito ay maaaring tuwa, galit, takot o sakit. Nagtatapos ito sa tandang padamdam (!).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Natutuwa akong makita ka!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Wow! Napakaganda ng kapaligiran.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Ang sakit ng tiyan ko!</a:t>
            </a: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36" name="PlaceHolder 4"/>
          <p:cNvSpPr/>
          <p:nvPr/>
        </p:nvSpPr>
        <p:spPr>
          <a:xfrm>
            <a:off x="295560" y="36576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PADAMDAM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PlaceHolder 5"/>
          <p:cNvSpPr/>
          <p:nvPr/>
        </p:nvSpPr>
        <p:spPr>
          <a:xfrm>
            <a:off x="900000" y="2448000"/>
            <a:ext cx="10436760" cy="1213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Pangungusap na nag-uutos o nakikiusap na karaniwang nilalagyan ng kuwit (,) kapag may tinatawag. Ginagamitan ito ng panlaping maki- at paki-. Nagtatapos ito sa tuldok (.). </a:t>
            </a: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Lato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HALIMBAWA: </a:t>
            </a:r>
            <a:endParaRPr b="0" lang="en-PH" sz="1800" spc="-1" strike="noStrike">
              <a:latin typeface="Lato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Sumunod ka sa alituntunin.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Pakilagyan mo naman ng tubig ang timba. (nakikiusap)</a:t>
            </a:r>
            <a:endParaRPr b="0" lang="en-PH" sz="1800" spc="-1" strike="noStrike">
              <a:latin typeface="Lato"/>
              <a:ea typeface="PingFang SC"/>
            </a:endParaRPr>
          </a:p>
          <a:p>
            <a:pPr marL="720000" algn="just">
              <a:lnSpc>
                <a:spcPct val="2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Arial;Arial"/>
              </a:rPr>
              <a:t>Umuwi ka nang maaga. (nang-uutos)</a:t>
            </a:r>
            <a:endParaRPr b="0" lang="en-PH" sz="1800" spc="-1" strike="noStrike">
              <a:latin typeface="Lato"/>
              <a:ea typeface="PingFang SC"/>
            </a:endParaRPr>
          </a:p>
        </p:txBody>
      </p:sp>
      <p:sp>
        <p:nvSpPr>
          <p:cNvPr id="140" name="PlaceHolder 6"/>
          <p:cNvSpPr/>
          <p:nvPr/>
        </p:nvSpPr>
        <p:spPr>
          <a:xfrm>
            <a:off x="295560" y="36576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400" spc="-1" strike="noStrike">
                <a:solidFill>
                  <a:srgbClr val="000000"/>
                </a:solidFill>
                <a:latin typeface="Lato"/>
                <a:ea typeface="DejaVu Sans"/>
              </a:rPr>
              <a:t>PAUTOS/PAKIUSAP</a:t>
            </a:r>
            <a:endParaRPr b="0" lang="en-PH" sz="3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2"/>
          <p:cNvSpPr/>
          <p:nvPr/>
        </p:nvSpPr>
        <p:spPr>
          <a:xfrm>
            <a:off x="1523880" y="1799640"/>
            <a:ext cx="9132840" cy="237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90000"/>
              </a:lnSpc>
              <a:buNone/>
            </a:pPr>
            <a:r>
              <a:rPr b="1" lang="en-US" sz="3600" spc="-1" strike="noStrike">
                <a:solidFill>
                  <a:srgbClr val="9c0000"/>
                </a:solidFill>
                <a:latin typeface="Lato"/>
                <a:ea typeface="DejaVu Sans"/>
              </a:rPr>
              <a:t>PAGSASANAY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"/>
          <p:cNvSpPr/>
          <p:nvPr/>
        </p:nvSpPr>
        <p:spPr>
          <a:xfrm>
            <a:off x="720360" y="1486440"/>
            <a:ext cx="11159640" cy="391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1. Naglalakad si Pilandok sa gubat.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2. Maaari ko bang isuot ang sinturon ng hari?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3. Ang kagubatan ay kanlungan ng mga hayop.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4. Ay! Nadapa si Pilandok.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5. Naku! Anong gaganda ng mga bulaklak sa gilid ng burol.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6. Pakibantayan mo nga ang sinturon ng hari.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7. Iyan ba ang tambol ng hari?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8. Hayaan mo muna akong makalayo.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9. Natikman mo na ba ang tinapay ng hari?</a:t>
            </a:r>
            <a:endParaRPr b="0" lang="en-PH" sz="1800" spc="-1" strike="noStrike">
              <a:latin typeface="Lato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latin typeface="Lato"/>
              </a:rPr>
              <a:t>_______ </a:t>
            </a:r>
            <a:r>
              <a:rPr b="0" lang="en-PH" sz="1800" spc="-1" strike="noStrike">
                <a:latin typeface="Lato"/>
              </a:rPr>
              <a:t>10. Sundin mo ang utos ng hari. </a:t>
            </a:r>
            <a:endParaRPr b="0" lang="en-PH" sz="1800" spc="-1" strike="noStrike">
              <a:latin typeface="Lato"/>
            </a:endParaRPr>
          </a:p>
        </p:txBody>
      </p:sp>
      <p:sp>
        <p:nvSpPr>
          <p:cNvPr id="145" name="PlaceHolder 11"/>
          <p:cNvSpPr/>
          <p:nvPr/>
        </p:nvSpPr>
        <p:spPr>
          <a:xfrm>
            <a:off x="115560" y="-720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Isulat ang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PS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ang pangungusap ay pasalaysay,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PT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patanong,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PU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pautos o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pakiusap, at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 PD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kung padamdam.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DejaVu Sans"/>
              </a:rPr>
              <a:t> Isulat ang sagot sa iyong kuwaderno.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-360000" y="2880000"/>
            <a:ext cx="12182040" cy="62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"/>
          <p:cNvSpPr/>
          <p:nvPr/>
        </p:nvSpPr>
        <p:spPr>
          <a:xfrm>
            <a:off x="540000" y="3240000"/>
            <a:ext cx="10792800" cy="251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PlaceHolder 14"/>
          <p:cNvSpPr/>
          <p:nvPr/>
        </p:nvSpPr>
        <p:spPr>
          <a:xfrm>
            <a:off x="360000" y="548280"/>
            <a:ext cx="10978200" cy="70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PlaceHolder 16"/>
          <p:cNvSpPr/>
          <p:nvPr/>
        </p:nvSpPr>
        <p:spPr>
          <a:xfrm>
            <a:off x="360000" y="-396000"/>
            <a:ext cx="10504440" cy="2334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1" lang="en-US" sz="36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PAGWAWASTO: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50" name=""/>
          <p:cNvSpPr/>
          <p:nvPr/>
        </p:nvSpPr>
        <p:spPr>
          <a:xfrm>
            <a:off x="2160000" y="1800000"/>
            <a:ext cx="9899640" cy="26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PS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PT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PS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PD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PD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6. PU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7. PT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8. PU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9. PT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10. PU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2023-03-24T11:44:38Z</dcterms:modified>
  <cp:revision>143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