
<file path=[Content_Types].xml><?xml version="1.0" encoding="utf-8"?>
<Types xmlns="http://schemas.openxmlformats.org/package/2006/content-types">
  <Default Extension="xml" ContentType="application/xml"/>
  <Default Extension="rels" ContentType="application/vnd.openxmlformats-package.relationships+xml"/>
  <Default Extension="png" ContentType="image/png"/>
  <Default Extension="jpeg" ContentType="image/jpeg"/>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_rels/.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_rels/slideMaster3.xml.rels" ContentType="application/vnd.openxmlformats-package.relationships+xml"/>
  <Override PartName="/ppt/slideMasters/_rels/slideMaster1.xml.rels" ContentType="application/vnd.openxmlformats-package.relationships+xml"/>
  <Override PartName="/ppt/slideMasters/_rels/slideMaster2.xml.rels" ContentType="application/vnd.openxmlformats-package.relationships+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_rels/presentation.xml.rels" ContentType="application/vnd.openxmlformats-package.relationships+xml"/>
  <Override PartName="/ppt/media/image1.png" ContentType="image/png"/>
  <Override PartName="/ppt/media/image2.png" ContentType="image/png"/>
  <Override PartName="/ppt/media/image3.png" ContentType="image/png"/>
  <Override PartName="/ppt/media/image4.png" ContentType="image/png"/>
  <Override PartName="/ppt/media/image5.png" ContentType="image/png"/>
  <Override PartName="/ppt/media/image6.png" ContentType="image/png"/>
  <Override PartName="/ppt/media/image11.png" ContentType="image/png"/>
  <Override PartName="/ppt/media/image9.png" ContentType="image/png"/>
  <Override PartName="/ppt/media/image10.png" ContentType="image/png"/>
  <Override PartName="/ppt/media/image7.png" ContentType="image/png"/>
  <Override PartName="/ppt/media/image12.png" ContentType="image/png"/>
  <Override PartName="/ppt/media/image8.png" ContentType="image/png"/>
  <Override PartName="/ppt/media/image13.png" ContentType="image/png"/>
  <Override PartName="/ppt/media/image14.png" ContentType="image/png"/>
  <Override PartName="/ppt/media/image15.png" ContentType="image/png"/>
  <Override PartName="/ppt/media/image16.png" ContentType="image/png"/>
  <Override PartName="/ppt/presProps.xml" ContentType="application/vnd.openxmlformats-officedocument.presentationml.presProps+xml"/>
  <Override PartName="/ppt/slideLayouts/slideLayout19.xml" ContentType="application/vnd.openxmlformats-officedocument.presentationml.slideLayout+xml"/>
  <Override PartName="/ppt/slideLayouts/slideLayout8.xml" ContentType="application/vnd.openxmlformats-officedocument.presentationml.slideLayout+xml"/>
  <Override PartName="/ppt/slideLayouts/slideLayout17.xml" ContentType="application/vnd.openxmlformats-officedocument.presentationml.slideLayout+xml"/>
  <Override PartName="/ppt/slideLayouts/slideLayout20.xml" ContentType="application/vnd.openxmlformats-officedocument.presentationml.slideLayout+xml"/>
  <Override PartName="/ppt/slideLayouts/slideLayout9.xml" ContentType="application/vnd.openxmlformats-officedocument.presentationml.slideLayout+xml"/>
  <Override PartName="/ppt/slideLayouts/slideLayout18.xml" ContentType="application/vnd.openxmlformats-officedocument.presentationml.slideLayout+xml"/>
  <Override PartName="/ppt/slideLayouts/slideLayout21.xml" ContentType="application/vnd.openxmlformats-officedocument.presentationml.slideLayout+xml"/>
  <Override PartName="/ppt/slideLayouts/slideLayout10.xml" ContentType="application/vnd.openxmlformats-officedocument.presentationml.slideLayout+xml"/>
  <Override PartName="/ppt/slideLayouts/slideLayout1.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1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13.xml" ContentType="application/vnd.openxmlformats-officedocument.presentationml.slideLayout+xml"/>
  <Override PartName="/ppt/slideLayouts/_rels/slideLayout34.xml.rels" ContentType="application/vnd.openxmlformats-package.relationships+xml"/>
  <Override PartName="/ppt/slideLayouts/_rels/slideLayout33.xml.rels" ContentType="application/vnd.openxmlformats-package.relationships+xml"/>
  <Override PartName="/ppt/slideLayouts/_rels/slideLayout9.xml.rels" ContentType="application/vnd.openxmlformats-package.relationships+xml"/>
  <Override PartName="/ppt/slideLayouts/_rels/slideLayout32.xml.rels" ContentType="application/vnd.openxmlformats-package.relationships+xml"/>
  <Override PartName="/ppt/slideLayouts/_rels/slideLayout21.xml.rels" ContentType="application/vnd.openxmlformats-package.relationships+xml"/>
  <Override PartName="/ppt/slideLayouts/_rels/slideLayout24.xml.rels" ContentType="application/vnd.openxmlformats-package.relationships+xml"/>
  <Override PartName="/ppt/slideLayouts/_rels/slideLayout16.xml.rels" ContentType="application/vnd.openxmlformats-package.relationships+xml"/>
  <Override PartName="/ppt/slideLayouts/_rels/slideLayout31.xml.rels" ContentType="application/vnd.openxmlformats-package.relationships+xml"/>
  <Override PartName="/ppt/slideLayouts/_rels/slideLayout20.xml.rels" ContentType="application/vnd.openxmlformats-package.relationships+xml"/>
  <Override PartName="/ppt/slideLayouts/_rels/slideLayout23.xml.rels" ContentType="application/vnd.openxmlformats-package.relationships+xml"/>
  <Override PartName="/ppt/slideLayouts/_rels/slideLayout15.xml.rels" ContentType="application/vnd.openxmlformats-package.relationships+xml"/>
  <Override PartName="/ppt/slideLayouts/_rels/slideLayout30.xml.rels" ContentType="application/vnd.openxmlformats-package.relationships+xml"/>
  <Override PartName="/ppt/slideLayouts/_rels/slideLayout29.xml.rels" ContentType="application/vnd.openxmlformats-package.relationships+xml"/>
  <Override PartName="/ppt/slideLayouts/_rels/slideLayout22.xml.rels" ContentType="application/vnd.openxmlformats-package.relationships+xml"/>
  <Override PartName="/ppt/slideLayouts/_rels/slideLayout14.xml.rels" ContentType="application/vnd.openxmlformats-package.relationships+xml"/>
  <Override PartName="/ppt/slideLayouts/_rels/slideLayout28.xml.rels" ContentType="application/vnd.openxmlformats-package.relationships+xml"/>
  <Override PartName="/ppt/slideLayouts/_rels/slideLayout36.xml.rels" ContentType="application/vnd.openxmlformats-package.relationships+xml"/>
  <Override PartName="/ppt/slideLayouts/_rels/slideLayout7.xml.rels" ContentType="application/vnd.openxmlformats-package.relationships+xml"/>
  <Override PartName="/ppt/slideLayouts/_rels/slideLayout6.xml.rels" ContentType="application/vnd.openxmlformats-package.relationships+xml"/>
  <Override PartName="/ppt/slideLayouts/_rels/slideLayout5.xml.rels" ContentType="application/vnd.openxmlformats-package.relationships+xml"/>
  <Override PartName="/ppt/slideLayouts/_rels/slideLayout4.xml.rels" ContentType="application/vnd.openxmlformats-package.relationships+xml"/>
  <Override PartName="/ppt/slideLayouts/_rels/slideLayout27.xml.rels" ContentType="application/vnd.openxmlformats-package.relationships+xml"/>
  <Override PartName="/ppt/slideLayouts/_rels/slideLayout13.xml.rels" ContentType="application/vnd.openxmlformats-package.relationships+xml"/>
  <Override PartName="/ppt/slideLayouts/_rels/slideLayout35.xml.rels" ContentType="application/vnd.openxmlformats-package.relationships+xml"/>
  <Override PartName="/ppt/slideLayouts/_rels/slideLayout3.xml.rels" ContentType="application/vnd.openxmlformats-package.relationships+xml"/>
  <Override PartName="/ppt/slideLayouts/_rels/slideLayout2.xml.rels" ContentType="application/vnd.openxmlformats-package.relationships+xml"/>
  <Override PartName="/ppt/slideLayouts/_rels/slideLayout8.xml.rels" ContentType="application/vnd.openxmlformats-package.relationships+xml"/>
  <Override PartName="/ppt/slideLayouts/_rels/slideLayout1.xml.rels" ContentType="application/vnd.openxmlformats-package.relationships+xml"/>
  <Override PartName="/ppt/slideLayouts/_rels/slideLayout12.xml.rels" ContentType="application/vnd.openxmlformats-package.relationships+xml"/>
  <Override PartName="/ppt/slideLayouts/_rels/slideLayout19.xml.rels" ContentType="application/vnd.openxmlformats-package.relationships+xml"/>
  <Override PartName="/ppt/slideLayouts/_rels/slideLayout25.xml.rels" ContentType="application/vnd.openxmlformats-package.relationships+xml"/>
  <Override PartName="/ppt/slideLayouts/_rels/slideLayout10.xml.rels" ContentType="application/vnd.openxmlformats-package.relationships+xml"/>
  <Override PartName="/ppt/slideLayouts/_rels/slideLayout17.xml.rels" ContentType="application/vnd.openxmlformats-package.relationships+xml"/>
  <Override PartName="/ppt/slideLayouts/_rels/slideLayout26.xml.rels" ContentType="application/vnd.openxmlformats-package.relationships+xml"/>
  <Override PartName="/ppt/slideLayouts/_rels/slideLayout18.xml.rels" ContentType="application/vnd.openxmlformats-package.relationships+xml"/>
  <Override PartName="/ppt/slideLayouts/_rels/slideLayout11.xml.rels" ContentType="application/vnd.openxmlformats-package.relationships+xml"/>
  <Override PartName="/ppt/slideLayouts/slideLayout5.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6.xml" ContentType="application/vnd.openxmlformats-officedocument.presentationml.slideLayout+xml"/>
  <Override PartName="/ppt/slideLayouts/slideLayout16.xml" ContentType="application/vnd.openxmlformats-officedocument.presentationml.slideLayout+xml"/>
  <Override PartName="/ppt/slideLayouts/slideLayout7.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26.xml" ContentType="application/vnd.openxmlformats-officedocument.presentationml.slideLayout+xml"/>
  <Override PartName="/ppt/slideLayouts/slideLayout32.xml" ContentType="application/vnd.openxmlformats-officedocument.presentationml.slideLayout+xml"/>
  <Override PartName="/ppt/slideLayouts/slideLayout27.xml" ContentType="application/vnd.openxmlformats-officedocument.presentationml.slideLayout+xml"/>
  <Override PartName="/ppt/slideLayouts/slideLayout33.xml" ContentType="application/vnd.openxmlformats-officedocument.presentationml.slideLayout+xml"/>
  <Override PartName="/ppt/slideLayouts/slideLayout28.xml" ContentType="application/vnd.openxmlformats-officedocument.presentationml.slideLayout+xml"/>
  <Override PartName="/ppt/slideLayouts/slideLayout34.xml" ContentType="application/vnd.openxmlformats-officedocument.presentationml.slideLayout+xml"/>
  <Override PartName="/ppt/slideLayouts/slideLayout29.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s/_rels/slide9.xml.rels" ContentType="application/vnd.openxmlformats-package.relationships+xml"/>
  <Override PartName="/ppt/slides/_rels/slide8.xml.rels" ContentType="application/vnd.openxmlformats-package.relationships+xml"/>
  <Override PartName="/ppt/slides/_rels/slide7.xml.rels" ContentType="application/vnd.openxmlformats-package.relationships+xml"/>
  <Override PartName="/ppt/slides/_rels/slide6.xml.rels" ContentType="application/vnd.openxmlformats-package.relationships+xml"/>
  <Override PartName="/ppt/slides/_rels/slide5.xml.rels" ContentType="application/vnd.openxmlformats-package.relationships+xml"/>
  <Override PartName="/ppt/slides/_rels/slide4.xml.rels" ContentType="application/vnd.openxmlformats-package.relationships+xml"/>
  <Override PartName="/ppt/slides/_rels/slide1.xml.rels" ContentType="application/vnd.openxmlformats-package.relationships+xml"/>
  <Override PartName="/ppt/slides/_rels/slide3.xml.rels" ContentType="application/vnd.openxmlformats-package.relationships+xml"/>
  <Override PartName="/ppt/slides/_rels/slide2.xml.rels" ContentType="application/vnd.openxmlformats-package.relationships+xml"/>
  <Override PartName="/ppt/slides/_rels/slide11.xml.rels" ContentType="application/vnd.openxmlformats-package.relationships+xml"/>
  <Override PartName="/ppt/slides/_rels/slide10.xml.rels" ContentType="application/vnd.openxmlformats-package.relationships+xml"/>
  <Override PartName="/ppt/slides/slide1.xml" ContentType="application/vnd.openxmlformats-officedocument.presentationml.slide+xml"/>
  <Override PartName="/ppt/slides/slide10.xml" ContentType="application/vnd.openxmlformats-officedocument.presentationml.slide+xml"/>
  <Override PartName="/ppt/slides/slide2.xml" ContentType="application/vnd.openxmlformats-officedocument.presentationml.slide+xml"/>
  <Override PartName="/ppt/slides/slide11.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Types>
</file>

<file path=_rels/.rels><?xml version="1.0" encoding="UTF-8"?>
<Relationships xmlns="http://schemas.openxmlformats.org/package/2006/relationships"><Relationship Id="rId1" Type="http://schemas.openxmlformats.org/package/2006/relationships/metadata/core-properties" Target="docProps/core.xml"/><Relationship Id="rId2" Type="http://schemas.openxmlformats.org/officeDocument/2006/relationships/extended-properties" Target="docProps/app.xml"/><Relationship Id="rId3" Type="http://schemas.openxmlformats.org/officeDocument/2006/relationships/custom-properties" Target="docProps/custom.xml"/><Relationship Id="rId4" Type="http://schemas.openxmlformats.org/officeDocument/2006/relationships/officeDocument" Target="ppt/presentation.xml"/>
</Relationships>
</file>

<file path=ppt/presentation.xml><?xml version="1.0" encoding="utf-8"?>
<p:presentation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sldMasterIdLst>
    <p:sldMasterId id="2147483648" r:id="rId2"/>
    <p:sldMasterId id="2147483661" r:id="rId3"/>
    <p:sldMasterId id="2147483674" r:id="rId4"/>
  </p:sldMasterIdLst>
  <p:sldIdLst>
    <p:sldId id="256" r:id="rId5"/>
    <p:sldId id="257" r:id="rId6"/>
    <p:sldId id="258" r:id="rId7"/>
    <p:sldId id="259" r:id="rId8"/>
    <p:sldId id="260" r:id="rId9"/>
    <p:sldId id="261" r:id="rId10"/>
    <p:sldId id="262" r:id="rId11"/>
    <p:sldId id="263" r:id="rId12"/>
    <p:sldId id="264" r:id="rId13"/>
    <p:sldId id="265" r:id="rId14"/>
    <p:sldId id="266" r:id="rId15"/>
  </p:sldIdLst>
  <p:sldSz cx="12192000" cy="6858000"/>
  <p:notesSz cx="7772400" cy="10058400"/>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ationPr>
</file>

<file path=ppt/_rels/presentation.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slideMaster" Target="slideMasters/slideMaster1.xml"/><Relationship Id="rId3" Type="http://schemas.openxmlformats.org/officeDocument/2006/relationships/slideMaster" Target="slideMasters/slideMaster2.xml"/><Relationship Id="rId4" Type="http://schemas.openxmlformats.org/officeDocument/2006/relationships/slideMaster" Target="slideMasters/slideMaster3.xml"/><Relationship Id="rId5" Type="http://schemas.openxmlformats.org/officeDocument/2006/relationships/slide" Target="slides/slide1.xml"/><Relationship Id="rId6" Type="http://schemas.openxmlformats.org/officeDocument/2006/relationships/slide" Target="slides/slide2.xml"/><Relationship Id="rId7" Type="http://schemas.openxmlformats.org/officeDocument/2006/relationships/slide" Target="slides/slide3.xml"/><Relationship Id="rId8" Type="http://schemas.openxmlformats.org/officeDocument/2006/relationships/slide" Target="slides/slide4.xml"/><Relationship Id="rId9" Type="http://schemas.openxmlformats.org/officeDocument/2006/relationships/slide" Target="slides/slide5.xml"/><Relationship Id="rId10" Type="http://schemas.openxmlformats.org/officeDocument/2006/relationships/slide" Target="slides/slide6.xml"/><Relationship Id="rId11" Type="http://schemas.openxmlformats.org/officeDocument/2006/relationships/slide" Target="slides/slide7.xml"/><Relationship Id="rId12" Type="http://schemas.openxmlformats.org/officeDocument/2006/relationships/slide" Target="slides/slide8.xml"/><Relationship Id="rId13" Type="http://schemas.openxmlformats.org/officeDocument/2006/relationships/slide" Target="slides/slide9.xml"/><Relationship Id="rId14" Type="http://schemas.openxmlformats.org/officeDocument/2006/relationships/slide" Target="slides/slide10.xml"/><Relationship Id="rId15" Type="http://schemas.openxmlformats.org/officeDocument/2006/relationships/slide" Target="slides/slide11.xml"/><Relationship Id="rId16" Type="http://schemas.openxmlformats.org/officeDocument/2006/relationships/presProps" Target="presProps.xml"/>
</Relationships>
</file>

<file path=ppt/slideLayouts/_rels/slideLayout1.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0.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1.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2.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3.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4.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5.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6.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7.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8.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9.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20.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1.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2.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3.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4.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5.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6.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7.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8.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9.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30.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1.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2.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3.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4.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5.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6.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4.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5.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6.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7.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8.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9.xml.rels><?xml version="1.0" encoding="UTF-8"?>
<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1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27"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28" name="PlaceHolder 2"/>
          <p:cNvSpPr>
            <a:spLocks noGrp="1"/>
          </p:cNvSpPr>
          <p:nvPr>
            <p:ph/>
          </p:nvPr>
        </p:nvSpPr>
        <p:spPr>
          <a:xfrm>
            <a:off x="609480" y="1604520"/>
            <a:ext cx="109724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29" name="PlaceHolder 3"/>
          <p:cNvSpPr>
            <a:spLocks noGrp="1"/>
          </p:cNvSpPr>
          <p:nvPr>
            <p:ph/>
          </p:nvPr>
        </p:nvSpPr>
        <p:spPr>
          <a:xfrm>
            <a:off x="609480" y="3682080"/>
            <a:ext cx="1097244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1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30"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31"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32"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33" name="PlaceHolder 4"/>
          <p:cNvSpPr>
            <a:spLocks noGrp="1"/>
          </p:cNvSpPr>
          <p:nvPr>
            <p:ph/>
          </p:nvPr>
        </p:nvSpPr>
        <p:spPr>
          <a:xfrm>
            <a:off x="60948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34" name="PlaceHolder 5"/>
          <p:cNvSpPr>
            <a:spLocks noGrp="1"/>
          </p:cNvSpPr>
          <p:nvPr>
            <p:ph/>
          </p:nvPr>
        </p:nvSpPr>
        <p:spPr>
          <a:xfrm>
            <a:off x="623196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1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35"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36" name="PlaceHolder 2"/>
          <p:cNvSpPr>
            <a:spLocks noGrp="1"/>
          </p:cNvSpPr>
          <p:nvPr>
            <p:ph/>
          </p:nvPr>
        </p:nvSpPr>
        <p:spPr>
          <a:xfrm>
            <a:off x="609480" y="160452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37" name="PlaceHolder 3"/>
          <p:cNvSpPr>
            <a:spLocks noGrp="1"/>
          </p:cNvSpPr>
          <p:nvPr>
            <p:ph/>
          </p:nvPr>
        </p:nvSpPr>
        <p:spPr>
          <a:xfrm>
            <a:off x="4319640" y="160452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38" name="PlaceHolder 4"/>
          <p:cNvSpPr>
            <a:spLocks noGrp="1"/>
          </p:cNvSpPr>
          <p:nvPr>
            <p:ph/>
          </p:nvPr>
        </p:nvSpPr>
        <p:spPr>
          <a:xfrm>
            <a:off x="8029800" y="160452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39" name="PlaceHolder 5"/>
          <p:cNvSpPr>
            <a:spLocks noGrp="1"/>
          </p:cNvSpPr>
          <p:nvPr>
            <p:ph/>
          </p:nvPr>
        </p:nvSpPr>
        <p:spPr>
          <a:xfrm>
            <a:off x="609480" y="368208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40" name="PlaceHolder 6"/>
          <p:cNvSpPr>
            <a:spLocks noGrp="1"/>
          </p:cNvSpPr>
          <p:nvPr>
            <p:ph/>
          </p:nvPr>
        </p:nvSpPr>
        <p:spPr>
          <a:xfrm>
            <a:off x="4319640" y="368208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41" name="PlaceHolder 7"/>
          <p:cNvSpPr>
            <a:spLocks noGrp="1"/>
          </p:cNvSpPr>
          <p:nvPr>
            <p:ph/>
          </p:nvPr>
        </p:nvSpPr>
        <p:spPr>
          <a:xfrm>
            <a:off x="8029800" y="3682080"/>
            <a:ext cx="353304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1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1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49"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50" name="PlaceHolder 2"/>
          <p:cNvSpPr>
            <a:spLocks noGrp="1"/>
          </p:cNvSpPr>
          <p:nvPr>
            <p:ph type="subTitle"/>
          </p:nvPr>
        </p:nvSpPr>
        <p:spPr>
          <a:xfrm>
            <a:off x="609480" y="1604520"/>
            <a:ext cx="10972440" cy="3977280"/>
          </a:xfrm>
          <a:prstGeom prst="rect">
            <a:avLst/>
          </a:prstGeom>
          <a:noFill/>
          <a:ln w="0">
            <a:noFill/>
          </a:ln>
        </p:spPr>
        <p:txBody>
          <a:bodyPr lIns="0" rIns="0" tIns="0" bIns="0" anchor="ctr">
            <a:noAutofit/>
          </a:bodyPr>
          <a:p>
            <a:pPr algn="ctr">
              <a:buNone/>
            </a:pPr>
            <a:endParaRPr b="0" lang="en-PH" sz="3200" spc="-1" strike="noStrike">
              <a:latin typeface="Arial"/>
            </a:endParaRPr>
          </a:p>
        </p:txBody>
      </p:sp>
    </p:spTree>
  </p:cSld>
</p:sldLayout>
</file>

<file path=ppt/slideLayouts/slideLayout1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51"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52" name="PlaceHolder 2"/>
          <p:cNvSpPr>
            <a:spLocks noGrp="1"/>
          </p:cNvSpPr>
          <p:nvPr>
            <p:ph/>
          </p:nvPr>
        </p:nvSpPr>
        <p:spPr>
          <a:xfrm>
            <a:off x="609480" y="1604520"/>
            <a:ext cx="10972440" cy="397728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1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53"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54" name="PlaceHolder 2"/>
          <p:cNvSpPr>
            <a:spLocks noGrp="1"/>
          </p:cNvSpPr>
          <p:nvPr>
            <p:ph/>
          </p:nvPr>
        </p:nvSpPr>
        <p:spPr>
          <a:xfrm>
            <a:off x="60948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
        <p:nvSpPr>
          <p:cNvPr id="55" name="PlaceHolder 3"/>
          <p:cNvSpPr>
            <a:spLocks noGrp="1"/>
          </p:cNvSpPr>
          <p:nvPr>
            <p:ph/>
          </p:nvPr>
        </p:nvSpPr>
        <p:spPr>
          <a:xfrm>
            <a:off x="623196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1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56"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Tree>
  </p:cSld>
</p:sldLayout>
</file>

<file path=ppt/slideLayouts/slideLayout1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57" name="PlaceHolder 1"/>
          <p:cNvSpPr>
            <a:spLocks noGrp="1"/>
          </p:cNvSpPr>
          <p:nvPr>
            <p:ph type="subTitle"/>
          </p:nvPr>
        </p:nvSpPr>
        <p:spPr>
          <a:xfrm>
            <a:off x="609480" y="273600"/>
            <a:ext cx="10972440" cy="5307840"/>
          </a:xfrm>
          <a:prstGeom prst="rect">
            <a:avLst/>
          </a:prstGeom>
          <a:noFill/>
          <a:ln w="0">
            <a:noFill/>
          </a:ln>
        </p:spPr>
        <p:txBody>
          <a:bodyPr lIns="0" rIns="0" tIns="0" bIns="0" anchor="ctr">
            <a:noAutofit/>
          </a:bodyPr>
          <a:p>
            <a:pPr algn="ctr">
              <a:buNone/>
            </a:pPr>
            <a:endParaRPr b="0" lang="en-PH" sz="3200" spc="-1" strike="noStrike">
              <a:latin typeface="Arial"/>
            </a:endParaRPr>
          </a:p>
        </p:txBody>
      </p:sp>
    </p:spTree>
  </p:cSld>
</p:sldLayout>
</file>

<file path=ppt/slideLayouts/slideLayout1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58"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59"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60" name="PlaceHolder 3"/>
          <p:cNvSpPr>
            <a:spLocks noGrp="1"/>
          </p:cNvSpPr>
          <p:nvPr>
            <p:ph/>
          </p:nvPr>
        </p:nvSpPr>
        <p:spPr>
          <a:xfrm>
            <a:off x="623196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
        <p:nvSpPr>
          <p:cNvPr id="61" name="PlaceHolder 4"/>
          <p:cNvSpPr>
            <a:spLocks noGrp="1"/>
          </p:cNvSpPr>
          <p:nvPr>
            <p:ph/>
          </p:nvPr>
        </p:nvSpPr>
        <p:spPr>
          <a:xfrm>
            <a:off x="60948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6"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7" name="PlaceHolder 2"/>
          <p:cNvSpPr>
            <a:spLocks noGrp="1"/>
          </p:cNvSpPr>
          <p:nvPr>
            <p:ph type="subTitle"/>
          </p:nvPr>
        </p:nvSpPr>
        <p:spPr>
          <a:xfrm>
            <a:off x="609480" y="1604520"/>
            <a:ext cx="10972440" cy="3977280"/>
          </a:xfrm>
          <a:prstGeom prst="rect">
            <a:avLst/>
          </a:prstGeom>
          <a:noFill/>
          <a:ln w="0">
            <a:noFill/>
          </a:ln>
        </p:spPr>
        <p:txBody>
          <a:bodyPr lIns="0" rIns="0" tIns="0" bIns="0" anchor="ctr">
            <a:noAutofit/>
          </a:bodyPr>
          <a:p>
            <a:pPr algn="ctr">
              <a:buNone/>
            </a:pPr>
            <a:endParaRPr b="0" lang="en-PH" sz="3200" spc="-1" strike="noStrike">
              <a:latin typeface="Arial"/>
            </a:endParaRPr>
          </a:p>
        </p:txBody>
      </p:sp>
    </p:spTree>
  </p:cSld>
</p:sldLayout>
</file>

<file path=ppt/slideLayouts/slideLayout2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62"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63" name="PlaceHolder 2"/>
          <p:cNvSpPr>
            <a:spLocks noGrp="1"/>
          </p:cNvSpPr>
          <p:nvPr>
            <p:ph/>
          </p:nvPr>
        </p:nvSpPr>
        <p:spPr>
          <a:xfrm>
            <a:off x="60948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
        <p:nvSpPr>
          <p:cNvPr id="64"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65" name="PlaceHolder 4"/>
          <p:cNvSpPr>
            <a:spLocks noGrp="1"/>
          </p:cNvSpPr>
          <p:nvPr>
            <p:ph/>
          </p:nvPr>
        </p:nvSpPr>
        <p:spPr>
          <a:xfrm>
            <a:off x="623196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2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66"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67"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68"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69" name="PlaceHolder 4"/>
          <p:cNvSpPr>
            <a:spLocks noGrp="1"/>
          </p:cNvSpPr>
          <p:nvPr>
            <p:ph/>
          </p:nvPr>
        </p:nvSpPr>
        <p:spPr>
          <a:xfrm>
            <a:off x="609480" y="3682080"/>
            <a:ext cx="1097244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2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70"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71" name="PlaceHolder 2"/>
          <p:cNvSpPr>
            <a:spLocks noGrp="1"/>
          </p:cNvSpPr>
          <p:nvPr>
            <p:ph/>
          </p:nvPr>
        </p:nvSpPr>
        <p:spPr>
          <a:xfrm>
            <a:off x="609480" y="1604520"/>
            <a:ext cx="109724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72" name="PlaceHolder 3"/>
          <p:cNvSpPr>
            <a:spLocks noGrp="1"/>
          </p:cNvSpPr>
          <p:nvPr>
            <p:ph/>
          </p:nvPr>
        </p:nvSpPr>
        <p:spPr>
          <a:xfrm>
            <a:off x="609480" y="3682080"/>
            <a:ext cx="1097244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2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73"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74"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75"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76" name="PlaceHolder 4"/>
          <p:cNvSpPr>
            <a:spLocks noGrp="1"/>
          </p:cNvSpPr>
          <p:nvPr>
            <p:ph/>
          </p:nvPr>
        </p:nvSpPr>
        <p:spPr>
          <a:xfrm>
            <a:off x="60948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77" name="PlaceHolder 5"/>
          <p:cNvSpPr>
            <a:spLocks noGrp="1"/>
          </p:cNvSpPr>
          <p:nvPr>
            <p:ph/>
          </p:nvPr>
        </p:nvSpPr>
        <p:spPr>
          <a:xfrm>
            <a:off x="623196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2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78"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79" name="PlaceHolder 2"/>
          <p:cNvSpPr>
            <a:spLocks noGrp="1"/>
          </p:cNvSpPr>
          <p:nvPr>
            <p:ph/>
          </p:nvPr>
        </p:nvSpPr>
        <p:spPr>
          <a:xfrm>
            <a:off x="609480" y="160452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80" name="PlaceHolder 3"/>
          <p:cNvSpPr>
            <a:spLocks noGrp="1"/>
          </p:cNvSpPr>
          <p:nvPr>
            <p:ph/>
          </p:nvPr>
        </p:nvSpPr>
        <p:spPr>
          <a:xfrm>
            <a:off x="4319640" y="160452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81" name="PlaceHolder 4"/>
          <p:cNvSpPr>
            <a:spLocks noGrp="1"/>
          </p:cNvSpPr>
          <p:nvPr>
            <p:ph/>
          </p:nvPr>
        </p:nvSpPr>
        <p:spPr>
          <a:xfrm>
            <a:off x="8029800" y="160452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82" name="PlaceHolder 5"/>
          <p:cNvSpPr>
            <a:spLocks noGrp="1"/>
          </p:cNvSpPr>
          <p:nvPr>
            <p:ph/>
          </p:nvPr>
        </p:nvSpPr>
        <p:spPr>
          <a:xfrm>
            <a:off x="609480" y="368208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83" name="PlaceHolder 6"/>
          <p:cNvSpPr>
            <a:spLocks noGrp="1"/>
          </p:cNvSpPr>
          <p:nvPr>
            <p:ph/>
          </p:nvPr>
        </p:nvSpPr>
        <p:spPr>
          <a:xfrm>
            <a:off x="4319640" y="368208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84" name="PlaceHolder 7"/>
          <p:cNvSpPr>
            <a:spLocks noGrp="1"/>
          </p:cNvSpPr>
          <p:nvPr>
            <p:ph/>
          </p:nvPr>
        </p:nvSpPr>
        <p:spPr>
          <a:xfrm>
            <a:off x="8029800" y="3682080"/>
            <a:ext cx="353304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2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2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88"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89" name="PlaceHolder 2"/>
          <p:cNvSpPr>
            <a:spLocks noGrp="1"/>
          </p:cNvSpPr>
          <p:nvPr>
            <p:ph type="subTitle"/>
          </p:nvPr>
        </p:nvSpPr>
        <p:spPr>
          <a:xfrm>
            <a:off x="609480" y="1604520"/>
            <a:ext cx="10972440" cy="3977280"/>
          </a:xfrm>
          <a:prstGeom prst="rect">
            <a:avLst/>
          </a:prstGeom>
          <a:noFill/>
          <a:ln w="0">
            <a:noFill/>
          </a:ln>
        </p:spPr>
        <p:txBody>
          <a:bodyPr lIns="0" rIns="0" tIns="0" bIns="0" anchor="ctr">
            <a:noAutofit/>
          </a:bodyPr>
          <a:p>
            <a:pPr algn="ctr">
              <a:buNone/>
            </a:pPr>
            <a:endParaRPr b="0" lang="en-PH" sz="3200" spc="-1" strike="noStrike">
              <a:latin typeface="Arial"/>
            </a:endParaRPr>
          </a:p>
        </p:txBody>
      </p:sp>
    </p:spTree>
  </p:cSld>
</p:sldLayout>
</file>

<file path=ppt/slideLayouts/slideLayout2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90"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91" name="PlaceHolder 2"/>
          <p:cNvSpPr>
            <a:spLocks noGrp="1"/>
          </p:cNvSpPr>
          <p:nvPr>
            <p:ph/>
          </p:nvPr>
        </p:nvSpPr>
        <p:spPr>
          <a:xfrm>
            <a:off x="609480" y="1604520"/>
            <a:ext cx="10972440" cy="397728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2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92"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93" name="PlaceHolder 2"/>
          <p:cNvSpPr>
            <a:spLocks noGrp="1"/>
          </p:cNvSpPr>
          <p:nvPr>
            <p:ph/>
          </p:nvPr>
        </p:nvSpPr>
        <p:spPr>
          <a:xfrm>
            <a:off x="60948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
        <p:nvSpPr>
          <p:cNvPr id="94" name="PlaceHolder 3"/>
          <p:cNvSpPr>
            <a:spLocks noGrp="1"/>
          </p:cNvSpPr>
          <p:nvPr>
            <p:ph/>
          </p:nvPr>
        </p:nvSpPr>
        <p:spPr>
          <a:xfrm>
            <a:off x="623196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2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95"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Tree>
  </p:cSld>
</p:sldLayout>
</file>

<file path=ppt/slideLayouts/slideLayout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8"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9" name="PlaceHolder 2"/>
          <p:cNvSpPr>
            <a:spLocks noGrp="1"/>
          </p:cNvSpPr>
          <p:nvPr>
            <p:ph/>
          </p:nvPr>
        </p:nvSpPr>
        <p:spPr>
          <a:xfrm>
            <a:off x="609480" y="1604520"/>
            <a:ext cx="10972440" cy="397728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3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96" name="PlaceHolder 1"/>
          <p:cNvSpPr>
            <a:spLocks noGrp="1"/>
          </p:cNvSpPr>
          <p:nvPr>
            <p:ph type="subTitle"/>
          </p:nvPr>
        </p:nvSpPr>
        <p:spPr>
          <a:xfrm>
            <a:off x="609480" y="273600"/>
            <a:ext cx="10972440" cy="5307840"/>
          </a:xfrm>
          <a:prstGeom prst="rect">
            <a:avLst/>
          </a:prstGeom>
          <a:noFill/>
          <a:ln w="0">
            <a:noFill/>
          </a:ln>
        </p:spPr>
        <p:txBody>
          <a:bodyPr lIns="0" rIns="0" tIns="0" bIns="0" anchor="ctr">
            <a:noAutofit/>
          </a:bodyPr>
          <a:p>
            <a:pPr algn="ctr">
              <a:buNone/>
            </a:pPr>
            <a:endParaRPr b="0" lang="en-PH" sz="3200" spc="-1" strike="noStrike">
              <a:latin typeface="Arial"/>
            </a:endParaRPr>
          </a:p>
        </p:txBody>
      </p:sp>
    </p:spTree>
  </p:cSld>
</p:sldLayout>
</file>

<file path=ppt/slideLayouts/slideLayout3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97"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98"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99" name="PlaceHolder 3"/>
          <p:cNvSpPr>
            <a:spLocks noGrp="1"/>
          </p:cNvSpPr>
          <p:nvPr>
            <p:ph/>
          </p:nvPr>
        </p:nvSpPr>
        <p:spPr>
          <a:xfrm>
            <a:off x="623196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
        <p:nvSpPr>
          <p:cNvPr id="100" name="PlaceHolder 4"/>
          <p:cNvSpPr>
            <a:spLocks noGrp="1"/>
          </p:cNvSpPr>
          <p:nvPr>
            <p:ph/>
          </p:nvPr>
        </p:nvSpPr>
        <p:spPr>
          <a:xfrm>
            <a:off x="60948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3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101"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102" name="PlaceHolder 2"/>
          <p:cNvSpPr>
            <a:spLocks noGrp="1"/>
          </p:cNvSpPr>
          <p:nvPr>
            <p:ph/>
          </p:nvPr>
        </p:nvSpPr>
        <p:spPr>
          <a:xfrm>
            <a:off x="60948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
        <p:nvSpPr>
          <p:cNvPr id="103"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04" name="PlaceHolder 4"/>
          <p:cNvSpPr>
            <a:spLocks noGrp="1"/>
          </p:cNvSpPr>
          <p:nvPr>
            <p:ph/>
          </p:nvPr>
        </p:nvSpPr>
        <p:spPr>
          <a:xfrm>
            <a:off x="623196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3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105"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106"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07"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08" name="PlaceHolder 4"/>
          <p:cNvSpPr>
            <a:spLocks noGrp="1"/>
          </p:cNvSpPr>
          <p:nvPr>
            <p:ph/>
          </p:nvPr>
        </p:nvSpPr>
        <p:spPr>
          <a:xfrm>
            <a:off x="609480" y="3682080"/>
            <a:ext cx="1097244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3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109"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110" name="PlaceHolder 2"/>
          <p:cNvSpPr>
            <a:spLocks noGrp="1"/>
          </p:cNvSpPr>
          <p:nvPr>
            <p:ph/>
          </p:nvPr>
        </p:nvSpPr>
        <p:spPr>
          <a:xfrm>
            <a:off x="609480" y="1604520"/>
            <a:ext cx="109724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11" name="PlaceHolder 3"/>
          <p:cNvSpPr>
            <a:spLocks noGrp="1"/>
          </p:cNvSpPr>
          <p:nvPr>
            <p:ph/>
          </p:nvPr>
        </p:nvSpPr>
        <p:spPr>
          <a:xfrm>
            <a:off x="609480" y="3682080"/>
            <a:ext cx="1097244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3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112"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113"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14"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15" name="PlaceHolder 4"/>
          <p:cNvSpPr>
            <a:spLocks noGrp="1"/>
          </p:cNvSpPr>
          <p:nvPr>
            <p:ph/>
          </p:nvPr>
        </p:nvSpPr>
        <p:spPr>
          <a:xfrm>
            <a:off x="60948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16" name="PlaceHolder 5"/>
          <p:cNvSpPr>
            <a:spLocks noGrp="1"/>
          </p:cNvSpPr>
          <p:nvPr>
            <p:ph/>
          </p:nvPr>
        </p:nvSpPr>
        <p:spPr>
          <a:xfrm>
            <a:off x="623196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3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117"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118" name="PlaceHolder 2"/>
          <p:cNvSpPr>
            <a:spLocks noGrp="1"/>
          </p:cNvSpPr>
          <p:nvPr>
            <p:ph/>
          </p:nvPr>
        </p:nvSpPr>
        <p:spPr>
          <a:xfrm>
            <a:off x="609480" y="160452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19" name="PlaceHolder 3"/>
          <p:cNvSpPr>
            <a:spLocks noGrp="1"/>
          </p:cNvSpPr>
          <p:nvPr>
            <p:ph/>
          </p:nvPr>
        </p:nvSpPr>
        <p:spPr>
          <a:xfrm>
            <a:off x="4319640" y="160452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20" name="PlaceHolder 4"/>
          <p:cNvSpPr>
            <a:spLocks noGrp="1"/>
          </p:cNvSpPr>
          <p:nvPr>
            <p:ph/>
          </p:nvPr>
        </p:nvSpPr>
        <p:spPr>
          <a:xfrm>
            <a:off x="8029800" y="160452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21" name="PlaceHolder 5"/>
          <p:cNvSpPr>
            <a:spLocks noGrp="1"/>
          </p:cNvSpPr>
          <p:nvPr>
            <p:ph/>
          </p:nvPr>
        </p:nvSpPr>
        <p:spPr>
          <a:xfrm>
            <a:off x="609480" y="368208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22" name="PlaceHolder 6"/>
          <p:cNvSpPr>
            <a:spLocks noGrp="1"/>
          </p:cNvSpPr>
          <p:nvPr>
            <p:ph/>
          </p:nvPr>
        </p:nvSpPr>
        <p:spPr>
          <a:xfrm>
            <a:off x="4319640" y="368208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23" name="PlaceHolder 7"/>
          <p:cNvSpPr>
            <a:spLocks noGrp="1"/>
          </p:cNvSpPr>
          <p:nvPr>
            <p:ph/>
          </p:nvPr>
        </p:nvSpPr>
        <p:spPr>
          <a:xfrm>
            <a:off x="8029800" y="3682080"/>
            <a:ext cx="353304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10"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11" name="PlaceHolder 2"/>
          <p:cNvSpPr>
            <a:spLocks noGrp="1"/>
          </p:cNvSpPr>
          <p:nvPr>
            <p:ph/>
          </p:nvPr>
        </p:nvSpPr>
        <p:spPr>
          <a:xfrm>
            <a:off x="60948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
        <p:nvSpPr>
          <p:cNvPr id="12" name="PlaceHolder 3"/>
          <p:cNvSpPr>
            <a:spLocks noGrp="1"/>
          </p:cNvSpPr>
          <p:nvPr>
            <p:ph/>
          </p:nvPr>
        </p:nvSpPr>
        <p:spPr>
          <a:xfrm>
            <a:off x="623196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13"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Tree>
  </p:cSld>
</p:sldLayout>
</file>

<file path=ppt/slideLayouts/slideLayout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14" name="PlaceHolder 1"/>
          <p:cNvSpPr>
            <a:spLocks noGrp="1"/>
          </p:cNvSpPr>
          <p:nvPr>
            <p:ph type="subTitle"/>
          </p:nvPr>
        </p:nvSpPr>
        <p:spPr>
          <a:xfrm>
            <a:off x="609480" y="273600"/>
            <a:ext cx="10972440" cy="5307840"/>
          </a:xfrm>
          <a:prstGeom prst="rect">
            <a:avLst/>
          </a:prstGeom>
          <a:noFill/>
          <a:ln w="0">
            <a:noFill/>
          </a:ln>
        </p:spPr>
        <p:txBody>
          <a:bodyPr lIns="0" rIns="0" tIns="0" bIns="0" anchor="ctr">
            <a:noAutofit/>
          </a:bodyPr>
          <a:p>
            <a:pPr algn="ctr">
              <a:buNone/>
            </a:pPr>
            <a:endParaRPr b="0" lang="en-PH" sz="3200" spc="-1" strike="noStrike">
              <a:latin typeface="Arial"/>
            </a:endParaRPr>
          </a:p>
        </p:txBody>
      </p:sp>
    </p:spTree>
  </p:cSld>
</p:sldLayout>
</file>

<file path=ppt/slideLayouts/slideLayout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15"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16"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7" name="PlaceHolder 3"/>
          <p:cNvSpPr>
            <a:spLocks noGrp="1"/>
          </p:cNvSpPr>
          <p:nvPr>
            <p:ph/>
          </p:nvPr>
        </p:nvSpPr>
        <p:spPr>
          <a:xfrm>
            <a:off x="623196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
        <p:nvSpPr>
          <p:cNvPr id="18" name="PlaceHolder 4"/>
          <p:cNvSpPr>
            <a:spLocks noGrp="1"/>
          </p:cNvSpPr>
          <p:nvPr>
            <p:ph/>
          </p:nvPr>
        </p:nvSpPr>
        <p:spPr>
          <a:xfrm>
            <a:off x="60948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19"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20" name="PlaceHolder 2"/>
          <p:cNvSpPr>
            <a:spLocks noGrp="1"/>
          </p:cNvSpPr>
          <p:nvPr>
            <p:ph/>
          </p:nvPr>
        </p:nvSpPr>
        <p:spPr>
          <a:xfrm>
            <a:off x="60948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
        <p:nvSpPr>
          <p:cNvPr id="21"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22" name="PlaceHolder 4"/>
          <p:cNvSpPr>
            <a:spLocks noGrp="1"/>
          </p:cNvSpPr>
          <p:nvPr>
            <p:ph/>
          </p:nvPr>
        </p:nvSpPr>
        <p:spPr>
          <a:xfrm>
            <a:off x="623196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23"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24"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25"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26" name="PlaceHolder 4"/>
          <p:cNvSpPr>
            <a:spLocks noGrp="1"/>
          </p:cNvSpPr>
          <p:nvPr>
            <p:ph/>
          </p:nvPr>
        </p:nvSpPr>
        <p:spPr>
          <a:xfrm>
            <a:off x="609480" y="3682080"/>
            <a:ext cx="1097244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Masters/_rels/slideMaster1.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image" Target="../media/image1.png"/><Relationship Id="rId3" Type="http://schemas.openxmlformats.org/officeDocument/2006/relationships/image" Target="../media/image2.png"/><Relationship Id="rId4" Type="http://schemas.openxmlformats.org/officeDocument/2006/relationships/slideLayout" Target="../slideLayouts/slideLayout1.xml"/><Relationship Id="rId5" Type="http://schemas.openxmlformats.org/officeDocument/2006/relationships/slideLayout" Target="../slideLayouts/slideLayout2.xml"/><Relationship Id="rId6" Type="http://schemas.openxmlformats.org/officeDocument/2006/relationships/slideLayout" Target="../slideLayouts/slideLayout3.xml"/><Relationship Id="rId7" Type="http://schemas.openxmlformats.org/officeDocument/2006/relationships/slideLayout" Target="../slideLayouts/slideLayout4.xml"/><Relationship Id="rId8" Type="http://schemas.openxmlformats.org/officeDocument/2006/relationships/slideLayout" Target="../slideLayouts/slideLayout5.xml"/><Relationship Id="rId9" Type="http://schemas.openxmlformats.org/officeDocument/2006/relationships/slideLayout" Target="../slideLayouts/slideLayout6.xml"/><Relationship Id="rId10" Type="http://schemas.openxmlformats.org/officeDocument/2006/relationships/slideLayout" Target="../slideLayouts/slideLayout7.xml"/><Relationship Id="rId11" Type="http://schemas.openxmlformats.org/officeDocument/2006/relationships/slideLayout" Target="../slideLayouts/slideLayout8.xml"/><Relationship Id="rId12" Type="http://schemas.openxmlformats.org/officeDocument/2006/relationships/slideLayout" Target="../slideLayouts/slideLayout9.xml"/><Relationship Id="rId13" Type="http://schemas.openxmlformats.org/officeDocument/2006/relationships/slideLayout" Target="../slideLayouts/slideLayout10.xml"/><Relationship Id="rId14" Type="http://schemas.openxmlformats.org/officeDocument/2006/relationships/slideLayout" Target="../slideLayouts/slideLayout11.xml"/><Relationship Id="rId15" Type="http://schemas.openxmlformats.org/officeDocument/2006/relationships/slideLayout" Target="../slideLayouts/slideLayout12.xml"/>
</Relationships>
</file>

<file path=ppt/slideMasters/_rels/slideMaster2.xml.rels><?xml version="1.0" encoding="UTF-8"?>
<Relationships xmlns="http://schemas.openxmlformats.org/package/2006/relationships"><Relationship Id="rId1" Type="http://schemas.openxmlformats.org/officeDocument/2006/relationships/theme" Target="../theme/theme2.xml"/><Relationship Id="rId2" Type="http://schemas.openxmlformats.org/officeDocument/2006/relationships/image" Target="../media/image3.png"/><Relationship Id="rId3" Type="http://schemas.openxmlformats.org/officeDocument/2006/relationships/image" Target="../media/image4.png"/><Relationship Id="rId4" Type="http://schemas.openxmlformats.org/officeDocument/2006/relationships/slideLayout" Target="../slideLayouts/slideLayout13.xml"/><Relationship Id="rId5" Type="http://schemas.openxmlformats.org/officeDocument/2006/relationships/slideLayout" Target="../slideLayouts/slideLayout14.xml"/><Relationship Id="rId6" Type="http://schemas.openxmlformats.org/officeDocument/2006/relationships/slideLayout" Target="../slideLayouts/slideLayout15.xml"/><Relationship Id="rId7" Type="http://schemas.openxmlformats.org/officeDocument/2006/relationships/slideLayout" Target="../slideLayouts/slideLayout16.xml"/><Relationship Id="rId8" Type="http://schemas.openxmlformats.org/officeDocument/2006/relationships/slideLayout" Target="../slideLayouts/slideLayout17.xml"/><Relationship Id="rId9" Type="http://schemas.openxmlformats.org/officeDocument/2006/relationships/slideLayout" Target="../slideLayouts/slideLayout18.xml"/><Relationship Id="rId10" Type="http://schemas.openxmlformats.org/officeDocument/2006/relationships/slideLayout" Target="../slideLayouts/slideLayout19.xml"/><Relationship Id="rId11" Type="http://schemas.openxmlformats.org/officeDocument/2006/relationships/slideLayout" Target="../slideLayouts/slideLayout20.xml"/><Relationship Id="rId12" Type="http://schemas.openxmlformats.org/officeDocument/2006/relationships/slideLayout" Target="../slideLayouts/slideLayout21.xml"/><Relationship Id="rId13" Type="http://schemas.openxmlformats.org/officeDocument/2006/relationships/slideLayout" Target="../slideLayouts/slideLayout22.xml"/><Relationship Id="rId14" Type="http://schemas.openxmlformats.org/officeDocument/2006/relationships/slideLayout" Target="../slideLayouts/slideLayout23.xml"/><Relationship Id="rId15" Type="http://schemas.openxmlformats.org/officeDocument/2006/relationships/slideLayout" Target="../slideLayouts/slideLayout24.xml"/>
</Relationships>
</file>

<file path=ppt/slideMasters/_rels/slideMaster3.xml.rels><?xml version="1.0" encoding="UTF-8"?>
<Relationships xmlns="http://schemas.openxmlformats.org/package/2006/relationships"><Relationship Id="rId1" Type="http://schemas.openxmlformats.org/officeDocument/2006/relationships/theme" Target="../theme/theme3.xml"/><Relationship Id="rId2" Type="http://schemas.openxmlformats.org/officeDocument/2006/relationships/image" Target="../media/image5.png"/><Relationship Id="rId3" Type="http://schemas.openxmlformats.org/officeDocument/2006/relationships/slideLayout" Target="../slideLayouts/slideLayout25.xml"/><Relationship Id="rId4" Type="http://schemas.openxmlformats.org/officeDocument/2006/relationships/slideLayout" Target="../slideLayouts/slideLayout26.xml"/><Relationship Id="rId5" Type="http://schemas.openxmlformats.org/officeDocument/2006/relationships/slideLayout" Target="../slideLayouts/slideLayout27.xml"/><Relationship Id="rId6" Type="http://schemas.openxmlformats.org/officeDocument/2006/relationships/slideLayout" Target="../slideLayouts/slideLayout28.xml"/><Relationship Id="rId7" Type="http://schemas.openxmlformats.org/officeDocument/2006/relationships/slideLayout" Target="../slideLayouts/slideLayout29.xml"/><Relationship Id="rId8" Type="http://schemas.openxmlformats.org/officeDocument/2006/relationships/slideLayout" Target="../slideLayouts/slideLayout30.xml"/><Relationship Id="rId9" Type="http://schemas.openxmlformats.org/officeDocument/2006/relationships/slideLayout" Target="../slideLayouts/slideLayout31.xml"/><Relationship Id="rId10" Type="http://schemas.openxmlformats.org/officeDocument/2006/relationships/slideLayout" Target="../slideLayouts/slideLayout32.xml"/><Relationship Id="rId11" Type="http://schemas.openxmlformats.org/officeDocument/2006/relationships/slideLayout" Target="../slideLayouts/slideLayout33.xml"/><Relationship Id="rId12" Type="http://schemas.openxmlformats.org/officeDocument/2006/relationships/slideLayout" Target="../slideLayouts/slideLayout34.xml"/><Relationship Id="rId13" Type="http://schemas.openxmlformats.org/officeDocument/2006/relationships/slideLayout" Target="../slideLayouts/slideLayout35.xml"/><Relationship Id="rId14" Type="http://schemas.openxmlformats.org/officeDocument/2006/relationships/slideLayout" Target="../slideLayouts/slideLayout36.xml"/>
</Relationships>
</file>

<file path=ppt/slideMasters/slideMaster1.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blipFill rotWithShape="0">
          <a:blip r:embed="rId2"/>
          <a:stretch/>
        </a:blipFill>
      </p:bgPr>
    </p:bg>
    <p:spTree>
      <p:nvGrpSpPr>
        <p:cNvPr id="1" name=""/>
        <p:cNvGrpSpPr/>
        <p:nvPr/>
      </p:nvGrpSpPr>
      <p:grpSpPr>
        <a:xfrm>
          <a:off x="0" y="0"/>
          <a:ext cx="0" cy="0"/>
          <a:chOff x="0" y="0"/>
          <a:chExt cx="0" cy="0"/>
        </a:xfrm>
      </p:grpSpPr>
      <p:sp>
        <p:nvSpPr>
          <p:cNvPr id="0" name="Rectangle 6"/>
          <p:cNvSpPr/>
          <p:nvPr/>
        </p:nvSpPr>
        <p:spPr>
          <a:xfrm>
            <a:off x="0" y="0"/>
            <a:ext cx="12185640" cy="6851520"/>
          </a:xfrm>
          <a:prstGeom prst="rect">
            <a:avLst/>
          </a:prstGeom>
          <a:solidFill>
            <a:srgbClr val="ffffff"/>
          </a:solidFill>
          <a:ln w="25560">
            <a:noFill/>
          </a:ln>
        </p:spPr>
        <p:style>
          <a:lnRef idx="0"/>
          <a:fillRef idx="0"/>
          <a:effectRef idx="0"/>
          <a:fontRef idx="minor"/>
        </p:style>
      </p:sp>
      <p:pic>
        <p:nvPicPr>
          <p:cNvPr id="1" name="Picture 4" descr=""/>
          <p:cNvPicPr/>
          <p:nvPr/>
        </p:nvPicPr>
        <p:blipFill>
          <a:blip r:embed="rId3"/>
          <a:stretch/>
        </p:blipFill>
        <p:spPr>
          <a:xfrm>
            <a:off x="333000" y="1801080"/>
            <a:ext cx="2792520" cy="2792520"/>
          </a:xfrm>
          <a:prstGeom prst="rect">
            <a:avLst/>
          </a:prstGeom>
          <a:ln w="0">
            <a:noFill/>
          </a:ln>
        </p:spPr>
      </p:pic>
      <p:sp>
        <p:nvSpPr>
          <p:cNvPr id="2" name="Rectangle 5"/>
          <p:cNvSpPr/>
          <p:nvPr/>
        </p:nvSpPr>
        <p:spPr>
          <a:xfrm>
            <a:off x="3487320" y="1475280"/>
            <a:ext cx="8697960" cy="3855960"/>
          </a:xfrm>
          <a:prstGeom prst="rect">
            <a:avLst/>
          </a:prstGeom>
          <a:solidFill>
            <a:srgbClr val="9c0000"/>
          </a:solidFill>
          <a:ln w="25560">
            <a:noFill/>
          </a:ln>
        </p:spPr>
        <p:style>
          <a:lnRef idx="0"/>
          <a:fillRef idx="0"/>
          <a:effectRef idx="0"/>
          <a:fontRef idx="minor"/>
        </p:style>
      </p:sp>
      <p:sp>
        <p:nvSpPr>
          <p:cNvPr id="3" name="Rectangle 8"/>
          <p:cNvSpPr/>
          <p:nvPr/>
        </p:nvSpPr>
        <p:spPr>
          <a:xfrm>
            <a:off x="3487320" y="5337720"/>
            <a:ext cx="8697960" cy="377640"/>
          </a:xfrm>
          <a:prstGeom prst="rect">
            <a:avLst/>
          </a:prstGeom>
          <a:gradFill rotWithShape="0">
            <a:gsLst>
              <a:gs pos="0">
                <a:srgbClr val="c00000"/>
              </a:gs>
              <a:gs pos="100000">
                <a:srgbClr val="e9bf0e">
                  <a:alpha val="83137"/>
                </a:srgbClr>
              </a:gs>
            </a:gsLst>
            <a:lin ang="0"/>
          </a:gradFill>
          <a:ln w="25560">
            <a:noFill/>
          </a:ln>
        </p:spPr>
        <p:style>
          <a:lnRef idx="0"/>
          <a:fillRef idx="0"/>
          <a:effectRef idx="0"/>
          <a:fontRef idx="minor"/>
        </p:style>
      </p:sp>
      <p:sp>
        <p:nvSpPr>
          <p:cNvPr id="4" name="PlaceHolder 1"/>
          <p:cNvSpPr>
            <a:spLocks noGrp="1"/>
          </p:cNvSpPr>
          <p:nvPr>
            <p:ph type="title"/>
          </p:nvPr>
        </p:nvSpPr>
        <p:spPr>
          <a:xfrm>
            <a:off x="609480" y="273600"/>
            <a:ext cx="10972080" cy="1144440"/>
          </a:xfrm>
          <a:prstGeom prst="rect">
            <a:avLst/>
          </a:prstGeom>
          <a:noFill/>
          <a:ln w="0">
            <a:noFill/>
          </a:ln>
        </p:spPr>
        <p:txBody>
          <a:bodyPr lIns="0" rIns="0" tIns="0" bIns="0" anchor="ctr">
            <a:noAutofit/>
          </a:bodyPr>
          <a:p>
            <a:r>
              <a:rPr b="0" lang="en-PH" sz="1800" spc="-1" strike="noStrike">
                <a:latin typeface="Arial"/>
              </a:rPr>
              <a:t>Click to edit the title text format</a:t>
            </a:r>
            <a:endParaRPr b="0" lang="en-PH" sz="1800" spc="-1" strike="noStrike">
              <a:latin typeface="Arial"/>
            </a:endParaRPr>
          </a:p>
        </p:txBody>
      </p:sp>
      <p:sp>
        <p:nvSpPr>
          <p:cNvPr id="5" name="PlaceHolder 2"/>
          <p:cNvSpPr>
            <a:spLocks noGrp="1"/>
          </p:cNvSpPr>
          <p:nvPr>
            <p:ph type="body"/>
          </p:nvPr>
        </p:nvSpPr>
        <p:spPr>
          <a:xfrm>
            <a:off x="609480" y="1604520"/>
            <a:ext cx="10972080" cy="3976920"/>
          </a:xfrm>
          <a:prstGeom prst="rect">
            <a:avLst/>
          </a:prstGeom>
          <a:noFill/>
          <a:ln w="0">
            <a:noFill/>
          </a:ln>
        </p:spPr>
        <p:txBody>
          <a:bodyPr lIns="0" rIns="0" tIns="0" bIns="0" anchor="t">
            <a:normAutofit/>
          </a:bodyPr>
          <a:p>
            <a:pPr marL="432000" indent="-324000">
              <a:spcBef>
                <a:spcPts val="1417"/>
              </a:spcBef>
              <a:buClr>
                <a:srgbClr val="000000"/>
              </a:buClr>
              <a:buSzPct val="45000"/>
              <a:buFont typeface="Wingdings" charset="2"/>
              <a:buChar char=""/>
            </a:pPr>
            <a:r>
              <a:rPr b="0" lang="en-PH" sz="1800" spc="-1" strike="noStrike">
                <a:latin typeface="Arial"/>
              </a:rPr>
              <a:t>Click to edit the outline text format</a:t>
            </a:r>
            <a:endParaRPr b="0" lang="en-PH" sz="1800" spc="-1" strike="noStrike">
              <a:latin typeface="Arial"/>
            </a:endParaRPr>
          </a:p>
          <a:p>
            <a:pPr lvl="1" marL="864000" indent="-324000">
              <a:spcBef>
                <a:spcPts val="1134"/>
              </a:spcBef>
              <a:buClr>
                <a:srgbClr val="000000"/>
              </a:buClr>
              <a:buSzPct val="75000"/>
              <a:buFont typeface="Symbol" charset="2"/>
              <a:buChar char=""/>
            </a:pPr>
            <a:r>
              <a:rPr b="0" lang="en-PH" sz="1800" spc="-1" strike="noStrike">
                <a:latin typeface="Arial"/>
              </a:rPr>
              <a:t>Second Outline Level</a:t>
            </a:r>
            <a:endParaRPr b="0" lang="en-PH" sz="1800" spc="-1" strike="noStrike">
              <a:latin typeface="Arial"/>
            </a:endParaRPr>
          </a:p>
          <a:p>
            <a:pPr lvl="2" marL="1296000" indent="-288000">
              <a:spcBef>
                <a:spcPts val="850"/>
              </a:spcBef>
              <a:buClr>
                <a:srgbClr val="000000"/>
              </a:buClr>
              <a:buSzPct val="45000"/>
              <a:buFont typeface="Wingdings" charset="2"/>
              <a:buChar char=""/>
            </a:pPr>
            <a:r>
              <a:rPr b="0" lang="en-PH" sz="1800" spc="-1" strike="noStrike">
                <a:latin typeface="Arial"/>
              </a:rPr>
              <a:t>Third Outline Level</a:t>
            </a:r>
            <a:endParaRPr b="0" lang="en-PH" sz="1800" spc="-1" strike="noStrike">
              <a:latin typeface="Arial"/>
            </a:endParaRPr>
          </a:p>
          <a:p>
            <a:pPr lvl="3" marL="1728000" indent="-216000">
              <a:spcBef>
                <a:spcPts val="567"/>
              </a:spcBef>
              <a:buClr>
                <a:srgbClr val="000000"/>
              </a:buClr>
              <a:buSzPct val="75000"/>
              <a:buFont typeface="Symbol" charset="2"/>
              <a:buChar char=""/>
            </a:pPr>
            <a:r>
              <a:rPr b="0" lang="en-PH" sz="1800" spc="-1" strike="noStrike">
                <a:latin typeface="Arial"/>
              </a:rPr>
              <a:t>Fourth Outline Level</a:t>
            </a:r>
            <a:endParaRPr b="0" lang="en-PH" sz="1800" spc="-1" strike="noStrike">
              <a:latin typeface="Arial"/>
            </a:endParaRPr>
          </a:p>
          <a:p>
            <a:pPr lvl="4" marL="2160000" indent="-216000">
              <a:spcBef>
                <a:spcPts val="283"/>
              </a:spcBef>
              <a:buClr>
                <a:srgbClr val="000000"/>
              </a:buClr>
              <a:buSzPct val="45000"/>
              <a:buFont typeface="Wingdings" charset="2"/>
              <a:buChar char=""/>
            </a:pPr>
            <a:r>
              <a:rPr b="0" lang="en-PH" sz="1800" spc="-1" strike="noStrike">
                <a:latin typeface="Arial"/>
              </a:rPr>
              <a:t>Fifth Outline Level</a:t>
            </a:r>
            <a:endParaRPr b="0" lang="en-PH" sz="1800" spc="-1" strike="noStrike">
              <a:latin typeface="Arial"/>
            </a:endParaRPr>
          </a:p>
          <a:p>
            <a:pPr lvl="5" marL="2592000" indent="-216000">
              <a:spcBef>
                <a:spcPts val="283"/>
              </a:spcBef>
              <a:buClr>
                <a:srgbClr val="000000"/>
              </a:buClr>
              <a:buSzPct val="45000"/>
              <a:buFont typeface="Wingdings" charset="2"/>
              <a:buChar char=""/>
            </a:pPr>
            <a:r>
              <a:rPr b="0" lang="en-PH" sz="1800" spc="-1" strike="noStrike">
                <a:latin typeface="Arial"/>
              </a:rPr>
              <a:t>Sixth Outline Level</a:t>
            </a:r>
            <a:endParaRPr b="0" lang="en-PH" sz="1800" spc="-1" strike="noStrike">
              <a:latin typeface="Arial"/>
            </a:endParaRPr>
          </a:p>
          <a:p>
            <a:pPr lvl="6" marL="3024000" indent="-216000">
              <a:spcBef>
                <a:spcPts val="283"/>
              </a:spcBef>
              <a:buClr>
                <a:srgbClr val="000000"/>
              </a:buClr>
              <a:buSzPct val="45000"/>
              <a:buFont typeface="Wingdings" charset="2"/>
              <a:buChar char=""/>
            </a:pPr>
            <a:r>
              <a:rPr b="0" lang="en-PH" sz="1800" spc="-1" strike="noStrike">
                <a:latin typeface="Arial"/>
              </a:rPr>
              <a:t>Seventh Outline Level</a:t>
            </a:r>
            <a:endParaRPr b="0" lang="en-PH" sz="1800" spc="-1" strike="noStrike">
              <a:latin typeface="Arial"/>
            </a:endParaRPr>
          </a:p>
        </p:txBody>
      </p:sp>
    </p:spTree>
  </p:cSld>
  <p:clrMap bg1="lt1" bg2="lt2" tx1="dk1" tx2="dk2" accent1="accent1" accent2="accent2" accent3="accent3" accent4="accent4" accent5="accent5" accent6="accent6" hlink="hlink" folHlink="folHlink"/>
  <p:sldLayoutIdLst>
    <p:sldLayoutId id="2147483649" r:id="rId4"/>
    <p:sldLayoutId id="2147483650" r:id="rId5"/>
    <p:sldLayoutId id="2147483651" r:id="rId6"/>
    <p:sldLayoutId id="2147483652" r:id="rId7"/>
    <p:sldLayoutId id="2147483653" r:id="rId8"/>
    <p:sldLayoutId id="2147483654" r:id="rId9"/>
    <p:sldLayoutId id="2147483655" r:id="rId10"/>
    <p:sldLayoutId id="2147483656" r:id="rId11"/>
    <p:sldLayoutId id="2147483657" r:id="rId12"/>
    <p:sldLayoutId id="2147483658" r:id="rId13"/>
    <p:sldLayoutId id="2147483659" r:id="rId14"/>
    <p:sldLayoutId id="2147483660" r:id="rId15"/>
  </p:sldLayoutIdLst>
</p:sldMaster>
</file>

<file path=ppt/slideMasters/slideMaster2.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pic>
        <p:nvPicPr>
          <p:cNvPr id="42" name="Picture 18" descr=""/>
          <p:cNvPicPr/>
          <p:nvPr/>
        </p:nvPicPr>
        <p:blipFill>
          <a:blip r:embed="rId2"/>
          <a:stretch/>
        </p:blipFill>
        <p:spPr>
          <a:xfrm>
            <a:off x="0" y="6242760"/>
            <a:ext cx="12185640" cy="628560"/>
          </a:xfrm>
          <a:prstGeom prst="rect">
            <a:avLst/>
          </a:prstGeom>
          <a:ln w="0">
            <a:noFill/>
          </a:ln>
        </p:spPr>
      </p:pic>
      <p:sp>
        <p:nvSpPr>
          <p:cNvPr id="43" name="Rectangle 7"/>
          <p:cNvSpPr/>
          <p:nvPr/>
        </p:nvSpPr>
        <p:spPr>
          <a:xfrm>
            <a:off x="10868760" y="0"/>
            <a:ext cx="964080" cy="964080"/>
          </a:xfrm>
          <a:prstGeom prst="rect">
            <a:avLst/>
          </a:prstGeom>
          <a:solidFill>
            <a:srgbClr val="9c0000"/>
          </a:solidFill>
          <a:ln w="25560">
            <a:noFill/>
          </a:ln>
        </p:spPr>
        <p:style>
          <a:lnRef idx="0"/>
          <a:fillRef idx="0"/>
          <a:effectRef idx="0"/>
          <a:fontRef idx="minor"/>
        </p:style>
      </p:sp>
      <p:pic>
        <p:nvPicPr>
          <p:cNvPr id="44" name="Picture 10" descr=""/>
          <p:cNvPicPr/>
          <p:nvPr/>
        </p:nvPicPr>
        <p:blipFill>
          <a:blip r:embed="rId3"/>
          <a:stretch/>
        </p:blipFill>
        <p:spPr>
          <a:xfrm>
            <a:off x="10857240" y="-64440"/>
            <a:ext cx="1028160" cy="1028160"/>
          </a:xfrm>
          <a:prstGeom prst="rect">
            <a:avLst/>
          </a:prstGeom>
          <a:ln w="0">
            <a:noFill/>
          </a:ln>
        </p:spPr>
      </p:pic>
      <p:sp>
        <p:nvSpPr>
          <p:cNvPr id="45" name="TextBox 9"/>
          <p:cNvSpPr/>
          <p:nvPr/>
        </p:nvSpPr>
        <p:spPr>
          <a:xfrm>
            <a:off x="185400" y="6362280"/>
            <a:ext cx="4685400" cy="363960"/>
          </a:xfrm>
          <a:prstGeom prst="rect">
            <a:avLst/>
          </a:prstGeom>
          <a:noFill/>
          <a:ln w="0">
            <a:noFill/>
          </a:ln>
        </p:spPr>
        <p:style>
          <a:lnRef idx="0"/>
          <a:fillRef idx="0"/>
          <a:effectRef idx="0"/>
          <a:fontRef idx="minor"/>
        </p:style>
        <p:txBody>
          <a:bodyPr lIns="90000" rIns="90000" tIns="45000" bIns="45000" anchor="t">
            <a:spAutoFit/>
          </a:bodyPr>
          <a:p>
            <a:pPr>
              <a:lnSpc>
                <a:spcPct val="100000"/>
              </a:lnSpc>
              <a:buNone/>
              <a:tabLst>
                <a:tab algn="l" pos="408240"/>
              </a:tabLst>
            </a:pPr>
            <a:r>
              <a:rPr b="0" lang="en-PH" sz="1800" spc="-1" strike="noStrike">
                <a:solidFill>
                  <a:srgbClr val="ffffff"/>
                </a:solidFill>
                <a:latin typeface="Montserrat Medium"/>
                <a:ea typeface="DejaVu Sans"/>
              </a:rPr>
              <a:t>Rex Curriculum Resource </a:t>
            </a:r>
            <a:endParaRPr b="0" lang="en-PH" sz="1800" spc="-1" strike="noStrike">
              <a:latin typeface="Arial"/>
            </a:endParaRPr>
          </a:p>
        </p:txBody>
      </p:sp>
      <p:sp>
        <p:nvSpPr>
          <p:cNvPr id="46" name="TextBox 11"/>
          <p:cNvSpPr/>
          <p:nvPr/>
        </p:nvSpPr>
        <p:spPr>
          <a:xfrm>
            <a:off x="9452520" y="6352200"/>
            <a:ext cx="2616840" cy="363960"/>
          </a:xfrm>
          <a:prstGeom prst="rect">
            <a:avLst/>
          </a:prstGeom>
          <a:noFill/>
          <a:ln w="0">
            <a:noFill/>
          </a:ln>
        </p:spPr>
        <p:style>
          <a:lnRef idx="0"/>
          <a:fillRef idx="0"/>
          <a:effectRef idx="0"/>
          <a:fontRef idx="minor"/>
        </p:style>
        <p:txBody>
          <a:bodyPr lIns="90000" rIns="90000" tIns="45000" bIns="45000" anchor="t">
            <a:spAutoFit/>
          </a:bodyPr>
          <a:p>
            <a:pPr>
              <a:lnSpc>
                <a:spcPct val="100000"/>
              </a:lnSpc>
              <a:buNone/>
              <a:tabLst>
                <a:tab algn="l" pos="408240"/>
              </a:tabLst>
            </a:pPr>
            <a:r>
              <a:rPr b="0" lang="en-PH" sz="1800" spc="-1" strike="noStrike">
                <a:solidFill>
                  <a:srgbClr val="ffffff"/>
                </a:solidFill>
                <a:latin typeface="Montserrat Medium"/>
                <a:ea typeface="DejaVu Sans"/>
              </a:rPr>
              <a:t>WWW.REX.COM.PH</a:t>
            </a:r>
            <a:endParaRPr b="0" lang="en-PH" sz="1800" spc="-1" strike="noStrike">
              <a:latin typeface="Arial"/>
            </a:endParaRPr>
          </a:p>
        </p:txBody>
      </p:sp>
      <p:sp>
        <p:nvSpPr>
          <p:cNvPr id="47"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r>
              <a:rPr b="0" lang="en-PH" sz="4400" spc="-1" strike="noStrike">
                <a:latin typeface="Arial"/>
              </a:rPr>
              <a:t>Click to edit the title text format</a:t>
            </a:r>
            <a:endParaRPr b="0" lang="en-PH" sz="4400" spc="-1" strike="noStrike">
              <a:latin typeface="Arial"/>
            </a:endParaRPr>
          </a:p>
        </p:txBody>
      </p:sp>
      <p:sp>
        <p:nvSpPr>
          <p:cNvPr id="48" name="PlaceHolder 2"/>
          <p:cNvSpPr>
            <a:spLocks noGrp="1"/>
          </p:cNvSpPr>
          <p:nvPr>
            <p:ph type="body"/>
          </p:nvPr>
        </p:nvSpPr>
        <p:spPr>
          <a:xfrm>
            <a:off x="609480" y="1604520"/>
            <a:ext cx="10972440" cy="3977280"/>
          </a:xfrm>
          <a:prstGeom prst="rect">
            <a:avLst/>
          </a:prstGeom>
          <a:noFill/>
          <a:ln w="0">
            <a:noFill/>
          </a:ln>
        </p:spPr>
        <p:txBody>
          <a:bodyPr lIns="0" rIns="0" tIns="0" bIns="0" anchor="t">
            <a:normAutofit/>
          </a:bodyPr>
          <a:p>
            <a:pPr marL="432000" indent="-324000">
              <a:spcBef>
                <a:spcPts val="1417"/>
              </a:spcBef>
              <a:buClr>
                <a:srgbClr val="000000"/>
              </a:buClr>
              <a:buSzPct val="45000"/>
              <a:buFont typeface="Wingdings" charset="2"/>
              <a:buChar char=""/>
            </a:pPr>
            <a:r>
              <a:rPr b="0" lang="en-PH" sz="3200" spc="-1" strike="noStrike">
                <a:latin typeface="Arial"/>
              </a:rPr>
              <a:t>Click to edit the outline text format</a:t>
            </a:r>
            <a:endParaRPr b="0" lang="en-PH" sz="3200" spc="-1" strike="noStrike">
              <a:latin typeface="Arial"/>
            </a:endParaRPr>
          </a:p>
          <a:p>
            <a:pPr lvl="1" marL="864000" indent="-324000">
              <a:spcBef>
                <a:spcPts val="1134"/>
              </a:spcBef>
              <a:buClr>
                <a:srgbClr val="000000"/>
              </a:buClr>
              <a:buSzPct val="75000"/>
              <a:buFont typeface="Symbol" charset="2"/>
              <a:buChar char=""/>
            </a:pPr>
            <a:r>
              <a:rPr b="0" lang="en-PH" sz="2800" spc="-1" strike="noStrike">
                <a:latin typeface="Arial"/>
              </a:rPr>
              <a:t>Second Outline Level</a:t>
            </a:r>
            <a:endParaRPr b="0" lang="en-PH" sz="2800" spc="-1" strike="noStrike">
              <a:latin typeface="Arial"/>
            </a:endParaRPr>
          </a:p>
          <a:p>
            <a:pPr lvl="2" marL="1296000" indent="-288000">
              <a:spcBef>
                <a:spcPts val="850"/>
              </a:spcBef>
              <a:buClr>
                <a:srgbClr val="000000"/>
              </a:buClr>
              <a:buSzPct val="45000"/>
              <a:buFont typeface="Wingdings" charset="2"/>
              <a:buChar char=""/>
            </a:pPr>
            <a:r>
              <a:rPr b="0" lang="en-PH" sz="2400" spc="-1" strike="noStrike">
                <a:latin typeface="Arial"/>
              </a:rPr>
              <a:t>Third Outline Level</a:t>
            </a:r>
            <a:endParaRPr b="0" lang="en-PH" sz="2400" spc="-1" strike="noStrike">
              <a:latin typeface="Arial"/>
            </a:endParaRPr>
          </a:p>
          <a:p>
            <a:pPr lvl="3" marL="1728000" indent="-216000">
              <a:spcBef>
                <a:spcPts val="567"/>
              </a:spcBef>
              <a:buClr>
                <a:srgbClr val="000000"/>
              </a:buClr>
              <a:buSzPct val="75000"/>
              <a:buFont typeface="Symbol" charset="2"/>
              <a:buChar char=""/>
            </a:pPr>
            <a:r>
              <a:rPr b="0" lang="en-PH" sz="2000" spc="-1" strike="noStrike">
                <a:latin typeface="Arial"/>
              </a:rPr>
              <a:t>Fourth Outline Level</a:t>
            </a:r>
            <a:endParaRPr b="0" lang="en-PH" sz="2000" spc="-1" strike="noStrike">
              <a:latin typeface="Arial"/>
            </a:endParaRPr>
          </a:p>
          <a:p>
            <a:pPr lvl="4" marL="2160000" indent="-216000">
              <a:spcBef>
                <a:spcPts val="283"/>
              </a:spcBef>
              <a:buClr>
                <a:srgbClr val="000000"/>
              </a:buClr>
              <a:buSzPct val="45000"/>
              <a:buFont typeface="Wingdings" charset="2"/>
              <a:buChar char=""/>
            </a:pPr>
            <a:r>
              <a:rPr b="0" lang="en-PH" sz="2000" spc="-1" strike="noStrike">
                <a:latin typeface="Arial"/>
              </a:rPr>
              <a:t>Fifth Outline Level</a:t>
            </a:r>
            <a:endParaRPr b="0" lang="en-PH" sz="2000" spc="-1" strike="noStrike">
              <a:latin typeface="Arial"/>
            </a:endParaRPr>
          </a:p>
          <a:p>
            <a:pPr lvl="5" marL="2592000" indent="-216000">
              <a:spcBef>
                <a:spcPts val="283"/>
              </a:spcBef>
              <a:buClr>
                <a:srgbClr val="000000"/>
              </a:buClr>
              <a:buSzPct val="45000"/>
              <a:buFont typeface="Wingdings" charset="2"/>
              <a:buChar char=""/>
            </a:pPr>
            <a:r>
              <a:rPr b="0" lang="en-PH" sz="2000" spc="-1" strike="noStrike">
                <a:latin typeface="Arial"/>
              </a:rPr>
              <a:t>Sixth Outline Level</a:t>
            </a:r>
            <a:endParaRPr b="0" lang="en-PH" sz="2000" spc="-1" strike="noStrike">
              <a:latin typeface="Arial"/>
            </a:endParaRPr>
          </a:p>
          <a:p>
            <a:pPr lvl="6" marL="3024000" indent="-216000">
              <a:spcBef>
                <a:spcPts val="283"/>
              </a:spcBef>
              <a:buClr>
                <a:srgbClr val="000000"/>
              </a:buClr>
              <a:buSzPct val="45000"/>
              <a:buFont typeface="Wingdings" charset="2"/>
              <a:buChar char=""/>
            </a:pPr>
            <a:r>
              <a:rPr b="0" lang="en-PH" sz="2000" spc="-1" strike="noStrike">
                <a:latin typeface="Arial"/>
              </a:rPr>
              <a:t>Seventh Outline Level</a:t>
            </a:r>
            <a:endParaRPr b="0" lang="en-PH" sz="2000" spc="-1" strike="noStrike">
              <a:latin typeface="Arial"/>
            </a:endParaRPr>
          </a:p>
        </p:txBody>
      </p:sp>
    </p:spTree>
  </p:cSld>
  <p:clrMap bg1="lt1" bg2="lt2" tx1="dk1" tx2="dk2" accent1="accent1" accent2="accent2" accent3="accent3" accent4="accent4" accent5="accent5" accent6="accent6" hlink="hlink" folHlink="folHlink"/>
  <p:sldLayoutIdLst>
    <p:sldLayoutId id="2147483662" r:id="rId4"/>
    <p:sldLayoutId id="2147483663" r:id="rId5"/>
    <p:sldLayoutId id="2147483664" r:id="rId6"/>
    <p:sldLayoutId id="2147483665" r:id="rId7"/>
    <p:sldLayoutId id="2147483666" r:id="rId8"/>
    <p:sldLayoutId id="2147483667" r:id="rId9"/>
    <p:sldLayoutId id="2147483668" r:id="rId10"/>
    <p:sldLayoutId id="2147483669" r:id="rId11"/>
    <p:sldLayoutId id="2147483670" r:id="rId12"/>
    <p:sldLayoutId id="2147483671" r:id="rId13"/>
    <p:sldLayoutId id="2147483672" r:id="rId14"/>
    <p:sldLayoutId id="2147483673" r:id="rId15"/>
  </p:sldLayoutIdLst>
</p:sldMaster>
</file>

<file path=ppt/slideMasters/slideMaster3.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pic>
        <p:nvPicPr>
          <p:cNvPr id="85" name="New REX Education Mission Logo V.png" descr="New REX Education Mission Logo V.png"/>
          <p:cNvPicPr/>
          <p:nvPr/>
        </p:nvPicPr>
        <p:blipFill>
          <a:blip r:embed="rId2"/>
          <a:stretch/>
        </p:blipFill>
        <p:spPr>
          <a:xfrm>
            <a:off x="2755800" y="1508760"/>
            <a:ext cx="6609960" cy="3378240"/>
          </a:xfrm>
          <a:prstGeom prst="rect">
            <a:avLst/>
          </a:prstGeom>
          <a:ln w="12600">
            <a:noFill/>
          </a:ln>
        </p:spPr>
      </p:pic>
      <p:sp>
        <p:nvSpPr>
          <p:cNvPr id="86"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r>
              <a:rPr b="0" lang="en-PH" sz="4400" spc="-1" strike="noStrike">
                <a:latin typeface="Arial"/>
              </a:rPr>
              <a:t>Click to edit the title text format</a:t>
            </a:r>
            <a:endParaRPr b="0" lang="en-PH" sz="4400" spc="-1" strike="noStrike">
              <a:latin typeface="Arial"/>
            </a:endParaRPr>
          </a:p>
        </p:txBody>
      </p:sp>
      <p:sp>
        <p:nvSpPr>
          <p:cNvPr id="87" name="PlaceHolder 2"/>
          <p:cNvSpPr>
            <a:spLocks noGrp="1"/>
          </p:cNvSpPr>
          <p:nvPr>
            <p:ph type="body"/>
          </p:nvPr>
        </p:nvSpPr>
        <p:spPr>
          <a:xfrm>
            <a:off x="609480" y="1604520"/>
            <a:ext cx="10972440" cy="3977280"/>
          </a:xfrm>
          <a:prstGeom prst="rect">
            <a:avLst/>
          </a:prstGeom>
          <a:noFill/>
          <a:ln w="0">
            <a:noFill/>
          </a:ln>
        </p:spPr>
        <p:txBody>
          <a:bodyPr lIns="0" rIns="0" tIns="0" bIns="0" anchor="t">
            <a:normAutofit/>
          </a:bodyPr>
          <a:p>
            <a:pPr marL="432000" indent="-324000">
              <a:spcBef>
                <a:spcPts val="1417"/>
              </a:spcBef>
              <a:buClr>
                <a:srgbClr val="000000"/>
              </a:buClr>
              <a:buSzPct val="45000"/>
              <a:buFont typeface="Wingdings" charset="2"/>
              <a:buChar char=""/>
            </a:pPr>
            <a:r>
              <a:rPr b="0" lang="en-PH" sz="3200" spc="-1" strike="noStrike">
                <a:latin typeface="Arial"/>
              </a:rPr>
              <a:t>Click to edit the outline text format</a:t>
            </a:r>
            <a:endParaRPr b="0" lang="en-PH" sz="3200" spc="-1" strike="noStrike">
              <a:latin typeface="Arial"/>
            </a:endParaRPr>
          </a:p>
          <a:p>
            <a:pPr lvl="1" marL="864000" indent="-324000">
              <a:spcBef>
                <a:spcPts val="1134"/>
              </a:spcBef>
              <a:buClr>
                <a:srgbClr val="000000"/>
              </a:buClr>
              <a:buSzPct val="75000"/>
              <a:buFont typeface="Symbol" charset="2"/>
              <a:buChar char=""/>
            </a:pPr>
            <a:r>
              <a:rPr b="0" lang="en-PH" sz="2800" spc="-1" strike="noStrike">
                <a:latin typeface="Arial"/>
              </a:rPr>
              <a:t>Second Outline Level</a:t>
            </a:r>
            <a:endParaRPr b="0" lang="en-PH" sz="2800" spc="-1" strike="noStrike">
              <a:latin typeface="Arial"/>
            </a:endParaRPr>
          </a:p>
          <a:p>
            <a:pPr lvl="2" marL="1296000" indent="-288000">
              <a:spcBef>
                <a:spcPts val="850"/>
              </a:spcBef>
              <a:buClr>
                <a:srgbClr val="000000"/>
              </a:buClr>
              <a:buSzPct val="45000"/>
              <a:buFont typeface="Wingdings" charset="2"/>
              <a:buChar char=""/>
            </a:pPr>
            <a:r>
              <a:rPr b="0" lang="en-PH" sz="2400" spc="-1" strike="noStrike">
                <a:latin typeface="Arial"/>
              </a:rPr>
              <a:t>Third Outline Level</a:t>
            </a:r>
            <a:endParaRPr b="0" lang="en-PH" sz="2400" spc="-1" strike="noStrike">
              <a:latin typeface="Arial"/>
            </a:endParaRPr>
          </a:p>
          <a:p>
            <a:pPr lvl="3" marL="1728000" indent="-216000">
              <a:spcBef>
                <a:spcPts val="567"/>
              </a:spcBef>
              <a:buClr>
                <a:srgbClr val="000000"/>
              </a:buClr>
              <a:buSzPct val="75000"/>
              <a:buFont typeface="Symbol" charset="2"/>
              <a:buChar char=""/>
            </a:pPr>
            <a:r>
              <a:rPr b="0" lang="en-PH" sz="2000" spc="-1" strike="noStrike">
                <a:latin typeface="Arial"/>
              </a:rPr>
              <a:t>Fourth Outline Level</a:t>
            </a:r>
            <a:endParaRPr b="0" lang="en-PH" sz="2000" spc="-1" strike="noStrike">
              <a:latin typeface="Arial"/>
            </a:endParaRPr>
          </a:p>
          <a:p>
            <a:pPr lvl="4" marL="2160000" indent="-216000">
              <a:spcBef>
                <a:spcPts val="283"/>
              </a:spcBef>
              <a:buClr>
                <a:srgbClr val="000000"/>
              </a:buClr>
              <a:buSzPct val="45000"/>
              <a:buFont typeface="Wingdings" charset="2"/>
              <a:buChar char=""/>
            </a:pPr>
            <a:r>
              <a:rPr b="0" lang="en-PH" sz="2000" spc="-1" strike="noStrike">
                <a:latin typeface="Arial"/>
              </a:rPr>
              <a:t>Fifth Outline Level</a:t>
            </a:r>
            <a:endParaRPr b="0" lang="en-PH" sz="2000" spc="-1" strike="noStrike">
              <a:latin typeface="Arial"/>
            </a:endParaRPr>
          </a:p>
          <a:p>
            <a:pPr lvl="5" marL="2592000" indent="-216000">
              <a:spcBef>
                <a:spcPts val="283"/>
              </a:spcBef>
              <a:buClr>
                <a:srgbClr val="000000"/>
              </a:buClr>
              <a:buSzPct val="45000"/>
              <a:buFont typeface="Wingdings" charset="2"/>
              <a:buChar char=""/>
            </a:pPr>
            <a:r>
              <a:rPr b="0" lang="en-PH" sz="2000" spc="-1" strike="noStrike">
                <a:latin typeface="Arial"/>
              </a:rPr>
              <a:t>Sixth Outline Level</a:t>
            </a:r>
            <a:endParaRPr b="0" lang="en-PH" sz="2000" spc="-1" strike="noStrike">
              <a:latin typeface="Arial"/>
            </a:endParaRPr>
          </a:p>
          <a:p>
            <a:pPr lvl="6" marL="3024000" indent="-216000">
              <a:spcBef>
                <a:spcPts val="283"/>
              </a:spcBef>
              <a:buClr>
                <a:srgbClr val="000000"/>
              </a:buClr>
              <a:buSzPct val="45000"/>
              <a:buFont typeface="Wingdings" charset="2"/>
              <a:buChar char=""/>
            </a:pPr>
            <a:r>
              <a:rPr b="0" lang="en-PH" sz="2000" spc="-1" strike="noStrike">
                <a:latin typeface="Arial"/>
              </a:rPr>
              <a:t>Seventh Outline Level</a:t>
            </a:r>
            <a:endParaRPr b="0" lang="en-PH" sz="2000" spc="-1" strike="noStrike">
              <a:latin typeface="Arial"/>
            </a:endParaRPr>
          </a:p>
        </p:txBody>
      </p:sp>
    </p:spTree>
  </p:cSld>
  <p:clrMap bg1="lt1" bg2="lt2" tx1="dk1" tx2="dk2" accent1="accent1" accent2="accent2" accent3="accent3" accent4="accent4" accent5="accent5" accent6="accent6" hlink="hlink" folHlink="folHlink"/>
  <p:sldLayoutIdLst>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 id="2147483685" r:id="rId13"/>
    <p:sldLayoutId id="2147483686" r:id="rId14"/>
  </p:sldLayoutIdLst>
</p:sldMaster>
</file>

<file path=ppt/slides/_rels/slide1.xml.rels><?xml version="1.0" encoding="UTF-8"?>
<Relationships xmlns="http://schemas.openxmlformats.org/package/2006/relationships"><Relationship Id="rId1" Type="http://schemas.openxmlformats.org/officeDocument/2006/relationships/slideLayout" Target="../slideLayouts/slideLayout1.xml"/>
</Relationships>
</file>

<file path=ppt/slides/_rels/slide10.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11.xml.rels><?xml version="1.0" encoding="UTF-8"?>
<Relationships xmlns="http://schemas.openxmlformats.org/package/2006/relationships"><Relationship Id="rId1" Type="http://schemas.openxmlformats.org/officeDocument/2006/relationships/slideLayout" Target="../slideLayouts/slideLayout25.xml"/>
</Relationships>
</file>

<file path=ppt/slides/_rels/slide2.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3.xml.rels><?xml version="1.0" encoding="UTF-8"?>
<Relationships xmlns="http://schemas.openxmlformats.org/package/2006/relationships"><Relationship Id="rId1" Type="http://schemas.openxmlformats.org/officeDocument/2006/relationships/image" Target="../media/image6.png"/><Relationship Id="rId2" Type="http://schemas.openxmlformats.org/officeDocument/2006/relationships/slideLayout" Target="../slideLayouts/slideLayout13.xml"/>
</Relationships>
</file>

<file path=ppt/slides/_rels/slide4.xml.rels><?xml version="1.0" encoding="UTF-8"?>
<Relationships xmlns="http://schemas.openxmlformats.org/package/2006/relationships"><Relationship Id="rId1" Type="http://schemas.openxmlformats.org/officeDocument/2006/relationships/image" Target="../media/image7.png"/><Relationship Id="rId2" Type="http://schemas.openxmlformats.org/officeDocument/2006/relationships/image" Target="../media/image8.png"/><Relationship Id="rId3" Type="http://schemas.openxmlformats.org/officeDocument/2006/relationships/slideLayout" Target="../slideLayouts/slideLayout13.xml"/>
</Relationships>
</file>

<file path=ppt/slides/_rels/slide5.xml.rels><?xml version="1.0" encoding="UTF-8"?>
<Relationships xmlns="http://schemas.openxmlformats.org/package/2006/relationships"><Relationship Id="rId1" Type="http://schemas.openxmlformats.org/officeDocument/2006/relationships/image" Target="../media/image9.png"/><Relationship Id="rId2" Type="http://schemas.openxmlformats.org/officeDocument/2006/relationships/image" Target="../media/image10.png"/><Relationship Id="rId3" Type="http://schemas.openxmlformats.org/officeDocument/2006/relationships/slideLayout" Target="../slideLayouts/slideLayout13.xml"/>
</Relationships>
</file>

<file path=ppt/slides/_rels/slide6.xml.rels><?xml version="1.0" encoding="UTF-8"?>
<Relationships xmlns="http://schemas.openxmlformats.org/package/2006/relationships"><Relationship Id="rId1" Type="http://schemas.openxmlformats.org/officeDocument/2006/relationships/image" Target="../media/image11.png"/><Relationship Id="rId2" Type="http://schemas.openxmlformats.org/officeDocument/2006/relationships/image" Target="../media/image12.png"/><Relationship Id="rId3" Type="http://schemas.openxmlformats.org/officeDocument/2006/relationships/slideLayout" Target="../slideLayouts/slideLayout13.xml"/>
</Relationships>
</file>

<file path=ppt/slides/_rels/slide7.xml.rels><?xml version="1.0" encoding="UTF-8"?>
<Relationships xmlns="http://schemas.openxmlformats.org/package/2006/relationships"><Relationship Id="rId1" Type="http://schemas.openxmlformats.org/officeDocument/2006/relationships/image" Target="../media/image13.png"/><Relationship Id="rId2" Type="http://schemas.openxmlformats.org/officeDocument/2006/relationships/image" Target="../media/image14.png"/><Relationship Id="rId3" Type="http://schemas.openxmlformats.org/officeDocument/2006/relationships/slideLayout" Target="../slideLayouts/slideLayout13.xml"/>
</Relationships>
</file>

<file path=ppt/slides/_rels/slide8.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9.xml.rels><?xml version="1.0" encoding="UTF-8"?>
<Relationships xmlns="http://schemas.openxmlformats.org/package/2006/relationships"><Relationship Id="rId1" Type="http://schemas.openxmlformats.org/officeDocument/2006/relationships/image" Target="../media/image15.png"/><Relationship Id="rId2" Type="http://schemas.openxmlformats.org/officeDocument/2006/relationships/image" Target="../media/image16.png"/><Relationship Id="rId3" Type="http://schemas.openxmlformats.org/officeDocument/2006/relationships/slideLayout" Target="../slideLayouts/slideLayout13.xml"/>
</Relationships>
</file>

<file path=ppt/slides/slide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24" name="TextBox 8"/>
          <p:cNvSpPr/>
          <p:nvPr/>
        </p:nvSpPr>
        <p:spPr>
          <a:xfrm>
            <a:off x="4320000" y="2880000"/>
            <a:ext cx="7199640" cy="583560"/>
          </a:xfrm>
          <a:prstGeom prst="rect">
            <a:avLst/>
          </a:prstGeom>
          <a:noFill/>
          <a:ln w="0">
            <a:noFill/>
          </a:ln>
        </p:spPr>
        <p:style>
          <a:lnRef idx="0"/>
          <a:fillRef idx="0"/>
          <a:effectRef idx="0"/>
          <a:fontRef idx="minor"/>
        </p:style>
        <p:txBody>
          <a:bodyPr lIns="90000" rIns="90000" tIns="45000" bIns="45000" anchor="t">
            <a:spAutoFit/>
          </a:bodyPr>
          <a:p>
            <a:pPr algn="ctr">
              <a:lnSpc>
                <a:spcPct val="90000"/>
              </a:lnSpc>
              <a:buNone/>
              <a:tabLst>
                <a:tab algn="l" pos="408240"/>
              </a:tabLst>
            </a:pPr>
            <a:r>
              <a:rPr b="1" lang="en-US" sz="3600" spc="-1" strike="noStrike">
                <a:solidFill>
                  <a:srgbClr val="ffffff"/>
                </a:solidFill>
                <a:latin typeface="Montserrat Medium"/>
                <a:ea typeface="DejaVu Sans"/>
              </a:rPr>
              <a:t>Meiosis</a:t>
            </a:r>
            <a:endParaRPr b="0" lang="en-PH" sz="3600" spc="-1" strike="noStrike">
              <a:latin typeface="Arial"/>
            </a:endParaRPr>
          </a:p>
        </p:txBody>
      </p:sp>
    </p:spTree>
  </p:cSld>
  <mc:AlternateContent>
    <mc:Choice Requires="p14">
      <p:transition spd="slow" p14:dur="2000"/>
    </mc:Choice>
    <mc:Fallback>
      <p:transition spd="slow"/>
    </mc:Fallback>
  </mc:AlternateContent>
</p:sld>
</file>

<file path=ppt/slides/slide10.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63" name=""/>
          <p:cNvSpPr/>
          <p:nvPr/>
        </p:nvSpPr>
        <p:spPr>
          <a:xfrm>
            <a:off x="5016240" y="2160000"/>
            <a:ext cx="2159280" cy="3780000"/>
          </a:xfrm>
          <a:prstGeom prst="rect">
            <a:avLst/>
          </a:prstGeom>
          <a:noFill/>
          <a:ln w="0">
            <a:noFill/>
          </a:ln>
        </p:spPr>
        <p:style>
          <a:lnRef idx="0"/>
          <a:fillRef idx="0"/>
          <a:effectRef idx="0"/>
          <a:fontRef idx="minor"/>
        </p:style>
        <p:txBody>
          <a:bodyPr lIns="90000" rIns="90000" tIns="45000" bIns="45000" anchor="t">
            <a:noAutofit/>
          </a:bodyPr>
          <a:p>
            <a:pPr>
              <a:lnSpc>
                <a:spcPct val="150000"/>
              </a:lnSpc>
              <a:buNone/>
            </a:pPr>
            <a:r>
              <a:rPr b="0" lang="en-PH" sz="1800" spc="-1" strike="noStrike">
                <a:solidFill>
                  <a:srgbClr val="000000"/>
                </a:solidFill>
                <a:latin typeface="Lato"/>
                <a:ea typeface="DejaVu Sans"/>
              </a:rPr>
              <a:t>1</a:t>
            </a:r>
            <a:r>
              <a:rPr b="0" lang="en-PH" sz="2000" spc="-1" strike="noStrike">
                <a:solidFill>
                  <a:srgbClr val="000000"/>
                </a:solidFill>
                <a:latin typeface="Lato"/>
                <a:ea typeface="DejaVu Sans"/>
              </a:rPr>
              <a:t>. Prophase I</a:t>
            </a:r>
            <a:endParaRPr b="0" lang="en-PH" sz="2000" spc="-1" strike="noStrike">
              <a:latin typeface="Arial"/>
            </a:endParaRPr>
          </a:p>
          <a:p>
            <a:pPr>
              <a:lnSpc>
                <a:spcPct val="150000"/>
              </a:lnSpc>
              <a:buNone/>
            </a:pPr>
            <a:r>
              <a:rPr b="0" lang="en-PH" sz="2000" spc="-1" strike="noStrike">
                <a:solidFill>
                  <a:srgbClr val="000000"/>
                </a:solidFill>
                <a:latin typeface="Lato"/>
                <a:ea typeface="DejaVu Sans"/>
              </a:rPr>
              <a:t>2. Metaphase I</a:t>
            </a:r>
            <a:endParaRPr b="0" lang="en-PH" sz="2000" spc="-1" strike="noStrike">
              <a:latin typeface="Arial"/>
            </a:endParaRPr>
          </a:p>
          <a:p>
            <a:pPr>
              <a:lnSpc>
                <a:spcPct val="150000"/>
              </a:lnSpc>
              <a:buNone/>
            </a:pPr>
            <a:r>
              <a:rPr b="0" lang="en-PH" sz="2000" spc="-1" strike="noStrike">
                <a:solidFill>
                  <a:srgbClr val="000000"/>
                </a:solidFill>
                <a:latin typeface="Lato"/>
                <a:ea typeface="DejaVu Sans"/>
              </a:rPr>
              <a:t>3. Anaphase I</a:t>
            </a:r>
            <a:endParaRPr b="0" lang="en-PH" sz="2000" spc="-1" strike="noStrike">
              <a:latin typeface="Arial"/>
            </a:endParaRPr>
          </a:p>
          <a:p>
            <a:pPr>
              <a:lnSpc>
                <a:spcPct val="150000"/>
              </a:lnSpc>
              <a:buNone/>
            </a:pPr>
            <a:r>
              <a:rPr b="0" lang="en-PH" sz="2000" spc="-1" strike="noStrike">
                <a:solidFill>
                  <a:srgbClr val="000000"/>
                </a:solidFill>
                <a:latin typeface="Lato"/>
                <a:ea typeface="DejaVu Sans"/>
              </a:rPr>
              <a:t>4. Telophase I</a:t>
            </a:r>
            <a:endParaRPr b="0" lang="en-PH" sz="2000" spc="-1" strike="noStrike">
              <a:latin typeface="Arial"/>
            </a:endParaRPr>
          </a:p>
          <a:p>
            <a:pPr>
              <a:lnSpc>
                <a:spcPct val="150000"/>
              </a:lnSpc>
              <a:buNone/>
            </a:pPr>
            <a:r>
              <a:rPr b="0" lang="en-PH" sz="2000" spc="-1" strike="noStrike">
                <a:solidFill>
                  <a:srgbClr val="000000"/>
                </a:solidFill>
                <a:latin typeface="Lato"/>
                <a:ea typeface="DejaVu Sans"/>
              </a:rPr>
              <a:t>5. Prophase II</a:t>
            </a:r>
            <a:endParaRPr b="0" lang="en-PH" sz="2000" spc="-1" strike="noStrike">
              <a:latin typeface="Arial"/>
            </a:endParaRPr>
          </a:p>
          <a:p>
            <a:pPr>
              <a:lnSpc>
                <a:spcPct val="150000"/>
              </a:lnSpc>
              <a:buNone/>
            </a:pPr>
            <a:r>
              <a:rPr b="0" lang="en-PH" sz="2000" spc="-1" strike="noStrike">
                <a:solidFill>
                  <a:srgbClr val="000000"/>
                </a:solidFill>
                <a:latin typeface="Lato"/>
                <a:ea typeface="DejaVu Sans"/>
              </a:rPr>
              <a:t>6. Metaphase II</a:t>
            </a:r>
            <a:endParaRPr b="0" lang="en-PH" sz="2000" spc="-1" strike="noStrike">
              <a:latin typeface="Arial"/>
            </a:endParaRPr>
          </a:p>
          <a:p>
            <a:pPr>
              <a:lnSpc>
                <a:spcPct val="150000"/>
              </a:lnSpc>
              <a:buNone/>
            </a:pPr>
            <a:r>
              <a:rPr b="0" lang="en-PH" sz="2000" spc="-1" strike="noStrike">
                <a:solidFill>
                  <a:srgbClr val="000000"/>
                </a:solidFill>
                <a:latin typeface="Lato"/>
                <a:ea typeface="DejaVu Sans"/>
              </a:rPr>
              <a:t>7. Anaphase II</a:t>
            </a:r>
            <a:endParaRPr b="0" lang="en-PH" sz="2000" spc="-1" strike="noStrike">
              <a:latin typeface="Arial"/>
            </a:endParaRPr>
          </a:p>
          <a:p>
            <a:pPr>
              <a:lnSpc>
                <a:spcPct val="150000"/>
              </a:lnSpc>
              <a:buNone/>
            </a:pPr>
            <a:r>
              <a:rPr b="0" lang="en-PH" sz="2000" spc="-1" strike="noStrike">
                <a:solidFill>
                  <a:srgbClr val="000000"/>
                </a:solidFill>
                <a:latin typeface="Lato"/>
                <a:ea typeface="DejaVu Sans"/>
              </a:rPr>
              <a:t>8. Telophase II</a:t>
            </a:r>
            <a:endParaRPr b="0" lang="en-PH" sz="2000" spc="-1" strike="noStrike">
              <a:latin typeface="Arial"/>
            </a:endParaRPr>
          </a:p>
        </p:txBody>
      </p:sp>
      <p:sp>
        <p:nvSpPr>
          <p:cNvPr id="164" name=""/>
          <p:cNvSpPr/>
          <p:nvPr/>
        </p:nvSpPr>
        <p:spPr>
          <a:xfrm>
            <a:off x="5105880" y="1440000"/>
            <a:ext cx="1980000" cy="450000"/>
          </a:xfrm>
          <a:prstGeom prst="rect">
            <a:avLst/>
          </a:prstGeom>
          <a:noFill/>
          <a:ln w="38160">
            <a:solidFill>
              <a:srgbClr val="3465a4"/>
            </a:solidFill>
            <a:prstDash val="sysDash"/>
            <a:round/>
          </a:ln>
        </p:spPr>
        <p:style>
          <a:lnRef idx="0"/>
          <a:fillRef idx="0"/>
          <a:effectRef idx="0"/>
          <a:fontRef idx="minor"/>
        </p:style>
        <p:txBody>
          <a:bodyPr lIns="109080" rIns="109080" tIns="64080" bIns="64080" anchor="ctr">
            <a:noAutofit/>
          </a:bodyPr>
          <a:p>
            <a:pPr algn="ctr">
              <a:lnSpc>
                <a:spcPct val="100000"/>
              </a:lnSpc>
              <a:buNone/>
            </a:pPr>
            <a:r>
              <a:rPr b="1" lang="en-PH" sz="1800" spc="-1" strike="noStrike">
                <a:solidFill>
                  <a:srgbClr val="000000"/>
                </a:solidFill>
                <a:latin typeface="Lato"/>
                <a:ea typeface="DejaVu Sans"/>
              </a:rPr>
              <a:t>Answer Key</a:t>
            </a:r>
            <a:endParaRPr b="0" lang="en-PH" sz="1800" spc="-1" strike="noStrike">
              <a:latin typeface="Arial"/>
            </a:endParaRPr>
          </a:p>
        </p:txBody>
      </p:sp>
      <p:sp>
        <p:nvSpPr>
          <p:cNvPr id="165" name=""/>
          <p:cNvSpPr txBox="1"/>
          <p:nvPr/>
        </p:nvSpPr>
        <p:spPr>
          <a:xfrm>
            <a:off x="4990680" y="180000"/>
            <a:ext cx="2210400" cy="735480"/>
          </a:xfrm>
          <a:prstGeom prst="rect">
            <a:avLst/>
          </a:prstGeom>
          <a:noFill/>
          <a:ln w="0">
            <a:noFill/>
          </a:ln>
        </p:spPr>
        <p:txBody>
          <a:bodyPr lIns="90000" rIns="90000" tIns="45000" bIns="45000" anchor="t">
            <a:noAutofit/>
          </a:bodyPr>
          <a:p>
            <a:r>
              <a:rPr b="0" lang="en-US" sz="3600" spc="-1" strike="noStrike">
                <a:solidFill>
                  <a:srgbClr val="ffffff"/>
                </a:solidFill>
                <a:latin typeface="Montserrat Medium"/>
                <a:ea typeface="DejaVu Sans"/>
              </a:rPr>
              <a:t> </a:t>
            </a:r>
            <a:r>
              <a:rPr b="1" lang="en-US" sz="3600" spc="-1" strike="noStrike">
                <a:solidFill>
                  <a:srgbClr val="000000"/>
                </a:solidFill>
                <a:latin typeface="Montserrat Medium"/>
                <a:ea typeface="DejaVu Sans"/>
              </a:rPr>
              <a:t>Meiosis</a:t>
            </a:r>
            <a:endParaRPr b="0" lang="en-PH" sz="3600" spc="-1" strike="noStrike">
              <a:latin typeface="Arial"/>
            </a:endParaRPr>
          </a:p>
        </p:txBody>
      </p:sp>
    </p:spTree>
  </p:cSld>
  <mc:AlternateContent>
    <mc:Choice Requires="p14">
      <p:transition spd="slow" p14:dur="2000"/>
    </mc:Choice>
    <mc:Fallback>
      <p:transition spd="slow"/>
    </mc:Fallback>
  </mc:AlternateContent>
</p:sld>
</file>

<file path=ppt/slides/slide1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Tree>
  </p:cSld>
  <mc:AlternateContent>
    <mc:Choice Requires="p14">
      <p:transition spd="slow" p14:dur="2000"/>
    </mc:Choice>
    <mc:Fallback>
      <p:transition spd="slow"/>
    </mc:Fallback>
  </mc:AlternateContent>
</p:sld>
</file>

<file path=ppt/slides/slide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25" name=""/>
          <p:cNvSpPr/>
          <p:nvPr/>
        </p:nvSpPr>
        <p:spPr>
          <a:xfrm>
            <a:off x="701640" y="1935000"/>
            <a:ext cx="10817640" cy="2924280"/>
          </a:xfrm>
          <a:prstGeom prst="rect">
            <a:avLst/>
          </a:prstGeom>
          <a:noFill/>
          <a:ln w="0">
            <a:noFill/>
          </a:ln>
        </p:spPr>
        <p:style>
          <a:lnRef idx="0"/>
          <a:fillRef idx="0"/>
          <a:effectRef idx="0"/>
          <a:fontRef idx="minor"/>
        </p:style>
        <p:txBody>
          <a:bodyPr lIns="90000" rIns="90000" tIns="45000" bIns="45000" anchor="t">
            <a:noAutofit/>
          </a:bodyPr>
          <a:p>
            <a:pPr algn="just">
              <a:lnSpc>
                <a:spcPct val="100000"/>
              </a:lnSpc>
              <a:buNone/>
            </a:pPr>
            <a:r>
              <a:rPr b="1" lang="en-PH" sz="1800" spc="-1" strike="noStrike">
                <a:solidFill>
                  <a:srgbClr val="000000"/>
                </a:solidFill>
                <a:latin typeface="Lato"/>
                <a:ea typeface="DejaVu Sans"/>
              </a:rPr>
              <a:t>	</a:t>
            </a:r>
            <a:r>
              <a:rPr b="1" lang="en-PH" sz="1800" spc="-1" strike="noStrike">
                <a:solidFill>
                  <a:srgbClr val="000000"/>
                </a:solidFill>
                <a:latin typeface="Lato"/>
                <a:ea typeface="DejaVu Sans"/>
              </a:rPr>
              <a:t>Meiosis</a:t>
            </a:r>
            <a:r>
              <a:rPr b="0" lang="en-PH" sz="1800" spc="-1" strike="noStrike">
                <a:solidFill>
                  <a:srgbClr val="000000"/>
                </a:solidFill>
                <a:latin typeface="Lato"/>
                <a:ea typeface="DejaVu Sans"/>
              </a:rPr>
              <a:t> is a type of cell division, which produces daughter cells that have half the chromosome number as the parent cell. </a:t>
            </a:r>
            <a:endParaRPr b="0" lang="en-PH" sz="1800" spc="-1" strike="noStrike">
              <a:latin typeface="Arial"/>
            </a:endParaRPr>
          </a:p>
          <a:p>
            <a:pPr algn="just">
              <a:lnSpc>
                <a:spcPct val="100000"/>
              </a:lnSpc>
              <a:buNone/>
            </a:pPr>
            <a:endParaRPr b="0" lang="en-PH" sz="1800" spc="-1" strike="noStrike">
              <a:latin typeface="Arial"/>
            </a:endParaRPr>
          </a:p>
          <a:p>
            <a:pPr algn="just">
              <a:lnSpc>
                <a:spcPct val="100000"/>
              </a:lnSpc>
              <a:buNone/>
            </a:pPr>
            <a:r>
              <a:rPr b="0" lang="en-PH" sz="1800" spc="-1" strike="noStrike">
                <a:solidFill>
                  <a:srgbClr val="000000"/>
                </a:solidFill>
                <a:latin typeface="Lato"/>
                <a:ea typeface="DejaVu Sans"/>
              </a:rPr>
              <a:t>It consists of two divisions: meiosis I and meiosis II.</a:t>
            </a:r>
            <a:endParaRPr b="0" lang="en-PH" sz="1800" spc="-1" strike="noStrike">
              <a:latin typeface="Arial"/>
            </a:endParaRPr>
          </a:p>
          <a:p>
            <a:pPr algn="just">
              <a:lnSpc>
                <a:spcPct val="100000"/>
              </a:lnSpc>
              <a:buNone/>
            </a:pPr>
            <a:r>
              <a:rPr b="0" lang="en-PH" sz="1800" spc="-1" strike="noStrike">
                <a:solidFill>
                  <a:srgbClr val="000000"/>
                </a:solidFill>
                <a:latin typeface="Lato"/>
                <a:ea typeface="DejaVu Sans"/>
              </a:rPr>
              <a:t> </a:t>
            </a:r>
            <a:endParaRPr b="0" lang="en-PH" sz="1800" spc="-1" strike="noStrike">
              <a:latin typeface="Arial"/>
            </a:endParaRPr>
          </a:p>
          <a:p>
            <a:pPr algn="just">
              <a:lnSpc>
                <a:spcPct val="100000"/>
              </a:lnSpc>
              <a:buNone/>
            </a:pPr>
            <a:r>
              <a:rPr b="1" lang="en-PH" sz="1800" spc="-1" strike="noStrike">
                <a:solidFill>
                  <a:srgbClr val="000000"/>
                </a:solidFill>
                <a:highlight>
                  <a:srgbClr val="e0c2cd"/>
                </a:highlight>
                <a:latin typeface="Lato"/>
                <a:ea typeface="DejaVu Sans"/>
              </a:rPr>
              <a:t>Meiosis I</a:t>
            </a:r>
            <a:r>
              <a:rPr b="1" lang="en-PH" sz="1800" spc="-1" strike="noStrike">
                <a:solidFill>
                  <a:srgbClr val="000000"/>
                </a:solidFill>
                <a:latin typeface="Lato"/>
                <a:ea typeface="DejaVu Sans"/>
              </a:rPr>
              <a:t> </a:t>
            </a:r>
            <a:r>
              <a:rPr b="0" lang="en-PH" sz="1800" spc="-1" strike="noStrike">
                <a:solidFill>
                  <a:srgbClr val="000000"/>
                </a:solidFill>
                <a:latin typeface="Lato"/>
                <a:ea typeface="DejaVu Sans"/>
              </a:rPr>
              <a:t>halves the number of chromosomes from diploid to haploid number. This stage is also called </a:t>
            </a:r>
            <a:r>
              <a:rPr b="1" lang="en-PH" sz="1800" spc="-1" strike="noStrike">
                <a:solidFill>
                  <a:srgbClr val="000000"/>
                </a:solidFill>
                <a:latin typeface="Lato"/>
                <a:ea typeface="DejaVu Sans"/>
              </a:rPr>
              <a:t>reductional division.</a:t>
            </a:r>
            <a:endParaRPr b="0" lang="en-PH" sz="1800" spc="-1" strike="noStrike">
              <a:latin typeface="Arial"/>
            </a:endParaRPr>
          </a:p>
          <a:p>
            <a:pPr algn="just">
              <a:lnSpc>
                <a:spcPct val="100000"/>
              </a:lnSpc>
              <a:buNone/>
            </a:pPr>
            <a:endParaRPr b="0" lang="en-PH" sz="1800" spc="-1" strike="noStrike">
              <a:latin typeface="Arial"/>
            </a:endParaRPr>
          </a:p>
          <a:p>
            <a:pPr algn="just">
              <a:lnSpc>
                <a:spcPct val="100000"/>
              </a:lnSpc>
              <a:buNone/>
            </a:pPr>
            <a:r>
              <a:rPr b="1" lang="en-PH" sz="1800" spc="-1" strike="noStrike">
                <a:solidFill>
                  <a:srgbClr val="000000"/>
                </a:solidFill>
                <a:highlight>
                  <a:srgbClr val="e0c2cd"/>
                </a:highlight>
                <a:latin typeface="Lato"/>
                <a:ea typeface="DejaVu Sans"/>
              </a:rPr>
              <a:t>Meiosis II</a:t>
            </a:r>
            <a:r>
              <a:rPr b="0" lang="en-PH" sz="1800" spc="-1" strike="noStrike">
                <a:solidFill>
                  <a:srgbClr val="000000"/>
                </a:solidFill>
                <a:latin typeface="Lato"/>
                <a:ea typeface="DejaVu Sans"/>
              </a:rPr>
              <a:t>, on the other hand, is similar to mitosis. Both meiosis I and meiosis II are subdivided into four stages.</a:t>
            </a:r>
            <a:endParaRPr b="0" lang="en-PH" sz="1800" spc="-1" strike="noStrike">
              <a:latin typeface="Arial"/>
            </a:endParaRPr>
          </a:p>
        </p:txBody>
      </p:sp>
      <p:sp>
        <p:nvSpPr>
          <p:cNvPr id="126" name=""/>
          <p:cNvSpPr txBox="1"/>
          <p:nvPr/>
        </p:nvSpPr>
        <p:spPr>
          <a:xfrm>
            <a:off x="4990680" y="344520"/>
            <a:ext cx="2210400" cy="735480"/>
          </a:xfrm>
          <a:prstGeom prst="rect">
            <a:avLst/>
          </a:prstGeom>
          <a:noFill/>
          <a:ln w="0">
            <a:noFill/>
          </a:ln>
        </p:spPr>
        <p:txBody>
          <a:bodyPr lIns="90000" rIns="90000" tIns="45000" bIns="45000" anchor="t">
            <a:noAutofit/>
          </a:bodyPr>
          <a:p>
            <a:r>
              <a:rPr b="0" lang="en-US" sz="3600" spc="-1" strike="noStrike">
                <a:solidFill>
                  <a:srgbClr val="ffffff"/>
                </a:solidFill>
                <a:latin typeface="Montserrat Medium"/>
                <a:ea typeface="DejaVu Sans"/>
              </a:rPr>
              <a:t> </a:t>
            </a:r>
            <a:r>
              <a:rPr b="1" lang="en-US" sz="3600" spc="-1" strike="noStrike">
                <a:solidFill>
                  <a:srgbClr val="000000"/>
                </a:solidFill>
                <a:latin typeface="Montserrat Medium"/>
                <a:ea typeface="DejaVu Sans"/>
              </a:rPr>
              <a:t>Meiosis</a:t>
            </a:r>
            <a:endParaRPr b="0" lang="en-PH" sz="3600" spc="-1" strike="noStrike">
              <a:latin typeface="Arial"/>
            </a:endParaRPr>
          </a:p>
        </p:txBody>
      </p:sp>
    </p:spTree>
  </p:cSld>
  <mc:AlternateContent>
    <mc:Choice Requires="p14">
      <p:transition spd="slow" p14:dur="2000"/>
    </mc:Choice>
    <mc:Fallback>
      <p:transition spd="slow"/>
    </mc:Fallback>
  </mc:AlternateContent>
</p:sld>
</file>

<file path=ppt/slides/slide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27" name=""/>
          <p:cNvSpPr/>
          <p:nvPr/>
        </p:nvSpPr>
        <p:spPr>
          <a:xfrm>
            <a:off x="762480" y="848520"/>
            <a:ext cx="6976800" cy="4731480"/>
          </a:xfrm>
          <a:prstGeom prst="rect">
            <a:avLst/>
          </a:prstGeom>
          <a:noFill/>
          <a:ln w="0">
            <a:noFill/>
          </a:ln>
        </p:spPr>
        <p:style>
          <a:lnRef idx="0"/>
          <a:fillRef idx="0"/>
          <a:effectRef idx="0"/>
          <a:fontRef idx="minor"/>
        </p:style>
        <p:txBody>
          <a:bodyPr lIns="90000" rIns="90000" tIns="45000" bIns="45000" anchor="t">
            <a:noAutofit/>
          </a:bodyPr>
          <a:p>
            <a:pPr>
              <a:lnSpc>
                <a:spcPct val="100000"/>
              </a:lnSpc>
              <a:buNone/>
            </a:pPr>
            <a:r>
              <a:rPr b="1" lang="en-PH" sz="1800" spc="-1" strike="noStrike">
                <a:solidFill>
                  <a:srgbClr val="000000"/>
                </a:solidFill>
                <a:latin typeface="Lato"/>
                <a:ea typeface="DejaVu Sans"/>
              </a:rPr>
              <a:t>MEIOSIS I:</a:t>
            </a:r>
            <a:endParaRPr b="0" lang="en-PH" sz="1800" spc="-1" strike="noStrike">
              <a:latin typeface="Arial"/>
            </a:endParaRPr>
          </a:p>
          <a:p>
            <a:pPr>
              <a:lnSpc>
                <a:spcPct val="100000"/>
              </a:lnSpc>
              <a:buNone/>
            </a:pPr>
            <a:endParaRPr b="0" lang="en-PH" sz="1800" spc="-1" strike="noStrike">
              <a:latin typeface="Arial"/>
            </a:endParaRPr>
          </a:p>
          <a:p>
            <a:pPr algn="just">
              <a:lnSpc>
                <a:spcPct val="100000"/>
              </a:lnSpc>
              <a:buNone/>
            </a:pPr>
            <a:r>
              <a:rPr b="1" lang="en-PH" sz="1800" spc="-1" strike="noStrike">
                <a:solidFill>
                  <a:srgbClr val="000000"/>
                </a:solidFill>
                <a:latin typeface="Lato"/>
                <a:ea typeface="DejaVu Sans"/>
              </a:rPr>
              <a:t>Prophase 1</a:t>
            </a:r>
            <a:endParaRPr b="0" lang="en-PH" sz="1800" spc="-1" strike="noStrike">
              <a:latin typeface="Arial"/>
            </a:endParaRPr>
          </a:p>
          <a:p>
            <a:pPr marL="216000" indent="-216000" algn="just">
              <a:lnSpc>
                <a:spcPct val="100000"/>
              </a:lnSpc>
              <a:buClr>
                <a:srgbClr val="000000"/>
              </a:buClr>
              <a:buSzPct val="45000"/>
              <a:buFont typeface="Wingdings" charset="2"/>
              <a:buChar char=""/>
            </a:pPr>
            <a:r>
              <a:rPr b="0" lang="en-PH" sz="1800" spc="-1" strike="noStrike">
                <a:solidFill>
                  <a:srgbClr val="000000"/>
                </a:solidFill>
                <a:latin typeface="Lato"/>
                <a:ea typeface="DejaVu Sans"/>
              </a:rPr>
              <a:t>After the interphase in which the cell’s DNA is copied, prophase I occurs.</a:t>
            </a:r>
            <a:endParaRPr b="0" lang="en-PH" sz="1800" spc="-1" strike="noStrike">
              <a:latin typeface="Arial"/>
            </a:endParaRPr>
          </a:p>
          <a:p>
            <a:pPr algn="just">
              <a:lnSpc>
                <a:spcPct val="100000"/>
              </a:lnSpc>
              <a:buNone/>
            </a:pPr>
            <a:endParaRPr b="0" lang="en-PH" sz="1800" spc="-1" strike="noStrike">
              <a:latin typeface="Arial"/>
            </a:endParaRPr>
          </a:p>
          <a:p>
            <a:pPr marL="216000" indent="-216000" algn="just">
              <a:lnSpc>
                <a:spcPct val="100000"/>
              </a:lnSpc>
              <a:buClr>
                <a:srgbClr val="000000"/>
              </a:buClr>
              <a:buSzPct val="45000"/>
              <a:buFont typeface="Wingdings" charset="2"/>
              <a:buChar char=""/>
            </a:pPr>
            <a:r>
              <a:rPr b="0" lang="en-PH" sz="1800" spc="-1" strike="noStrike">
                <a:solidFill>
                  <a:srgbClr val="000000"/>
                </a:solidFill>
                <a:latin typeface="Lato"/>
                <a:ea typeface="DejaVu Sans"/>
              </a:rPr>
              <a:t>Chromosomes start to coil and shorten.</a:t>
            </a:r>
            <a:endParaRPr b="0" lang="en-PH" sz="1800" spc="-1" strike="noStrike">
              <a:latin typeface="Arial"/>
            </a:endParaRPr>
          </a:p>
          <a:p>
            <a:pPr algn="just">
              <a:lnSpc>
                <a:spcPct val="100000"/>
              </a:lnSpc>
              <a:buNone/>
            </a:pPr>
            <a:endParaRPr b="0" lang="en-PH" sz="1800" spc="-1" strike="noStrike">
              <a:latin typeface="Arial"/>
            </a:endParaRPr>
          </a:p>
          <a:p>
            <a:pPr marL="216000" indent="-216000" algn="just">
              <a:lnSpc>
                <a:spcPct val="100000"/>
              </a:lnSpc>
              <a:buClr>
                <a:srgbClr val="000000"/>
              </a:buClr>
              <a:buSzPct val="45000"/>
              <a:buFont typeface="Wingdings" charset="2"/>
              <a:buChar char=""/>
            </a:pPr>
            <a:r>
              <a:rPr b="0" lang="en-PH" sz="1800" spc="-1" strike="noStrike">
                <a:solidFill>
                  <a:srgbClr val="000000"/>
                </a:solidFill>
                <a:latin typeface="Lato"/>
                <a:ea typeface="DejaVu Sans"/>
              </a:rPr>
              <a:t>The nuclear membrane disintegrates.</a:t>
            </a:r>
            <a:endParaRPr b="0" lang="en-PH" sz="1800" spc="-1" strike="noStrike">
              <a:latin typeface="Arial"/>
            </a:endParaRPr>
          </a:p>
          <a:p>
            <a:pPr algn="just">
              <a:lnSpc>
                <a:spcPct val="100000"/>
              </a:lnSpc>
              <a:buNone/>
            </a:pPr>
            <a:endParaRPr b="0" lang="en-PH" sz="1800" spc="-1" strike="noStrike">
              <a:latin typeface="Arial"/>
            </a:endParaRPr>
          </a:p>
          <a:p>
            <a:pPr marL="216000" indent="-216000" algn="just">
              <a:lnSpc>
                <a:spcPct val="100000"/>
              </a:lnSpc>
              <a:buClr>
                <a:srgbClr val="000000"/>
              </a:buClr>
              <a:buSzPct val="45000"/>
              <a:buFont typeface="Wingdings" charset="2"/>
              <a:buChar char=""/>
            </a:pPr>
            <a:r>
              <a:rPr b="0" lang="en-PH" sz="1800" spc="-1" strike="noStrike">
                <a:solidFill>
                  <a:srgbClr val="000000"/>
                </a:solidFill>
                <a:latin typeface="Lato"/>
                <a:ea typeface="DejaVu Sans"/>
              </a:rPr>
              <a:t>Homologous chromosomes pair by a process called synapsis. Homologous chromosomes have the same size, shape, and location of centromere and carry the genes controlling the same trait.</a:t>
            </a:r>
            <a:endParaRPr b="0" lang="en-PH" sz="1800" spc="-1" strike="noStrike">
              <a:latin typeface="Arial"/>
            </a:endParaRPr>
          </a:p>
          <a:p>
            <a:pPr algn="just">
              <a:lnSpc>
                <a:spcPct val="100000"/>
              </a:lnSpc>
              <a:buNone/>
            </a:pPr>
            <a:endParaRPr b="0" lang="en-PH" sz="1800" spc="-1" strike="noStrike">
              <a:latin typeface="Arial"/>
            </a:endParaRPr>
          </a:p>
          <a:p>
            <a:pPr marL="216000" indent="-216000" algn="just">
              <a:lnSpc>
                <a:spcPct val="100000"/>
              </a:lnSpc>
              <a:buClr>
                <a:srgbClr val="000000"/>
              </a:buClr>
              <a:buSzPct val="45000"/>
              <a:buFont typeface="Wingdings" charset="2"/>
              <a:buChar char=""/>
            </a:pPr>
            <a:r>
              <a:rPr b="0" lang="en-PH" sz="1800" spc="-1" strike="noStrike">
                <a:solidFill>
                  <a:srgbClr val="000000"/>
                </a:solidFill>
                <a:latin typeface="Lato"/>
                <a:ea typeface="DejaVu Sans"/>
              </a:rPr>
              <a:t>Through synapsis, crossing-over or the exchange of genetic materials between homologous chromosomes occurs. This results in countless different combinations of traits present in future sex cells, which account for genetic variation among organisms.</a:t>
            </a:r>
            <a:endParaRPr b="0" lang="en-PH" sz="1800" spc="-1" strike="noStrike">
              <a:latin typeface="Arial"/>
            </a:endParaRPr>
          </a:p>
        </p:txBody>
      </p:sp>
      <p:pic>
        <p:nvPicPr>
          <p:cNvPr id="128" name="" descr=""/>
          <p:cNvPicPr/>
          <p:nvPr/>
        </p:nvPicPr>
        <p:blipFill>
          <a:blip r:embed="rId1"/>
          <a:stretch/>
        </p:blipFill>
        <p:spPr>
          <a:xfrm>
            <a:off x="8120880" y="2676240"/>
            <a:ext cx="3578400" cy="2363040"/>
          </a:xfrm>
          <a:prstGeom prst="rect">
            <a:avLst/>
          </a:prstGeom>
          <a:ln w="38160">
            <a:solidFill>
              <a:srgbClr val="3465a4"/>
            </a:solidFill>
            <a:prstDash val="sysDash"/>
            <a:round/>
          </a:ln>
        </p:spPr>
      </p:pic>
      <p:sp>
        <p:nvSpPr>
          <p:cNvPr id="129" name=""/>
          <p:cNvSpPr txBox="1"/>
          <p:nvPr/>
        </p:nvSpPr>
        <p:spPr>
          <a:xfrm>
            <a:off x="4990680" y="180000"/>
            <a:ext cx="2210400" cy="735480"/>
          </a:xfrm>
          <a:prstGeom prst="rect">
            <a:avLst/>
          </a:prstGeom>
          <a:noFill/>
          <a:ln w="0">
            <a:noFill/>
          </a:ln>
        </p:spPr>
        <p:txBody>
          <a:bodyPr lIns="90000" rIns="90000" tIns="45000" bIns="45000" anchor="t">
            <a:noAutofit/>
          </a:bodyPr>
          <a:p>
            <a:r>
              <a:rPr b="0" lang="en-US" sz="3600" spc="-1" strike="noStrike">
                <a:solidFill>
                  <a:srgbClr val="ffffff"/>
                </a:solidFill>
                <a:latin typeface="Montserrat Medium"/>
                <a:ea typeface="DejaVu Sans"/>
              </a:rPr>
              <a:t> </a:t>
            </a:r>
            <a:r>
              <a:rPr b="1" lang="en-US" sz="3600" spc="-1" strike="noStrike">
                <a:solidFill>
                  <a:srgbClr val="000000"/>
                </a:solidFill>
                <a:latin typeface="Montserrat Medium"/>
                <a:ea typeface="DejaVu Sans"/>
              </a:rPr>
              <a:t>Meiosis</a:t>
            </a:r>
            <a:endParaRPr b="0" lang="en-PH" sz="3600" spc="-1" strike="noStrike">
              <a:latin typeface="Arial"/>
            </a:endParaRPr>
          </a:p>
        </p:txBody>
      </p:sp>
    </p:spTree>
  </p:cSld>
  <mc:AlternateContent>
    <mc:Choice Requires="p14">
      <p:transition spd="slow" p14:dur="2000"/>
    </mc:Choice>
    <mc:Fallback>
      <p:transition spd="slow"/>
    </mc:Fallback>
  </mc:AlternateContent>
</p:sld>
</file>

<file path=ppt/slides/slide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30" name=""/>
          <p:cNvSpPr/>
          <p:nvPr/>
        </p:nvSpPr>
        <p:spPr>
          <a:xfrm>
            <a:off x="835920" y="1419120"/>
            <a:ext cx="7263360" cy="2900160"/>
          </a:xfrm>
          <a:prstGeom prst="rect">
            <a:avLst/>
          </a:prstGeom>
          <a:noFill/>
          <a:ln w="0">
            <a:noFill/>
          </a:ln>
        </p:spPr>
        <p:style>
          <a:lnRef idx="0"/>
          <a:fillRef idx="0"/>
          <a:effectRef idx="0"/>
          <a:fontRef idx="minor"/>
        </p:style>
        <p:txBody>
          <a:bodyPr lIns="90000" rIns="90000" tIns="45000" bIns="45000" anchor="t">
            <a:noAutofit/>
          </a:bodyPr>
          <a:p>
            <a:pPr>
              <a:lnSpc>
                <a:spcPct val="100000"/>
              </a:lnSpc>
              <a:buNone/>
            </a:pPr>
            <a:r>
              <a:rPr b="1" lang="en-PH" sz="1800" spc="-1" strike="noStrike">
                <a:solidFill>
                  <a:srgbClr val="000000"/>
                </a:solidFill>
                <a:latin typeface="Lato"/>
                <a:ea typeface="DejaVu Sans"/>
              </a:rPr>
              <a:t>Metaphase I</a:t>
            </a:r>
            <a:endParaRPr b="0" lang="en-PH" sz="1800" spc="-1" strike="noStrike">
              <a:latin typeface="Arial"/>
            </a:endParaRPr>
          </a:p>
          <a:p>
            <a:pPr marL="216000" indent="-216000" algn="just">
              <a:lnSpc>
                <a:spcPct val="100000"/>
              </a:lnSpc>
              <a:buClr>
                <a:srgbClr val="000000"/>
              </a:buClr>
              <a:buSzPct val="45000"/>
              <a:buFont typeface="Wingdings" charset="2"/>
              <a:buChar char=""/>
            </a:pPr>
            <a:r>
              <a:rPr b="0" lang="en-PH" sz="1800" spc="-1" strike="noStrike">
                <a:solidFill>
                  <a:srgbClr val="000000"/>
                </a:solidFill>
                <a:latin typeface="Lato"/>
                <a:ea typeface="DejaVu Sans"/>
              </a:rPr>
              <a:t>Homologous chromosomes align at the equatorial plate. This alignment is a random process such that the number of paternal (from the father) and maternal (from the mother) chromosomes are dependent on how the homologous chromosomes align themselves at the equatorial plate.</a:t>
            </a:r>
            <a:endParaRPr b="0" lang="en-PH" sz="1800" spc="-1" strike="noStrike">
              <a:latin typeface="Arial"/>
            </a:endParaRPr>
          </a:p>
          <a:p>
            <a:pPr algn="just">
              <a:lnSpc>
                <a:spcPct val="100000"/>
              </a:lnSpc>
              <a:buNone/>
            </a:pPr>
            <a:endParaRPr b="0" lang="en-PH" sz="1800" spc="-1" strike="noStrike">
              <a:latin typeface="Arial"/>
            </a:endParaRPr>
          </a:p>
          <a:p>
            <a:pPr marL="216000" indent="-216000" algn="just">
              <a:lnSpc>
                <a:spcPct val="100000"/>
              </a:lnSpc>
              <a:buClr>
                <a:srgbClr val="000000"/>
              </a:buClr>
              <a:buSzPct val="45000"/>
              <a:buFont typeface="Wingdings" charset="2"/>
              <a:buChar char=""/>
            </a:pPr>
            <a:r>
              <a:rPr b="0" lang="en-PH" sz="1800" spc="-1" strike="noStrike">
                <a:solidFill>
                  <a:srgbClr val="000000"/>
                </a:solidFill>
                <a:latin typeface="Lato"/>
                <a:ea typeface="DejaVu Sans"/>
              </a:rPr>
              <a:t>The chromosomes in pairs are attached to the spindle fibers.</a:t>
            </a:r>
            <a:endParaRPr b="0" lang="en-PH" sz="1800" spc="-1" strike="noStrike">
              <a:latin typeface="Arial"/>
            </a:endParaRPr>
          </a:p>
        </p:txBody>
      </p:sp>
      <p:sp>
        <p:nvSpPr>
          <p:cNvPr id="131" name=""/>
          <p:cNvSpPr/>
          <p:nvPr/>
        </p:nvSpPr>
        <p:spPr>
          <a:xfrm>
            <a:off x="844560" y="4425120"/>
            <a:ext cx="7614720" cy="1514160"/>
          </a:xfrm>
          <a:prstGeom prst="rect">
            <a:avLst/>
          </a:prstGeom>
          <a:noFill/>
          <a:ln w="0">
            <a:noFill/>
          </a:ln>
        </p:spPr>
        <p:style>
          <a:lnRef idx="0"/>
          <a:fillRef idx="0"/>
          <a:effectRef idx="0"/>
          <a:fontRef idx="minor"/>
        </p:style>
        <p:txBody>
          <a:bodyPr lIns="90000" rIns="90000" tIns="45000" bIns="45000" anchor="t">
            <a:noAutofit/>
          </a:bodyPr>
          <a:p>
            <a:pPr>
              <a:lnSpc>
                <a:spcPct val="100000"/>
              </a:lnSpc>
              <a:buNone/>
            </a:pPr>
            <a:r>
              <a:rPr b="1" lang="en-PH" sz="1800" spc="-1" strike="noStrike">
                <a:solidFill>
                  <a:srgbClr val="000000"/>
                </a:solidFill>
                <a:latin typeface="Lato"/>
                <a:ea typeface="DejaVu Sans"/>
              </a:rPr>
              <a:t>Anaphase I</a:t>
            </a:r>
            <a:endParaRPr b="0" lang="en-PH" sz="1800" spc="-1" strike="noStrike">
              <a:latin typeface="Arial"/>
            </a:endParaRPr>
          </a:p>
          <a:p>
            <a:pPr marL="216000" indent="-216000">
              <a:lnSpc>
                <a:spcPct val="100000"/>
              </a:lnSpc>
              <a:buClr>
                <a:srgbClr val="000000"/>
              </a:buClr>
              <a:buFont typeface="Symbol"/>
              <a:buChar char=""/>
            </a:pPr>
            <a:r>
              <a:rPr b="0" lang="en-PH" sz="1800" spc="-1" strike="noStrike">
                <a:solidFill>
                  <a:srgbClr val="000000"/>
                </a:solidFill>
                <a:latin typeface="Lato"/>
                <a:ea typeface="DejaVu Sans"/>
              </a:rPr>
              <a:t>Homologous chromosomes separate.</a:t>
            </a:r>
            <a:endParaRPr b="0" lang="en-PH" sz="1800" spc="-1" strike="noStrike">
              <a:latin typeface="Arial"/>
            </a:endParaRPr>
          </a:p>
          <a:p>
            <a:pPr>
              <a:lnSpc>
                <a:spcPct val="100000"/>
              </a:lnSpc>
              <a:buNone/>
            </a:pPr>
            <a:endParaRPr b="0" lang="en-PH" sz="1800" spc="-1" strike="noStrike">
              <a:latin typeface="Arial"/>
            </a:endParaRPr>
          </a:p>
          <a:p>
            <a:pPr marL="216000" indent="-216000">
              <a:lnSpc>
                <a:spcPct val="100000"/>
              </a:lnSpc>
              <a:buClr>
                <a:srgbClr val="000000"/>
              </a:buClr>
              <a:buFont typeface="Symbol"/>
              <a:buChar char=""/>
            </a:pPr>
            <a:r>
              <a:rPr b="0" lang="en-PH" sz="1800" spc="-1" strike="noStrike">
                <a:solidFill>
                  <a:srgbClr val="000000"/>
                </a:solidFill>
                <a:latin typeface="Lato"/>
                <a:ea typeface="DejaVu Sans"/>
              </a:rPr>
              <a:t>The chromosomes, still with two chromatids, move toward opposite poles of the cell.</a:t>
            </a:r>
            <a:endParaRPr b="0" lang="en-PH" sz="1800" spc="-1" strike="noStrike">
              <a:latin typeface="Arial"/>
            </a:endParaRPr>
          </a:p>
        </p:txBody>
      </p:sp>
      <p:pic>
        <p:nvPicPr>
          <p:cNvPr id="132" name="" descr=""/>
          <p:cNvPicPr/>
          <p:nvPr/>
        </p:nvPicPr>
        <p:blipFill>
          <a:blip r:embed="rId1"/>
          <a:stretch/>
        </p:blipFill>
        <p:spPr>
          <a:xfrm>
            <a:off x="8640000" y="1443600"/>
            <a:ext cx="2159280" cy="1975680"/>
          </a:xfrm>
          <a:prstGeom prst="rect">
            <a:avLst/>
          </a:prstGeom>
          <a:ln w="0">
            <a:noFill/>
          </a:ln>
        </p:spPr>
      </p:pic>
      <p:pic>
        <p:nvPicPr>
          <p:cNvPr id="133" name="" descr=""/>
          <p:cNvPicPr/>
          <p:nvPr/>
        </p:nvPicPr>
        <p:blipFill>
          <a:blip r:embed="rId2"/>
          <a:stretch/>
        </p:blipFill>
        <p:spPr>
          <a:xfrm>
            <a:off x="8640000" y="3960000"/>
            <a:ext cx="2159280" cy="1919160"/>
          </a:xfrm>
          <a:prstGeom prst="rect">
            <a:avLst/>
          </a:prstGeom>
          <a:ln w="0">
            <a:noFill/>
          </a:ln>
        </p:spPr>
      </p:pic>
      <p:sp>
        <p:nvSpPr>
          <p:cNvPr id="134" name=""/>
          <p:cNvSpPr txBox="1"/>
          <p:nvPr/>
        </p:nvSpPr>
        <p:spPr>
          <a:xfrm>
            <a:off x="4990680" y="180000"/>
            <a:ext cx="2210400" cy="735480"/>
          </a:xfrm>
          <a:prstGeom prst="rect">
            <a:avLst/>
          </a:prstGeom>
          <a:noFill/>
          <a:ln w="0">
            <a:noFill/>
          </a:ln>
        </p:spPr>
        <p:txBody>
          <a:bodyPr lIns="90000" rIns="90000" tIns="45000" bIns="45000" anchor="t">
            <a:noAutofit/>
          </a:bodyPr>
          <a:p>
            <a:r>
              <a:rPr b="0" lang="en-US" sz="3600" spc="-1" strike="noStrike">
                <a:solidFill>
                  <a:srgbClr val="ffffff"/>
                </a:solidFill>
                <a:latin typeface="Montserrat Medium"/>
                <a:ea typeface="DejaVu Sans"/>
              </a:rPr>
              <a:t> </a:t>
            </a:r>
            <a:r>
              <a:rPr b="1" lang="en-US" sz="3600" spc="-1" strike="noStrike">
                <a:solidFill>
                  <a:srgbClr val="000000"/>
                </a:solidFill>
                <a:latin typeface="Montserrat Medium"/>
                <a:ea typeface="DejaVu Sans"/>
              </a:rPr>
              <a:t>Meiosis</a:t>
            </a:r>
            <a:endParaRPr b="0" lang="en-PH" sz="3600" spc="-1" strike="noStrike">
              <a:latin typeface="Arial"/>
            </a:endParaRPr>
          </a:p>
        </p:txBody>
      </p:sp>
    </p:spTree>
  </p:cSld>
  <mc:AlternateContent>
    <mc:Choice Requires="p14">
      <p:transition spd="slow" p14:dur="2000"/>
    </mc:Choice>
    <mc:Fallback>
      <p:transition spd="slow"/>
    </mc:Fallback>
  </mc:AlternateContent>
</p:sld>
</file>

<file path=ppt/slides/slide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35" name=""/>
          <p:cNvSpPr/>
          <p:nvPr/>
        </p:nvSpPr>
        <p:spPr>
          <a:xfrm>
            <a:off x="720000" y="1422360"/>
            <a:ext cx="5759280" cy="1636920"/>
          </a:xfrm>
          <a:prstGeom prst="rect">
            <a:avLst/>
          </a:prstGeom>
          <a:noFill/>
          <a:ln w="0">
            <a:noFill/>
          </a:ln>
        </p:spPr>
        <p:style>
          <a:lnRef idx="0"/>
          <a:fillRef idx="0"/>
          <a:effectRef idx="0"/>
          <a:fontRef idx="minor"/>
        </p:style>
        <p:txBody>
          <a:bodyPr lIns="90000" rIns="90000" tIns="45000" bIns="45000" anchor="t">
            <a:noAutofit/>
          </a:bodyPr>
          <a:p>
            <a:pPr>
              <a:lnSpc>
                <a:spcPct val="100000"/>
              </a:lnSpc>
              <a:buNone/>
            </a:pPr>
            <a:r>
              <a:rPr b="1" lang="en-PH" sz="1800" spc="-1" strike="noStrike">
                <a:solidFill>
                  <a:srgbClr val="000000"/>
                </a:solidFill>
                <a:latin typeface="Lato"/>
                <a:ea typeface="DejaVu Sans"/>
              </a:rPr>
              <a:t>Telophase I</a:t>
            </a:r>
            <a:endParaRPr b="0" lang="en-PH" sz="1800" spc="-1" strike="noStrike">
              <a:latin typeface="Arial"/>
            </a:endParaRPr>
          </a:p>
          <a:p>
            <a:pPr marL="216000" indent="-216000">
              <a:lnSpc>
                <a:spcPct val="100000"/>
              </a:lnSpc>
              <a:buClr>
                <a:srgbClr val="000000"/>
              </a:buClr>
              <a:buFont typeface="Symbol"/>
              <a:buChar char=""/>
            </a:pPr>
            <a:r>
              <a:rPr b="0" lang="en-PH" sz="1800" spc="-1" strike="noStrike">
                <a:solidFill>
                  <a:srgbClr val="000000"/>
                </a:solidFill>
                <a:latin typeface="Lato"/>
                <a:ea typeface="DejaVu Sans"/>
              </a:rPr>
              <a:t>The chromosomes reach opposite poles.</a:t>
            </a:r>
            <a:endParaRPr b="0" lang="en-PH" sz="1800" spc="-1" strike="noStrike">
              <a:latin typeface="Arial"/>
            </a:endParaRPr>
          </a:p>
          <a:p>
            <a:pPr>
              <a:lnSpc>
                <a:spcPct val="100000"/>
              </a:lnSpc>
              <a:buNone/>
            </a:pPr>
            <a:endParaRPr b="0" lang="en-PH" sz="1800" spc="-1" strike="noStrike">
              <a:latin typeface="Arial"/>
            </a:endParaRPr>
          </a:p>
          <a:p>
            <a:pPr marL="216000" indent="-216000">
              <a:lnSpc>
                <a:spcPct val="100000"/>
              </a:lnSpc>
              <a:buClr>
                <a:srgbClr val="000000"/>
              </a:buClr>
              <a:buFont typeface="Symbol"/>
              <a:buChar char=""/>
            </a:pPr>
            <a:r>
              <a:rPr b="0" lang="en-PH" sz="1800" spc="-1" strike="noStrike">
                <a:solidFill>
                  <a:srgbClr val="000000"/>
                </a:solidFill>
                <a:latin typeface="Lato"/>
                <a:ea typeface="DejaVu Sans"/>
              </a:rPr>
              <a:t>In most organisms, the nuclear membrane forms.</a:t>
            </a:r>
            <a:endParaRPr b="0" lang="en-PH" sz="1800" spc="-1" strike="noStrike">
              <a:latin typeface="Arial"/>
            </a:endParaRPr>
          </a:p>
          <a:p>
            <a:pPr>
              <a:lnSpc>
                <a:spcPct val="100000"/>
              </a:lnSpc>
              <a:buNone/>
            </a:pPr>
            <a:endParaRPr b="0" lang="en-PH" sz="1800" spc="-1" strike="noStrike">
              <a:latin typeface="Arial"/>
            </a:endParaRPr>
          </a:p>
          <a:p>
            <a:pPr>
              <a:lnSpc>
                <a:spcPct val="100000"/>
              </a:lnSpc>
              <a:buNone/>
            </a:pPr>
            <a:endParaRPr b="0" lang="en-PH" sz="1800" spc="-1" strike="noStrike">
              <a:latin typeface="Arial"/>
            </a:endParaRPr>
          </a:p>
        </p:txBody>
      </p:sp>
      <p:pic>
        <p:nvPicPr>
          <p:cNvPr id="136" name="" descr=""/>
          <p:cNvPicPr/>
          <p:nvPr/>
        </p:nvPicPr>
        <p:blipFill>
          <a:blip r:embed="rId1"/>
          <a:stretch/>
        </p:blipFill>
        <p:spPr>
          <a:xfrm>
            <a:off x="6598800" y="1440000"/>
            <a:ext cx="1140480" cy="1439280"/>
          </a:xfrm>
          <a:prstGeom prst="rect">
            <a:avLst/>
          </a:prstGeom>
          <a:ln w="0">
            <a:noFill/>
          </a:ln>
        </p:spPr>
      </p:pic>
      <p:pic>
        <p:nvPicPr>
          <p:cNvPr id="137" name="" descr=""/>
          <p:cNvPicPr/>
          <p:nvPr/>
        </p:nvPicPr>
        <p:blipFill>
          <a:blip r:embed="rId2"/>
          <a:stretch/>
        </p:blipFill>
        <p:spPr>
          <a:xfrm>
            <a:off x="7485480" y="3600000"/>
            <a:ext cx="973800" cy="1640880"/>
          </a:xfrm>
          <a:prstGeom prst="rect">
            <a:avLst/>
          </a:prstGeom>
          <a:ln w="0">
            <a:noFill/>
          </a:ln>
        </p:spPr>
      </p:pic>
      <p:sp>
        <p:nvSpPr>
          <p:cNvPr id="138" name=""/>
          <p:cNvSpPr/>
          <p:nvPr/>
        </p:nvSpPr>
        <p:spPr>
          <a:xfrm>
            <a:off x="7946280" y="1980000"/>
            <a:ext cx="3393000" cy="329040"/>
          </a:xfrm>
          <a:prstGeom prst="rect">
            <a:avLst/>
          </a:prstGeom>
          <a:noFill/>
          <a:ln w="0">
            <a:noFill/>
          </a:ln>
        </p:spPr>
        <p:style>
          <a:lnRef idx="0"/>
          <a:fillRef idx="0"/>
          <a:effectRef idx="0"/>
          <a:fontRef idx="minor"/>
        </p:style>
        <p:txBody>
          <a:bodyPr lIns="90000" rIns="90000" tIns="45000" bIns="45000" anchor="t">
            <a:noAutofit/>
          </a:bodyPr>
          <a:p>
            <a:pPr>
              <a:lnSpc>
                <a:spcPct val="100000"/>
              </a:lnSpc>
              <a:buNone/>
            </a:pPr>
            <a:r>
              <a:rPr b="0" lang="en-PH" sz="1400" spc="-1" strike="noStrike">
                <a:solidFill>
                  <a:srgbClr val="404040"/>
                </a:solidFill>
                <a:latin typeface="Lato"/>
                <a:ea typeface="DejaVu Sans"/>
              </a:rPr>
              <a:t>Telophase, the last stage of meiosis I</a:t>
            </a:r>
            <a:endParaRPr b="0" lang="en-PH" sz="1400" spc="-1" strike="noStrike">
              <a:latin typeface="Arial"/>
            </a:endParaRPr>
          </a:p>
        </p:txBody>
      </p:sp>
      <p:sp>
        <p:nvSpPr>
          <p:cNvPr id="139" name=""/>
          <p:cNvSpPr/>
          <p:nvPr/>
        </p:nvSpPr>
        <p:spPr>
          <a:xfrm>
            <a:off x="8820000" y="3990240"/>
            <a:ext cx="1401120" cy="329040"/>
          </a:xfrm>
          <a:prstGeom prst="rect">
            <a:avLst/>
          </a:prstGeom>
          <a:noFill/>
          <a:ln w="0">
            <a:noFill/>
          </a:ln>
        </p:spPr>
        <p:style>
          <a:lnRef idx="0"/>
          <a:fillRef idx="0"/>
          <a:effectRef idx="0"/>
          <a:fontRef idx="minor"/>
        </p:style>
        <p:txBody>
          <a:bodyPr lIns="90000" rIns="90000" tIns="45000" bIns="45000" anchor="t">
            <a:noAutofit/>
          </a:bodyPr>
          <a:p>
            <a:pPr algn="ctr">
              <a:lnSpc>
                <a:spcPct val="100000"/>
              </a:lnSpc>
              <a:buNone/>
            </a:pPr>
            <a:r>
              <a:rPr b="0" lang="en-PH" sz="1400" spc="-1" strike="noStrike">
                <a:solidFill>
                  <a:srgbClr val="404040"/>
                </a:solidFill>
                <a:latin typeface="Lato"/>
                <a:ea typeface="DejaVu Sans"/>
              </a:rPr>
              <a:t>Cytokinesis</a:t>
            </a:r>
            <a:endParaRPr b="0" lang="en-PH" sz="1400" spc="-1" strike="noStrike">
              <a:latin typeface="Arial"/>
            </a:endParaRPr>
          </a:p>
        </p:txBody>
      </p:sp>
      <p:sp>
        <p:nvSpPr>
          <p:cNvPr id="140" name=""/>
          <p:cNvSpPr/>
          <p:nvPr/>
        </p:nvSpPr>
        <p:spPr>
          <a:xfrm>
            <a:off x="513000" y="5527440"/>
            <a:ext cx="11678400" cy="411840"/>
          </a:xfrm>
          <a:prstGeom prst="rect">
            <a:avLst/>
          </a:prstGeom>
          <a:noFill/>
          <a:ln w="0">
            <a:noFill/>
          </a:ln>
        </p:spPr>
        <p:style>
          <a:lnRef idx="0"/>
          <a:fillRef idx="0"/>
          <a:effectRef idx="0"/>
          <a:fontRef idx="minor"/>
        </p:style>
        <p:txBody>
          <a:bodyPr lIns="90000" rIns="90000" tIns="45000" bIns="45000" anchor="t">
            <a:noAutofit/>
          </a:bodyPr>
          <a:p>
            <a:pPr>
              <a:lnSpc>
                <a:spcPct val="100000"/>
              </a:lnSpc>
              <a:buNone/>
            </a:pPr>
            <a:r>
              <a:rPr b="0" lang="en-PH" sz="1800" spc="-1" strike="noStrike">
                <a:solidFill>
                  <a:srgbClr val="000000"/>
                </a:solidFill>
                <a:latin typeface="Lato"/>
                <a:ea typeface="DejaVu Sans"/>
              </a:rPr>
              <a:t>Between meiosis I and meiosis II, a period of rest called </a:t>
            </a:r>
            <a:r>
              <a:rPr b="1" i="1" lang="en-PH" sz="1800" spc="-1" strike="noStrike">
                <a:solidFill>
                  <a:srgbClr val="000000"/>
                </a:solidFill>
                <a:latin typeface="Lato"/>
                <a:ea typeface="DejaVu Sans"/>
              </a:rPr>
              <a:t>interkinesis</a:t>
            </a:r>
            <a:r>
              <a:rPr b="0" lang="en-PH" sz="1800" spc="-1" strike="noStrike">
                <a:solidFill>
                  <a:srgbClr val="000000"/>
                </a:solidFill>
                <a:latin typeface="Lato"/>
                <a:ea typeface="DejaVu Sans"/>
              </a:rPr>
              <a:t> may occur, but no DNA replication occurs.</a:t>
            </a:r>
            <a:endParaRPr b="0" lang="en-PH" sz="1800" spc="-1" strike="noStrike">
              <a:latin typeface="Arial"/>
            </a:endParaRPr>
          </a:p>
        </p:txBody>
      </p:sp>
      <p:sp>
        <p:nvSpPr>
          <p:cNvPr id="141" name=""/>
          <p:cNvSpPr/>
          <p:nvPr/>
        </p:nvSpPr>
        <p:spPr>
          <a:xfrm>
            <a:off x="720000" y="4030560"/>
            <a:ext cx="6479280" cy="1008720"/>
          </a:xfrm>
          <a:prstGeom prst="rect">
            <a:avLst/>
          </a:prstGeom>
          <a:noFill/>
          <a:ln w="0">
            <a:noFill/>
          </a:ln>
        </p:spPr>
        <p:style>
          <a:lnRef idx="0"/>
          <a:fillRef idx="0"/>
          <a:effectRef idx="0"/>
          <a:fontRef idx="minor"/>
        </p:style>
        <p:txBody>
          <a:bodyPr lIns="90000" rIns="90000" tIns="45000" bIns="45000" anchor="t">
            <a:noAutofit/>
          </a:bodyPr>
          <a:p>
            <a:pPr marL="216000" indent="-216000" algn="just">
              <a:lnSpc>
                <a:spcPct val="100000"/>
              </a:lnSpc>
              <a:buClr>
                <a:srgbClr val="000000"/>
              </a:buClr>
              <a:buSzPct val="45000"/>
              <a:buFont typeface="Wingdings" charset="2"/>
              <a:buChar char=""/>
            </a:pPr>
            <a:r>
              <a:rPr b="0" lang="en-PH" sz="1800" spc="-1" strike="noStrike">
                <a:solidFill>
                  <a:srgbClr val="000000"/>
                </a:solidFill>
                <a:latin typeface="Lato"/>
                <a:ea typeface="DejaVu Sans"/>
              </a:rPr>
              <a:t>This is followed by cytokinesis or the division of the cytoplasm. The daughter cells are now haploid, but their chromosomes are still duplicated.</a:t>
            </a:r>
            <a:endParaRPr b="0" lang="en-PH" sz="1800" spc="-1" strike="noStrike">
              <a:latin typeface="Arial"/>
            </a:endParaRPr>
          </a:p>
        </p:txBody>
      </p:sp>
      <p:sp>
        <p:nvSpPr>
          <p:cNvPr id="142" name=""/>
          <p:cNvSpPr/>
          <p:nvPr/>
        </p:nvSpPr>
        <p:spPr>
          <a:xfrm>
            <a:off x="900000" y="3600000"/>
            <a:ext cx="1979280" cy="429840"/>
          </a:xfrm>
          <a:prstGeom prst="rect">
            <a:avLst/>
          </a:prstGeom>
          <a:noFill/>
          <a:ln w="0">
            <a:noFill/>
          </a:ln>
        </p:spPr>
        <p:style>
          <a:lnRef idx="0"/>
          <a:fillRef idx="0"/>
          <a:effectRef idx="0"/>
          <a:fontRef idx="minor"/>
        </p:style>
        <p:txBody>
          <a:bodyPr lIns="90000" rIns="90000" tIns="45000" bIns="45000" anchor="t">
            <a:noAutofit/>
          </a:bodyPr>
          <a:p>
            <a:pPr>
              <a:lnSpc>
                <a:spcPct val="100000"/>
              </a:lnSpc>
              <a:buNone/>
            </a:pPr>
            <a:r>
              <a:rPr b="1" lang="en-PH" sz="1800" spc="-1" strike="noStrike">
                <a:solidFill>
                  <a:srgbClr val="000000"/>
                </a:solidFill>
                <a:latin typeface="Lato"/>
                <a:ea typeface="DejaVu Sans"/>
              </a:rPr>
              <a:t>Cytokinesis</a:t>
            </a:r>
            <a:endParaRPr b="0" lang="en-PH" sz="1800" spc="-1" strike="noStrike">
              <a:latin typeface="Arial"/>
            </a:endParaRPr>
          </a:p>
        </p:txBody>
      </p:sp>
      <p:sp>
        <p:nvSpPr>
          <p:cNvPr id="143" name=""/>
          <p:cNvSpPr txBox="1"/>
          <p:nvPr/>
        </p:nvSpPr>
        <p:spPr>
          <a:xfrm>
            <a:off x="4990680" y="164520"/>
            <a:ext cx="2210400" cy="735480"/>
          </a:xfrm>
          <a:prstGeom prst="rect">
            <a:avLst/>
          </a:prstGeom>
          <a:noFill/>
          <a:ln w="0">
            <a:noFill/>
          </a:ln>
        </p:spPr>
        <p:txBody>
          <a:bodyPr lIns="90000" rIns="90000" tIns="45000" bIns="45000" anchor="t">
            <a:noAutofit/>
          </a:bodyPr>
          <a:p>
            <a:r>
              <a:rPr b="0" lang="en-US" sz="3600" spc="-1" strike="noStrike">
                <a:solidFill>
                  <a:srgbClr val="ffffff"/>
                </a:solidFill>
                <a:latin typeface="Montserrat Medium"/>
                <a:ea typeface="DejaVu Sans"/>
              </a:rPr>
              <a:t> </a:t>
            </a:r>
            <a:r>
              <a:rPr b="1" lang="en-US" sz="3600" spc="-1" strike="noStrike">
                <a:solidFill>
                  <a:srgbClr val="000000"/>
                </a:solidFill>
                <a:latin typeface="Montserrat Medium"/>
                <a:ea typeface="DejaVu Sans"/>
              </a:rPr>
              <a:t>Meiosis</a:t>
            </a:r>
            <a:endParaRPr b="0" lang="en-PH" sz="3600" spc="-1" strike="noStrike">
              <a:latin typeface="Arial"/>
            </a:endParaRPr>
          </a:p>
        </p:txBody>
      </p:sp>
    </p:spTree>
  </p:cSld>
  <mc:AlternateContent>
    <mc:Choice Requires="p14">
      <p:transition spd="slow" p14:dur="2000"/>
    </mc:Choice>
    <mc:Fallback>
      <p:transition spd="slow"/>
    </mc:Fallback>
  </mc:AlternateContent>
</p:sld>
</file>

<file path=ppt/slides/slide6.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44" name=""/>
          <p:cNvSpPr/>
          <p:nvPr/>
        </p:nvSpPr>
        <p:spPr>
          <a:xfrm>
            <a:off x="720000" y="1087200"/>
            <a:ext cx="5322960" cy="2602440"/>
          </a:xfrm>
          <a:prstGeom prst="rect">
            <a:avLst/>
          </a:prstGeom>
          <a:noFill/>
          <a:ln w="0">
            <a:noFill/>
          </a:ln>
        </p:spPr>
        <p:style>
          <a:lnRef idx="0"/>
          <a:fillRef idx="0"/>
          <a:effectRef idx="0"/>
          <a:fontRef idx="minor"/>
        </p:style>
        <p:txBody>
          <a:bodyPr lIns="90000" rIns="90000" tIns="45000" bIns="45000" anchor="t">
            <a:noAutofit/>
          </a:bodyPr>
          <a:p>
            <a:pPr>
              <a:lnSpc>
                <a:spcPct val="100000"/>
              </a:lnSpc>
              <a:buNone/>
            </a:pPr>
            <a:r>
              <a:rPr b="1" lang="en-PH" sz="1800" spc="-1" strike="noStrike">
                <a:solidFill>
                  <a:srgbClr val="000000"/>
                </a:solidFill>
                <a:latin typeface="Lato"/>
                <a:ea typeface="DejaVu Sans"/>
              </a:rPr>
              <a:t>MEIOSIS II:</a:t>
            </a:r>
            <a:endParaRPr b="0" lang="en-PH" sz="1800" spc="-1" strike="noStrike">
              <a:latin typeface="Arial"/>
            </a:endParaRPr>
          </a:p>
          <a:p>
            <a:pPr>
              <a:lnSpc>
                <a:spcPct val="100000"/>
              </a:lnSpc>
              <a:buNone/>
            </a:pPr>
            <a:endParaRPr b="0" lang="en-PH" sz="1800" spc="-1" strike="noStrike">
              <a:latin typeface="Arial"/>
            </a:endParaRPr>
          </a:p>
          <a:p>
            <a:pPr>
              <a:lnSpc>
                <a:spcPct val="100000"/>
              </a:lnSpc>
              <a:buNone/>
            </a:pPr>
            <a:r>
              <a:rPr b="1" lang="en-PH" sz="1800" spc="-1" strike="noStrike">
                <a:solidFill>
                  <a:srgbClr val="000000"/>
                </a:solidFill>
                <a:latin typeface="Lato"/>
                <a:ea typeface="DejaVu Sans"/>
              </a:rPr>
              <a:t>Prophase II</a:t>
            </a:r>
            <a:endParaRPr b="0" lang="en-PH" sz="1800" spc="-1" strike="noStrike">
              <a:latin typeface="Arial"/>
            </a:endParaRPr>
          </a:p>
          <a:p>
            <a:pPr marL="216000" indent="-216000">
              <a:lnSpc>
                <a:spcPct val="100000"/>
              </a:lnSpc>
              <a:buClr>
                <a:srgbClr val="000000"/>
              </a:buClr>
              <a:buFont typeface="Symbol"/>
              <a:buChar char=""/>
            </a:pPr>
            <a:r>
              <a:rPr b="0" lang="en-PH" sz="1800" spc="-1" strike="noStrike">
                <a:solidFill>
                  <a:srgbClr val="000000"/>
                </a:solidFill>
                <a:latin typeface="Lato"/>
                <a:ea typeface="DejaVu Sans"/>
              </a:rPr>
              <a:t>The nuclear membrane disintegrates.</a:t>
            </a:r>
            <a:endParaRPr b="0" lang="en-PH" sz="1800" spc="-1" strike="noStrike">
              <a:latin typeface="Arial"/>
            </a:endParaRPr>
          </a:p>
          <a:p>
            <a:pPr marL="216000" indent="-216000">
              <a:lnSpc>
                <a:spcPct val="100000"/>
              </a:lnSpc>
              <a:buClr>
                <a:srgbClr val="000000"/>
              </a:buClr>
              <a:buFont typeface="Symbol"/>
              <a:buChar char=""/>
            </a:pPr>
            <a:r>
              <a:rPr b="0" lang="en-PH" sz="1800" spc="-1" strike="noStrike">
                <a:solidFill>
                  <a:srgbClr val="000000"/>
                </a:solidFill>
                <a:latin typeface="Lato"/>
                <a:ea typeface="DejaVu Sans"/>
              </a:rPr>
              <a:t>New spindle fibers are formed around chromosomes.</a:t>
            </a:r>
            <a:endParaRPr b="0" lang="en-PH" sz="1800" spc="-1" strike="noStrike">
              <a:latin typeface="Arial"/>
            </a:endParaRPr>
          </a:p>
          <a:p>
            <a:pPr>
              <a:lnSpc>
                <a:spcPct val="100000"/>
              </a:lnSpc>
              <a:buNone/>
            </a:pPr>
            <a:endParaRPr b="0" lang="en-PH" sz="1800" spc="-1" strike="noStrike">
              <a:latin typeface="Arial"/>
            </a:endParaRPr>
          </a:p>
          <a:p>
            <a:pPr>
              <a:lnSpc>
                <a:spcPct val="100000"/>
              </a:lnSpc>
              <a:buNone/>
            </a:pPr>
            <a:endParaRPr b="0" lang="en-PH" sz="1800" spc="-1" strike="noStrike">
              <a:latin typeface="Arial"/>
            </a:endParaRPr>
          </a:p>
        </p:txBody>
      </p:sp>
      <p:pic>
        <p:nvPicPr>
          <p:cNvPr id="145" name="" descr=""/>
          <p:cNvPicPr/>
          <p:nvPr/>
        </p:nvPicPr>
        <p:blipFill>
          <a:blip r:embed="rId1"/>
          <a:stretch/>
        </p:blipFill>
        <p:spPr>
          <a:xfrm>
            <a:off x="2160000" y="2936160"/>
            <a:ext cx="1897200" cy="2607120"/>
          </a:xfrm>
          <a:prstGeom prst="rect">
            <a:avLst/>
          </a:prstGeom>
          <a:ln w="0">
            <a:noFill/>
          </a:ln>
        </p:spPr>
      </p:pic>
      <p:sp>
        <p:nvSpPr>
          <p:cNvPr id="146" name=""/>
          <p:cNvSpPr/>
          <p:nvPr/>
        </p:nvSpPr>
        <p:spPr>
          <a:xfrm>
            <a:off x="5760000" y="1620000"/>
            <a:ext cx="5939280" cy="2249640"/>
          </a:xfrm>
          <a:prstGeom prst="rect">
            <a:avLst/>
          </a:prstGeom>
          <a:noFill/>
          <a:ln w="0">
            <a:noFill/>
          </a:ln>
        </p:spPr>
        <p:style>
          <a:lnRef idx="0"/>
          <a:fillRef idx="0"/>
          <a:effectRef idx="0"/>
          <a:fontRef idx="minor"/>
        </p:style>
        <p:txBody>
          <a:bodyPr lIns="90000" rIns="90000" tIns="45000" bIns="45000" anchor="t">
            <a:noAutofit/>
          </a:bodyPr>
          <a:p>
            <a:pPr>
              <a:lnSpc>
                <a:spcPct val="100000"/>
              </a:lnSpc>
              <a:buNone/>
            </a:pPr>
            <a:r>
              <a:rPr b="1" lang="en-PH" sz="1800" spc="-1" strike="noStrike">
                <a:solidFill>
                  <a:srgbClr val="000000"/>
                </a:solidFill>
                <a:latin typeface="Lato"/>
                <a:ea typeface="DejaVu Sans"/>
              </a:rPr>
              <a:t>Metaphase II</a:t>
            </a:r>
            <a:endParaRPr b="0" lang="en-PH" sz="1800" spc="-1" strike="noStrike">
              <a:latin typeface="Arial"/>
            </a:endParaRPr>
          </a:p>
          <a:p>
            <a:pPr marL="216000" indent="-216000">
              <a:lnSpc>
                <a:spcPct val="100000"/>
              </a:lnSpc>
              <a:buClr>
                <a:srgbClr val="000000"/>
              </a:buClr>
              <a:buFont typeface="Symbol"/>
              <a:buChar char=""/>
            </a:pPr>
            <a:r>
              <a:rPr b="0" lang="en-PH" sz="1800" spc="-1" strike="noStrike">
                <a:solidFill>
                  <a:srgbClr val="000000"/>
                </a:solidFill>
                <a:latin typeface="Lato"/>
                <a:ea typeface="DejaVu Sans"/>
              </a:rPr>
              <a:t>The chromosomes (consisting of sister chromatids) align at the equatorial plate </a:t>
            </a:r>
            <a:endParaRPr b="0" lang="en-PH" sz="1800" spc="-1" strike="noStrike">
              <a:latin typeface="Arial"/>
            </a:endParaRPr>
          </a:p>
          <a:p>
            <a:pPr marL="216000" indent="-216000">
              <a:lnSpc>
                <a:spcPct val="100000"/>
              </a:lnSpc>
              <a:buClr>
                <a:srgbClr val="000000"/>
              </a:buClr>
              <a:buFont typeface="Symbol"/>
              <a:buChar char=""/>
            </a:pPr>
            <a:r>
              <a:rPr b="0" lang="en-PH" sz="1800" spc="-1" strike="noStrike">
                <a:solidFill>
                  <a:srgbClr val="000000"/>
                </a:solidFill>
                <a:latin typeface="Lato"/>
                <a:ea typeface="DejaVu Sans"/>
              </a:rPr>
              <a:t>Their centromeres are attached to the spindle fibers.</a:t>
            </a:r>
            <a:endParaRPr b="0" lang="en-PH" sz="1800" spc="-1" strike="noStrike">
              <a:latin typeface="Arial"/>
            </a:endParaRPr>
          </a:p>
        </p:txBody>
      </p:sp>
      <p:pic>
        <p:nvPicPr>
          <p:cNvPr id="147" name="" descr=""/>
          <p:cNvPicPr/>
          <p:nvPr/>
        </p:nvPicPr>
        <p:blipFill>
          <a:blip r:embed="rId2"/>
          <a:stretch/>
        </p:blipFill>
        <p:spPr>
          <a:xfrm>
            <a:off x="7635600" y="3060000"/>
            <a:ext cx="1363680" cy="2339280"/>
          </a:xfrm>
          <a:prstGeom prst="rect">
            <a:avLst/>
          </a:prstGeom>
          <a:ln w="0">
            <a:noFill/>
          </a:ln>
        </p:spPr>
      </p:pic>
      <p:sp>
        <p:nvSpPr>
          <p:cNvPr id="148" name=""/>
          <p:cNvSpPr/>
          <p:nvPr/>
        </p:nvSpPr>
        <p:spPr>
          <a:xfrm>
            <a:off x="1368000" y="5639400"/>
            <a:ext cx="3419640" cy="300240"/>
          </a:xfrm>
          <a:prstGeom prst="rect">
            <a:avLst/>
          </a:prstGeom>
          <a:noFill/>
          <a:ln w="0">
            <a:noFill/>
          </a:ln>
        </p:spPr>
        <p:style>
          <a:lnRef idx="0"/>
          <a:fillRef idx="0"/>
          <a:effectRef idx="0"/>
          <a:fontRef idx="minor"/>
        </p:style>
        <p:txBody>
          <a:bodyPr lIns="90000" rIns="90000" tIns="45000" bIns="45000" anchor="t">
            <a:noAutofit/>
          </a:bodyPr>
          <a:p>
            <a:pPr algn="ctr">
              <a:lnSpc>
                <a:spcPct val="100000"/>
              </a:lnSpc>
              <a:buNone/>
            </a:pPr>
            <a:r>
              <a:rPr b="0" lang="en-PH" sz="1400" spc="-1" strike="noStrike">
                <a:solidFill>
                  <a:srgbClr val="404040"/>
                </a:solidFill>
                <a:latin typeface="Lato"/>
                <a:ea typeface="DejaVu Sans"/>
              </a:rPr>
              <a:t>Prophase II, the first stage of meiosis II</a:t>
            </a:r>
            <a:endParaRPr b="0" lang="en-PH" sz="1400" spc="-1" strike="noStrike">
              <a:latin typeface="Arial"/>
            </a:endParaRPr>
          </a:p>
        </p:txBody>
      </p:sp>
      <p:sp>
        <p:nvSpPr>
          <p:cNvPr id="149" name=""/>
          <p:cNvSpPr/>
          <p:nvPr/>
        </p:nvSpPr>
        <p:spPr>
          <a:xfrm>
            <a:off x="6444000" y="5544000"/>
            <a:ext cx="3779280" cy="359280"/>
          </a:xfrm>
          <a:prstGeom prst="rect">
            <a:avLst/>
          </a:prstGeom>
          <a:noFill/>
          <a:ln w="0">
            <a:noFill/>
          </a:ln>
        </p:spPr>
        <p:style>
          <a:lnRef idx="0"/>
          <a:fillRef idx="0"/>
          <a:effectRef idx="0"/>
          <a:fontRef idx="minor"/>
        </p:style>
        <p:txBody>
          <a:bodyPr lIns="90000" rIns="90000" tIns="45000" bIns="45000" anchor="t">
            <a:noAutofit/>
          </a:bodyPr>
          <a:p>
            <a:pPr>
              <a:lnSpc>
                <a:spcPct val="100000"/>
              </a:lnSpc>
              <a:buNone/>
            </a:pPr>
            <a:r>
              <a:rPr b="0" lang="en-PH" sz="1400" spc="-1" strike="noStrike">
                <a:solidFill>
                  <a:srgbClr val="404040"/>
                </a:solidFill>
                <a:latin typeface="Lato"/>
                <a:ea typeface="DejaVu Sans"/>
              </a:rPr>
              <a:t>Metaphase II, the second stage of meiosis II</a:t>
            </a:r>
            <a:endParaRPr b="0" lang="en-PH" sz="1400" spc="-1" strike="noStrike">
              <a:latin typeface="Arial"/>
            </a:endParaRPr>
          </a:p>
        </p:txBody>
      </p:sp>
      <p:sp>
        <p:nvSpPr>
          <p:cNvPr id="150" name=""/>
          <p:cNvSpPr txBox="1"/>
          <p:nvPr/>
        </p:nvSpPr>
        <p:spPr>
          <a:xfrm>
            <a:off x="4990680" y="180000"/>
            <a:ext cx="2210400" cy="735480"/>
          </a:xfrm>
          <a:prstGeom prst="rect">
            <a:avLst/>
          </a:prstGeom>
          <a:noFill/>
          <a:ln w="0">
            <a:noFill/>
          </a:ln>
        </p:spPr>
        <p:txBody>
          <a:bodyPr lIns="90000" rIns="90000" tIns="45000" bIns="45000" anchor="t">
            <a:noAutofit/>
          </a:bodyPr>
          <a:p>
            <a:r>
              <a:rPr b="0" lang="en-US" sz="3600" spc="-1" strike="noStrike">
                <a:solidFill>
                  <a:srgbClr val="ffffff"/>
                </a:solidFill>
                <a:latin typeface="Montserrat Medium"/>
                <a:ea typeface="DejaVu Sans"/>
              </a:rPr>
              <a:t> </a:t>
            </a:r>
            <a:r>
              <a:rPr b="1" lang="en-US" sz="3600" spc="-1" strike="noStrike">
                <a:solidFill>
                  <a:srgbClr val="000000"/>
                </a:solidFill>
                <a:latin typeface="Montserrat Medium"/>
                <a:ea typeface="DejaVu Sans"/>
              </a:rPr>
              <a:t>Meiosis</a:t>
            </a:r>
            <a:endParaRPr b="0" lang="en-PH" sz="3600" spc="-1" strike="noStrike">
              <a:latin typeface="Arial"/>
            </a:endParaRPr>
          </a:p>
        </p:txBody>
      </p:sp>
    </p:spTree>
  </p:cSld>
  <mc:AlternateContent>
    <mc:Choice Requires="p14">
      <p:transition spd="slow" p14:dur="2000"/>
    </mc:Choice>
    <mc:Fallback>
      <p:transition spd="slow"/>
    </mc:Fallback>
  </mc:AlternateContent>
</p:sld>
</file>

<file path=ppt/slides/slide7.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51" name=""/>
          <p:cNvSpPr/>
          <p:nvPr/>
        </p:nvSpPr>
        <p:spPr>
          <a:xfrm>
            <a:off x="864720" y="1080000"/>
            <a:ext cx="4894560" cy="3490560"/>
          </a:xfrm>
          <a:prstGeom prst="rect">
            <a:avLst/>
          </a:prstGeom>
          <a:noFill/>
          <a:ln w="0">
            <a:noFill/>
          </a:ln>
        </p:spPr>
        <p:style>
          <a:lnRef idx="0"/>
          <a:fillRef idx="0"/>
          <a:effectRef idx="0"/>
          <a:fontRef idx="minor"/>
        </p:style>
        <p:txBody>
          <a:bodyPr lIns="90000" rIns="90000" tIns="45000" bIns="45000" anchor="t">
            <a:noAutofit/>
          </a:bodyPr>
          <a:p>
            <a:pPr algn="just">
              <a:lnSpc>
                <a:spcPct val="100000"/>
              </a:lnSpc>
              <a:buNone/>
            </a:pPr>
            <a:r>
              <a:rPr b="1" lang="en-PH" sz="1800" spc="-1" strike="noStrike">
                <a:solidFill>
                  <a:srgbClr val="000000"/>
                </a:solidFill>
                <a:latin typeface="Lato"/>
                <a:ea typeface="DejaVu Sans"/>
              </a:rPr>
              <a:t>Anaphase II</a:t>
            </a:r>
            <a:endParaRPr b="0" lang="en-PH" sz="1800" spc="-1" strike="noStrike">
              <a:latin typeface="Arial"/>
            </a:endParaRPr>
          </a:p>
          <a:p>
            <a:pPr algn="just">
              <a:lnSpc>
                <a:spcPct val="100000"/>
              </a:lnSpc>
              <a:buNone/>
            </a:pPr>
            <a:endParaRPr b="0" lang="en-PH" sz="1800" spc="-1" strike="noStrike">
              <a:latin typeface="Arial"/>
            </a:endParaRPr>
          </a:p>
          <a:p>
            <a:pPr marL="216000" indent="-216000" algn="just">
              <a:lnSpc>
                <a:spcPct val="100000"/>
              </a:lnSpc>
              <a:buClr>
                <a:srgbClr val="000000"/>
              </a:buClr>
              <a:buFont typeface="Symbol"/>
              <a:buChar char=""/>
            </a:pPr>
            <a:r>
              <a:rPr b="0" lang="en-PH" sz="1800" spc="-1" strike="noStrike">
                <a:solidFill>
                  <a:srgbClr val="000000"/>
                </a:solidFill>
                <a:latin typeface="Lato"/>
                <a:ea typeface="DejaVu Sans"/>
              </a:rPr>
              <a:t>The sister chromatids separate and move to opposite poles of the cell.</a:t>
            </a:r>
            <a:endParaRPr b="0" lang="en-PH" sz="1800" spc="-1" strike="noStrike">
              <a:latin typeface="Arial"/>
            </a:endParaRPr>
          </a:p>
          <a:p>
            <a:pPr marL="216000" indent="-216000" algn="just">
              <a:lnSpc>
                <a:spcPct val="100000"/>
              </a:lnSpc>
              <a:buClr>
                <a:srgbClr val="000000"/>
              </a:buClr>
              <a:buFont typeface="Symbol"/>
              <a:buChar char=""/>
            </a:pPr>
            <a:r>
              <a:rPr b="0" lang="en-PH" sz="1800" spc="-1" strike="noStrike">
                <a:solidFill>
                  <a:srgbClr val="000000"/>
                </a:solidFill>
                <a:latin typeface="Lato"/>
                <a:ea typeface="DejaVu Sans"/>
              </a:rPr>
              <a:t>Each chromatid becomes an individual chromosome.</a:t>
            </a:r>
            <a:endParaRPr b="0" lang="en-PH" sz="1800" spc="-1" strike="noStrike">
              <a:latin typeface="Arial"/>
            </a:endParaRPr>
          </a:p>
        </p:txBody>
      </p:sp>
      <p:sp>
        <p:nvSpPr>
          <p:cNvPr id="152" name=""/>
          <p:cNvSpPr/>
          <p:nvPr/>
        </p:nvSpPr>
        <p:spPr>
          <a:xfrm>
            <a:off x="6154560" y="1080000"/>
            <a:ext cx="5364720" cy="2877840"/>
          </a:xfrm>
          <a:prstGeom prst="rect">
            <a:avLst/>
          </a:prstGeom>
          <a:noFill/>
          <a:ln w="0">
            <a:noFill/>
          </a:ln>
        </p:spPr>
        <p:style>
          <a:lnRef idx="0"/>
          <a:fillRef idx="0"/>
          <a:effectRef idx="0"/>
          <a:fontRef idx="minor"/>
        </p:style>
        <p:txBody>
          <a:bodyPr lIns="90000" rIns="90000" tIns="45000" bIns="45000" anchor="t">
            <a:noAutofit/>
          </a:bodyPr>
          <a:p>
            <a:pPr algn="just">
              <a:lnSpc>
                <a:spcPct val="100000"/>
              </a:lnSpc>
              <a:buNone/>
            </a:pPr>
            <a:r>
              <a:rPr b="1" lang="en-PH" sz="1800" spc="-1" strike="noStrike">
                <a:solidFill>
                  <a:srgbClr val="000000"/>
                </a:solidFill>
                <a:latin typeface="Lato"/>
                <a:ea typeface="DejaVu Sans"/>
              </a:rPr>
              <a:t>Telophase II</a:t>
            </a:r>
            <a:endParaRPr b="0" lang="en-PH" sz="1800" spc="-1" strike="noStrike">
              <a:latin typeface="Arial"/>
            </a:endParaRPr>
          </a:p>
          <a:p>
            <a:pPr algn="just">
              <a:lnSpc>
                <a:spcPct val="100000"/>
              </a:lnSpc>
              <a:buNone/>
            </a:pPr>
            <a:endParaRPr b="0" lang="en-PH" sz="1800" spc="-1" strike="noStrike">
              <a:latin typeface="Arial"/>
            </a:endParaRPr>
          </a:p>
          <a:p>
            <a:pPr marL="216000" indent="-216000" algn="just">
              <a:lnSpc>
                <a:spcPct val="100000"/>
              </a:lnSpc>
              <a:buClr>
                <a:srgbClr val="000000"/>
              </a:buClr>
              <a:buFont typeface="Symbol"/>
              <a:buChar char=""/>
            </a:pPr>
            <a:r>
              <a:rPr b="0" lang="en-PH" sz="1800" spc="-1" strike="noStrike">
                <a:solidFill>
                  <a:srgbClr val="000000"/>
                </a:solidFill>
                <a:latin typeface="Lato"/>
                <a:ea typeface="DejaVu Sans"/>
              </a:rPr>
              <a:t>Nuclear membrane forms around each set of chromosomes.</a:t>
            </a:r>
            <a:endParaRPr b="0" lang="en-PH" sz="1800" spc="-1" strike="noStrike">
              <a:latin typeface="Arial"/>
            </a:endParaRPr>
          </a:p>
          <a:p>
            <a:pPr marL="216000" indent="-216000" algn="just">
              <a:lnSpc>
                <a:spcPct val="100000"/>
              </a:lnSpc>
              <a:buClr>
                <a:srgbClr val="000000"/>
              </a:buClr>
              <a:buFont typeface="Symbol"/>
              <a:buChar char=""/>
            </a:pPr>
            <a:r>
              <a:rPr b="0" lang="en-PH" sz="1800" spc="-1" strike="noStrike">
                <a:solidFill>
                  <a:srgbClr val="000000"/>
                </a:solidFill>
                <a:latin typeface="Lato"/>
                <a:ea typeface="DejaVu Sans"/>
              </a:rPr>
              <a:t>Spindle fibers disappear.</a:t>
            </a:r>
            <a:endParaRPr b="0" lang="en-PH" sz="1800" spc="-1" strike="noStrike">
              <a:latin typeface="Arial"/>
            </a:endParaRPr>
          </a:p>
          <a:p>
            <a:pPr marL="216000" indent="-216000" algn="just">
              <a:lnSpc>
                <a:spcPct val="100000"/>
              </a:lnSpc>
              <a:buClr>
                <a:srgbClr val="000000"/>
              </a:buClr>
              <a:buFont typeface="Symbol"/>
              <a:buChar char=""/>
            </a:pPr>
            <a:r>
              <a:rPr b="0" lang="en-PH" sz="1800" spc="-1" strike="noStrike">
                <a:solidFill>
                  <a:srgbClr val="000000"/>
                </a:solidFill>
                <a:latin typeface="Lato"/>
                <a:ea typeface="DejaVu Sans"/>
              </a:rPr>
              <a:t>When the telophase II of meiosis II is finished, the cytoplasm of each cell divides during cytokinesis. After cytokinesis produces, four daughter cells, which are haploid, are produced.</a:t>
            </a:r>
            <a:endParaRPr b="0" lang="en-PH" sz="1800" spc="-1" strike="noStrike">
              <a:latin typeface="Arial"/>
            </a:endParaRPr>
          </a:p>
        </p:txBody>
      </p:sp>
      <p:pic>
        <p:nvPicPr>
          <p:cNvPr id="153" name="" descr=""/>
          <p:cNvPicPr/>
          <p:nvPr/>
        </p:nvPicPr>
        <p:blipFill>
          <a:blip r:embed="rId1"/>
          <a:stretch/>
        </p:blipFill>
        <p:spPr>
          <a:xfrm>
            <a:off x="7891200" y="3960000"/>
            <a:ext cx="2368080" cy="2017800"/>
          </a:xfrm>
          <a:prstGeom prst="rect">
            <a:avLst/>
          </a:prstGeom>
          <a:ln w="0">
            <a:noFill/>
          </a:ln>
        </p:spPr>
      </p:pic>
      <p:pic>
        <p:nvPicPr>
          <p:cNvPr id="154" name="" descr=""/>
          <p:cNvPicPr/>
          <p:nvPr/>
        </p:nvPicPr>
        <p:blipFill>
          <a:blip r:embed="rId2"/>
          <a:stretch/>
        </p:blipFill>
        <p:spPr>
          <a:xfrm>
            <a:off x="2160000" y="3307680"/>
            <a:ext cx="1439280" cy="2631600"/>
          </a:xfrm>
          <a:prstGeom prst="rect">
            <a:avLst/>
          </a:prstGeom>
          <a:ln w="0">
            <a:noFill/>
          </a:ln>
        </p:spPr>
      </p:pic>
      <p:sp>
        <p:nvSpPr>
          <p:cNvPr id="155" name=""/>
          <p:cNvSpPr txBox="1"/>
          <p:nvPr/>
        </p:nvSpPr>
        <p:spPr>
          <a:xfrm>
            <a:off x="4990680" y="164520"/>
            <a:ext cx="2210400" cy="735480"/>
          </a:xfrm>
          <a:prstGeom prst="rect">
            <a:avLst/>
          </a:prstGeom>
          <a:noFill/>
          <a:ln w="0">
            <a:noFill/>
          </a:ln>
        </p:spPr>
        <p:txBody>
          <a:bodyPr lIns="90000" rIns="90000" tIns="45000" bIns="45000" anchor="t">
            <a:noAutofit/>
          </a:bodyPr>
          <a:p>
            <a:r>
              <a:rPr b="0" lang="en-US" sz="3600" spc="-1" strike="noStrike">
                <a:solidFill>
                  <a:srgbClr val="ffffff"/>
                </a:solidFill>
                <a:latin typeface="Montserrat Medium"/>
                <a:ea typeface="DejaVu Sans"/>
              </a:rPr>
              <a:t> </a:t>
            </a:r>
            <a:r>
              <a:rPr b="1" lang="en-US" sz="3600" spc="-1" strike="noStrike">
                <a:solidFill>
                  <a:srgbClr val="000000"/>
                </a:solidFill>
                <a:latin typeface="Montserrat Medium"/>
                <a:ea typeface="DejaVu Sans"/>
              </a:rPr>
              <a:t>Meiosis</a:t>
            </a:r>
            <a:endParaRPr b="0" lang="en-PH" sz="3600" spc="-1" strike="noStrike">
              <a:latin typeface="Arial"/>
            </a:endParaRPr>
          </a:p>
        </p:txBody>
      </p:sp>
    </p:spTree>
  </p:cSld>
  <mc:AlternateContent>
    <mc:Choice Requires="p14">
      <p:transition spd="slow" p14:dur="2000"/>
    </mc:Choice>
    <mc:Fallback>
      <p:transition spd="slow"/>
    </mc:Fallback>
  </mc:AlternateContent>
</p:sld>
</file>

<file path=ppt/slides/slide8.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56" name=""/>
          <p:cNvSpPr/>
          <p:nvPr/>
        </p:nvSpPr>
        <p:spPr>
          <a:xfrm>
            <a:off x="426240" y="1229040"/>
            <a:ext cx="11339280" cy="4890960"/>
          </a:xfrm>
          <a:prstGeom prst="rect">
            <a:avLst/>
          </a:prstGeom>
          <a:noFill/>
          <a:ln w="0">
            <a:noFill/>
          </a:ln>
        </p:spPr>
        <p:style>
          <a:lnRef idx="0"/>
          <a:fillRef idx="0"/>
          <a:effectRef idx="0"/>
          <a:fontRef idx="minor"/>
        </p:style>
        <p:txBody>
          <a:bodyPr lIns="90000" rIns="90000" tIns="45000" bIns="45000" anchor="t">
            <a:noAutofit/>
          </a:bodyPr>
          <a:p>
            <a:pPr>
              <a:lnSpc>
                <a:spcPct val="100000"/>
              </a:lnSpc>
              <a:buNone/>
            </a:pPr>
            <a:r>
              <a:rPr b="1" lang="en-PH" sz="1800" spc="-1" strike="noStrike">
                <a:solidFill>
                  <a:srgbClr val="000000"/>
                </a:solidFill>
                <a:latin typeface="Lato"/>
                <a:ea typeface="DejaVu Sans"/>
              </a:rPr>
              <a:t>Importance of Meiosis</a:t>
            </a:r>
            <a:endParaRPr b="0" lang="en-PH" sz="1800" spc="-1" strike="noStrike">
              <a:latin typeface="Arial"/>
            </a:endParaRPr>
          </a:p>
          <a:p>
            <a:pPr algn="just">
              <a:lnSpc>
                <a:spcPct val="100000"/>
              </a:lnSpc>
              <a:buNone/>
            </a:pPr>
            <a:r>
              <a:rPr b="0" lang="en-PH" sz="1800" spc="-1" strike="noStrike">
                <a:solidFill>
                  <a:srgbClr val="000000"/>
                </a:solidFill>
                <a:latin typeface="Lato"/>
                <a:ea typeface="DejaVu Sans"/>
              </a:rPr>
              <a:t>	</a:t>
            </a:r>
            <a:r>
              <a:rPr b="0" lang="en-PH" sz="1800" spc="-1" strike="noStrike">
                <a:solidFill>
                  <a:srgbClr val="000000"/>
                </a:solidFill>
                <a:latin typeface="Lato"/>
                <a:ea typeface="DejaVu Sans"/>
              </a:rPr>
              <a:t>Meiosis is involved in the formation of sex cells, in maintaining the constant chromosome number of a certain kind of organism or species, and in the occurrence of genetic variation.</a:t>
            </a:r>
            <a:endParaRPr b="0" lang="en-PH" sz="1800" spc="-1" strike="noStrike">
              <a:latin typeface="Arial"/>
            </a:endParaRPr>
          </a:p>
          <a:p>
            <a:pPr algn="just">
              <a:lnSpc>
                <a:spcPct val="100000"/>
              </a:lnSpc>
              <a:buNone/>
            </a:pPr>
            <a:r>
              <a:rPr b="1" lang="en-PH" sz="1800" spc="-1" strike="noStrike">
                <a:solidFill>
                  <a:srgbClr val="000000"/>
                </a:solidFill>
                <a:latin typeface="Lato"/>
                <a:ea typeface="DejaVu Sans"/>
              </a:rPr>
              <a:t>1. Sex cell formation</a:t>
            </a:r>
            <a:endParaRPr b="0" lang="en-PH" sz="1800" spc="-1" strike="noStrike">
              <a:latin typeface="Arial"/>
            </a:endParaRPr>
          </a:p>
          <a:p>
            <a:pPr algn="just">
              <a:lnSpc>
                <a:spcPct val="100000"/>
              </a:lnSpc>
              <a:buNone/>
            </a:pPr>
            <a:r>
              <a:rPr b="0" lang="en-PH" sz="1800" spc="-1" strike="noStrike">
                <a:solidFill>
                  <a:srgbClr val="000000"/>
                </a:solidFill>
                <a:latin typeface="Lato"/>
                <a:ea typeface="DejaVu Sans"/>
              </a:rPr>
              <a:t>	</a:t>
            </a:r>
            <a:r>
              <a:rPr b="0" lang="en-PH" sz="1800" spc="-1" strike="noStrike">
                <a:solidFill>
                  <a:srgbClr val="000000"/>
                </a:solidFill>
                <a:latin typeface="Lato"/>
                <a:ea typeface="DejaVu Sans"/>
              </a:rPr>
              <a:t>Meiosis is the main event involved in the process of sex cell or gamete formation called gametogenesis. In males, gamete formation is called spermatogenesis, which produces sperm cells. In females, it is called </a:t>
            </a:r>
            <a:r>
              <a:rPr b="1" i="1" lang="en-PH" sz="1800" spc="-1" strike="noStrike">
                <a:solidFill>
                  <a:srgbClr val="000000"/>
                </a:solidFill>
                <a:latin typeface="Lato"/>
                <a:ea typeface="DejaVu Sans"/>
              </a:rPr>
              <a:t>oogenesis</a:t>
            </a:r>
            <a:r>
              <a:rPr b="0" lang="en-PH" sz="1800" spc="-1" strike="noStrike">
                <a:solidFill>
                  <a:srgbClr val="000000"/>
                </a:solidFill>
                <a:latin typeface="Lato"/>
                <a:ea typeface="DejaVu Sans"/>
              </a:rPr>
              <a:t>, which produces egg cells.</a:t>
            </a:r>
            <a:endParaRPr b="0" lang="en-PH" sz="1800" spc="-1" strike="noStrike">
              <a:latin typeface="Arial"/>
            </a:endParaRPr>
          </a:p>
          <a:p>
            <a:pPr algn="just">
              <a:lnSpc>
                <a:spcPct val="100000"/>
              </a:lnSpc>
              <a:buNone/>
            </a:pPr>
            <a:r>
              <a:rPr b="1" lang="en-PH" sz="1800" spc="-1" strike="noStrike">
                <a:solidFill>
                  <a:srgbClr val="000000"/>
                </a:solidFill>
                <a:latin typeface="Lato"/>
                <a:ea typeface="DejaVu Sans"/>
              </a:rPr>
              <a:t>2. </a:t>
            </a:r>
            <a:r>
              <a:rPr b="1" lang="en-PH" sz="1800" spc="-1" strike="noStrike">
                <a:solidFill>
                  <a:srgbClr val="000000"/>
                </a:solidFill>
                <a:latin typeface="Lato"/>
                <a:ea typeface="€_x005F_x0019_åþ"/>
              </a:rPr>
              <a:t>Chromosome constant number</a:t>
            </a:r>
            <a:endParaRPr b="0" lang="en-PH" sz="1800" spc="-1" strike="noStrike">
              <a:latin typeface="Arial"/>
            </a:endParaRPr>
          </a:p>
          <a:p>
            <a:pPr algn="just">
              <a:lnSpc>
                <a:spcPct val="100000"/>
              </a:lnSpc>
              <a:buNone/>
            </a:pPr>
            <a:r>
              <a:rPr b="0" lang="en-PH" sz="1800" spc="-1" strike="noStrike">
                <a:solidFill>
                  <a:srgbClr val="000000"/>
                </a:solidFill>
                <a:latin typeface="Lato"/>
                <a:ea typeface="€_x005F_x0019_åþ"/>
              </a:rPr>
              <a:t>	</a:t>
            </a:r>
            <a:r>
              <a:rPr b="0" lang="en-PH" sz="1800" spc="-1" strike="noStrike">
                <a:solidFill>
                  <a:srgbClr val="000000"/>
                </a:solidFill>
                <a:latin typeface="Lato"/>
                <a:ea typeface="€_x005F_x0019_åþ"/>
              </a:rPr>
              <a:t>Sperm cell and egg cell are haploid before fertilization. In humans, the haploid set is equal to 23 chromosomes. The combination of these sex cells with the haploid number of chromosomes will produce a zygote with the same number of chromosomes as the parent, that is, 46 chromosomes. Meiosis, therefore, ensures that the chromosome number of organisms stays constant generation after generation.</a:t>
            </a:r>
            <a:endParaRPr b="0" lang="en-PH" sz="1800" spc="-1" strike="noStrike">
              <a:latin typeface="Arial"/>
            </a:endParaRPr>
          </a:p>
          <a:p>
            <a:pPr algn="just">
              <a:lnSpc>
                <a:spcPct val="100000"/>
              </a:lnSpc>
              <a:buNone/>
            </a:pPr>
            <a:r>
              <a:rPr b="1" lang="en-PH" sz="1800" spc="-1" strike="noStrike">
                <a:solidFill>
                  <a:srgbClr val="000000"/>
                </a:solidFill>
                <a:latin typeface="Lato"/>
                <a:ea typeface="€_x005F_x0019_åþ"/>
              </a:rPr>
              <a:t>3. Genetic variation</a:t>
            </a:r>
            <a:endParaRPr b="0" lang="en-PH" sz="1800" spc="-1" strike="noStrike">
              <a:latin typeface="Arial"/>
            </a:endParaRPr>
          </a:p>
          <a:p>
            <a:pPr algn="just">
              <a:lnSpc>
                <a:spcPct val="100000"/>
              </a:lnSpc>
              <a:buNone/>
            </a:pPr>
            <a:r>
              <a:rPr b="0" lang="en-PH" sz="1800" spc="-1" strike="noStrike">
                <a:solidFill>
                  <a:srgbClr val="000000"/>
                </a:solidFill>
                <a:latin typeface="Lato"/>
                <a:ea typeface="€_x005F_x0019_åþ"/>
              </a:rPr>
              <a:t>	</a:t>
            </a:r>
            <a:r>
              <a:rPr b="0" lang="en-PH" sz="1800" spc="-1" strike="noStrike">
                <a:solidFill>
                  <a:srgbClr val="000000"/>
                </a:solidFill>
                <a:latin typeface="Lato"/>
                <a:ea typeface="€_x005F_x0019_åþ"/>
              </a:rPr>
              <a:t>The process of meiosis is an important event because it produces genetic variation among sexually reproducing organisms. This explains why no two individuals are identical. Due to crossing-over, which happens during prophase I, and an independent assortment of chromosomes, which occurs during metaphase I, numerous unique combinations of genes can be produced in the resulting zygote.</a:t>
            </a:r>
            <a:endParaRPr b="0" lang="en-PH" sz="1800" spc="-1" strike="noStrike">
              <a:latin typeface="Arial"/>
            </a:endParaRPr>
          </a:p>
        </p:txBody>
      </p:sp>
      <p:sp>
        <p:nvSpPr>
          <p:cNvPr id="157" name=""/>
          <p:cNvSpPr txBox="1"/>
          <p:nvPr/>
        </p:nvSpPr>
        <p:spPr>
          <a:xfrm>
            <a:off x="4990680" y="164520"/>
            <a:ext cx="2210400" cy="735480"/>
          </a:xfrm>
          <a:prstGeom prst="rect">
            <a:avLst/>
          </a:prstGeom>
          <a:noFill/>
          <a:ln w="0">
            <a:noFill/>
          </a:ln>
        </p:spPr>
        <p:txBody>
          <a:bodyPr lIns="90000" rIns="90000" tIns="45000" bIns="45000" anchor="t">
            <a:noAutofit/>
          </a:bodyPr>
          <a:p>
            <a:r>
              <a:rPr b="0" lang="en-US" sz="3600" spc="-1" strike="noStrike">
                <a:solidFill>
                  <a:srgbClr val="ffffff"/>
                </a:solidFill>
                <a:latin typeface="Montserrat Medium"/>
                <a:ea typeface="DejaVu Sans"/>
              </a:rPr>
              <a:t> </a:t>
            </a:r>
            <a:r>
              <a:rPr b="1" lang="en-US" sz="3600" spc="-1" strike="noStrike">
                <a:solidFill>
                  <a:srgbClr val="000000"/>
                </a:solidFill>
                <a:latin typeface="Montserrat Medium"/>
                <a:ea typeface="DejaVu Sans"/>
              </a:rPr>
              <a:t>Meiosis</a:t>
            </a:r>
            <a:endParaRPr b="0" lang="en-PH" sz="3600" spc="-1" strike="noStrike">
              <a:latin typeface="Arial"/>
            </a:endParaRPr>
          </a:p>
        </p:txBody>
      </p:sp>
    </p:spTree>
  </p:cSld>
  <mc:AlternateContent>
    <mc:Choice Requires="p14">
      <p:transition spd="slow" p14:dur="2000"/>
    </mc:Choice>
    <mc:Fallback>
      <p:transition spd="slow"/>
    </mc:Fallback>
  </mc:AlternateContent>
</p:sld>
</file>

<file path=ppt/slides/slide9.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58" name=""/>
          <p:cNvSpPr/>
          <p:nvPr/>
        </p:nvSpPr>
        <p:spPr>
          <a:xfrm>
            <a:off x="808200" y="1440000"/>
            <a:ext cx="11071080" cy="719280"/>
          </a:xfrm>
          <a:prstGeom prst="rect">
            <a:avLst/>
          </a:prstGeom>
          <a:noFill/>
          <a:ln w="0">
            <a:noFill/>
          </a:ln>
        </p:spPr>
        <p:style>
          <a:lnRef idx="0"/>
          <a:fillRef idx="0"/>
          <a:effectRef idx="0"/>
          <a:fontRef idx="minor"/>
        </p:style>
        <p:txBody>
          <a:bodyPr lIns="90000" rIns="90000" tIns="45000" bIns="45000" anchor="t">
            <a:noAutofit/>
          </a:bodyPr>
          <a:p>
            <a:pPr>
              <a:lnSpc>
                <a:spcPct val="100000"/>
              </a:lnSpc>
              <a:buNone/>
            </a:pPr>
            <a:r>
              <a:rPr b="1" lang="en-PH" sz="1800" spc="-1" strike="noStrike">
                <a:solidFill>
                  <a:srgbClr val="000000"/>
                </a:solidFill>
                <a:latin typeface="Lato"/>
                <a:ea typeface="DejaVu Sans"/>
              </a:rPr>
              <a:t>Directions: </a:t>
            </a:r>
            <a:r>
              <a:rPr b="0" lang="en-PH" sz="1800" spc="-1" strike="noStrike">
                <a:solidFill>
                  <a:srgbClr val="000000"/>
                </a:solidFill>
                <a:latin typeface="Lato"/>
                <a:ea typeface="DejaVu Sans"/>
              </a:rPr>
              <a:t>Study the different events in each stage of meiosis, as shown in the pictures below. Label each stage of meiosis.</a:t>
            </a:r>
            <a:endParaRPr b="0" lang="en-PH" sz="1800" spc="-1" strike="noStrike">
              <a:latin typeface="Arial"/>
            </a:endParaRPr>
          </a:p>
        </p:txBody>
      </p:sp>
      <p:pic>
        <p:nvPicPr>
          <p:cNvPr id="159" name="" descr=""/>
          <p:cNvPicPr/>
          <p:nvPr/>
        </p:nvPicPr>
        <p:blipFill>
          <a:blip r:embed="rId1"/>
          <a:stretch/>
        </p:blipFill>
        <p:spPr>
          <a:xfrm>
            <a:off x="2335320" y="2160000"/>
            <a:ext cx="5403960" cy="3997080"/>
          </a:xfrm>
          <a:prstGeom prst="rect">
            <a:avLst/>
          </a:prstGeom>
          <a:ln w="0">
            <a:noFill/>
          </a:ln>
        </p:spPr>
      </p:pic>
      <p:pic>
        <p:nvPicPr>
          <p:cNvPr id="160" name="" descr=""/>
          <p:cNvPicPr/>
          <p:nvPr/>
        </p:nvPicPr>
        <p:blipFill>
          <a:blip r:embed="rId2"/>
          <a:stretch/>
        </p:blipFill>
        <p:spPr>
          <a:xfrm>
            <a:off x="7740000" y="2160000"/>
            <a:ext cx="1501920" cy="3997080"/>
          </a:xfrm>
          <a:prstGeom prst="rect">
            <a:avLst/>
          </a:prstGeom>
          <a:ln w="0">
            <a:noFill/>
          </a:ln>
        </p:spPr>
      </p:pic>
      <p:sp>
        <p:nvSpPr>
          <p:cNvPr id="161" name=""/>
          <p:cNvSpPr/>
          <p:nvPr/>
        </p:nvSpPr>
        <p:spPr>
          <a:xfrm>
            <a:off x="5375880" y="989280"/>
            <a:ext cx="1440000" cy="450000"/>
          </a:xfrm>
          <a:prstGeom prst="rect">
            <a:avLst/>
          </a:prstGeom>
          <a:noFill/>
          <a:ln w="38160">
            <a:solidFill>
              <a:srgbClr val="3465a4"/>
            </a:solidFill>
            <a:prstDash val="sysDash"/>
            <a:round/>
          </a:ln>
        </p:spPr>
        <p:style>
          <a:lnRef idx="0"/>
          <a:fillRef idx="0"/>
          <a:effectRef idx="0"/>
          <a:fontRef idx="minor"/>
        </p:style>
        <p:txBody>
          <a:bodyPr lIns="109080" rIns="109080" tIns="64080" bIns="64080" anchor="ctr">
            <a:noAutofit/>
          </a:bodyPr>
          <a:p>
            <a:pPr algn="ctr">
              <a:lnSpc>
                <a:spcPct val="100000"/>
              </a:lnSpc>
              <a:buNone/>
            </a:pPr>
            <a:r>
              <a:rPr b="1" lang="en-PH" sz="1800" spc="-1" strike="noStrike">
                <a:solidFill>
                  <a:srgbClr val="000000"/>
                </a:solidFill>
                <a:latin typeface="Lato"/>
                <a:ea typeface="DejaVu Sans"/>
              </a:rPr>
              <a:t>Activity</a:t>
            </a:r>
            <a:endParaRPr b="0" lang="en-PH" sz="1800" spc="-1" strike="noStrike">
              <a:latin typeface="Arial"/>
            </a:endParaRPr>
          </a:p>
        </p:txBody>
      </p:sp>
      <p:sp>
        <p:nvSpPr>
          <p:cNvPr id="162" name=""/>
          <p:cNvSpPr txBox="1"/>
          <p:nvPr/>
        </p:nvSpPr>
        <p:spPr>
          <a:xfrm>
            <a:off x="4990680" y="164520"/>
            <a:ext cx="2210400" cy="735480"/>
          </a:xfrm>
          <a:prstGeom prst="rect">
            <a:avLst/>
          </a:prstGeom>
          <a:noFill/>
          <a:ln w="0">
            <a:noFill/>
          </a:ln>
        </p:spPr>
        <p:txBody>
          <a:bodyPr lIns="90000" rIns="90000" tIns="45000" bIns="45000" anchor="t">
            <a:noAutofit/>
          </a:bodyPr>
          <a:p>
            <a:r>
              <a:rPr b="0" lang="en-US" sz="3600" spc="-1" strike="noStrike">
                <a:solidFill>
                  <a:srgbClr val="ffffff"/>
                </a:solidFill>
                <a:latin typeface="Montserrat Medium"/>
                <a:ea typeface="DejaVu Sans"/>
              </a:rPr>
              <a:t> </a:t>
            </a:r>
            <a:r>
              <a:rPr b="1" lang="en-US" sz="3600" spc="-1" strike="noStrike">
                <a:solidFill>
                  <a:srgbClr val="000000"/>
                </a:solidFill>
                <a:latin typeface="Montserrat Medium"/>
                <a:ea typeface="DejaVu Sans"/>
              </a:rPr>
              <a:t>Meiosis</a:t>
            </a:r>
            <a:endParaRPr b="0" lang="en-PH" sz="3600" spc="-1" strike="noStrike">
              <a:latin typeface="Arial"/>
            </a:endParaRPr>
          </a:p>
        </p:txBody>
      </p:sp>
    </p:spTree>
  </p:cSld>
  <mc:AlternateContent>
    <mc:Choice Requires="p14">
      <p:transition spd="slow" p14:dur="2000"/>
    </mc:Choice>
    <mc:Fallback>
      <p:transition spd="slow"/>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app.xml><?xml version="1.0" encoding="utf-8"?>
<Properties xmlns="http://schemas.openxmlformats.org/officeDocument/2006/extended-properties" xmlns:vt="http://schemas.openxmlformats.org/officeDocument/2006/docPropsVTypes">
  <Template/>
  <TotalTime>739</TotalTime>
  <Application>LibreOffice/7.2.5.2$MacOSX_X86_64 LibreOffice_project/499f9727c189e6ef3471021d6132d4c694f357e5</Application>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2019-04-16T02:10:14Z</dcterms:created>
  <dc:creator>Microsoft Office User</dc:creator>
  <dc:description/>
  <dc:language>en-PH</dc:language>
  <cp:lastModifiedBy/>
  <dcterms:modified xsi:type="dcterms:W3CDTF">2023-08-09T15:07:45Z</dcterms:modified>
  <cp:revision>113</cp:revision>
  <dc:subject/>
  <dc:title>PowerPoint Presentation</dc:title>
</cp:coreProperties>
</file>

<file path=docProps/custom.xml><?xml version="1.0" encoding="utf-8"?>
<Properties xmlns="http://schemas.openxmlformats.org/officeDocument/2006/custom-properties" xmlns:vt="http://schemas.openxmlformats.org/officeDocument/2006/docPropsVTypes">
  <property fmtid="{D5CDD505-2E9C-101B-9397-08002B2CF9AE}" pid="2" name="PresentationFormat">
    <vt:lpwstr>Widescreen</vt:lpwstr>
  </property>
  <property fmtid="{D5CDD505-2E9C-101B-9397-08002B2CF9AE}" pid="3" name="Slides">
    <vt:r8>8</vt:r8>
  </property>
</Properties>
</file>