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7920" cy="27979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3360" cy="3861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3360" cy="3830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91040" cy="6339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9480" cy="9694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3560" cy="10335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9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2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91040" cy="63396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69480" cy="9694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3560" cy="103356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9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22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5360" cy="3383640"/>
          </a:xfrm>
          <a:prstGeom prst="rect">
            <a:avLst/>
          </a:prstGeom>
          <a:ln w="1270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91040" cy="633960"/>
          </a:xfrm>
          <a:prstGeom prst="rect">
            <a:avLst/>
          </a:prstGeom>
          <a:ln w="0">
            <a:noFill/>
          </a:ln>
        </p:spPr>
      </p:pic>
      <p:sp>
        <p:nvSpPr>
          <p:cNvPr id="168" name="Rectangle 7"/>
          <p:cNvSpPr/>
          <p:nvPr/>
        </p:nvSpPr>
        <p:spPr>
          <a:xfrm>
            <a:off x="10868760" y="0"/>
            <a:ext cx="969480" cy="9694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3560" cy="1033560"/>
          </a:xfrm>
          <a:prstGeom prst="rect">
            <a:avLst/>
          </a:prstGeom>
          <a:ln w="0">
            <a:noFill/>
          </a:ln>
        </p:spPr>
      </p:pic>
      <p:sp>
        <p:nvSpPr>
          <p:cNvPr id="170" name="TextBox 9"/>
          <p:cNvSpPr/>
          <p:nvPr/>
        </p:nvSpPr>
        <p:spPr>
          <a:xfrm>
            <a:off x="185400" y="6362280"/>
            <a:ext cx="469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1" name="TextBox 11"/>
          <p:cNvSpPr/>
          <p:nvPr/>
        </p:nvSpPr>
        <p:spPr>
          <a:xfrm>
            <a:off x="9452520" y="6352200"/>
            <a:ext cx="2622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7"/>
          <p:cNvSpPr/>
          <p:nvPr/>
        </p:nvSpPr>
        <p:spPr>
          <a:xfrm>
            <a:off x="4203000" y="3105720"/>
            <a:ext cx="7494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Deductive Reasoning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is the process of reaching conclusions based on previously known facts.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To deduce means to reason from known facts. The deductive process involves the stipulation of a specific statement based on a general statement that has been accepted to be true. If we designate the general statement to be, “If a, then b,” then we can give a particular statement for a and get the conclusion b.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When you prove a theorem, you are using deductive reasoning—using existing structures to deduce new parts of the structure. In deductive reasoning, you assume that the hypothesis is true and then write a series of statements that lead to the conclusion.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Each statement is supported by a reason that justifies it. The set of statements and reasons consists of the proof.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An argument such as this is known as a syllogism. A simple syllogism is an argument made up of three statements: a major premise, a minor premise (both of which are accepted as true), and a conclusion.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Consider the following syllogisms.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1.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x : If two odd numbers are added, then their sum is even.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 : The numbers 3 and 5 are odd numbers.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 : The sum of 3 and 5 is even.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2.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x : If you want good health, then you should get 8 hours of sleep each day.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 : Aaron wants good health.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 : Aaron should get 8 hours of sleep each day.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In the given two sets of statements, statement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x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is called the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general statement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,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is called the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particular statement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, and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is called the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conclusion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. In these syllogisms, we reasoned from a statement about a general set to a statement about a particular member or element of that set. This kind of reasoning is characterized as reasoning from the general to the particular and it is called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deductive reasoning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Example 1: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Complete each syllogism. Write a general statement (x), a particular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statement (y), and a conclusion (z).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x: If you quit smoking, then you save your lungs.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y: Karl quit smoking.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z: ______________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b.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x: Right angles are congruent.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y: ______________________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z: ∠1 and ∠2 are congruent.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Solutions: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a. Karl saved his lungs.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b. ∠1 and ∠2 are right angles.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Example 2: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Determine if a valid conclusion can be reached from the two true statements.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x : If two angles of a triangle are congruent, then the sides opposite these angles are also congruent.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 : If two sides of a triangle are congruent, then the triangle is isosceles.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Solutions: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Conclusion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: If two angles of a triangle are congruent, then the triangle is isosceles.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This conclusion is true. Hence, valid.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Example 3: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Create a second statement and a valid conclusion from the given true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statement.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a. If two angles form a linear pair, then they share a common side.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b. If two planes intersect, then their intersection is a line.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Solutions: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y: ∠1 and ∠2 share a common side.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z: ∠1 and ∠2 form a linear pair.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b.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y: Planes m and n intersect.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z: Planes m and n intersect in a line.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Inductive Reasoning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is a process of observing data, recognizing patterns, and making generalizations from observations.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Geometry is rooted in inductive reasoning. Geometry in ancient times was a collection of procedures and measurements that gave answers to practical problems. Those procedures and measurements were generated over a long period of time as a result of experiences and observations. They were used to calculate land areas, build canals, and build pyramids. Most scientific inquiry begins with inductive reasoning. When a mathematician uses inductive reasoning to make a generalization, the generalization is called 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conjecture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Example 4: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A student in a Science class takes a piece of salt, turns it over a burning candle, and observes that it burns with a yellow flame. He/She does this with many other pieces of salt. Finding that they all burn with a yellow flame, the student therefore makes the conjecture: All salt burns with a yellow flame.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Example 5: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Use inductive reasoning to find the next two terms of each sequence.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Describe how you found the terms.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              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a. 1, 2, 4, 8, 16, ...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b. 1, 4, 9, 16, 25, ...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Solutions: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a. The next two terms are 32 and 64. Each term except the first is 2 times the previous term.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b. The next two terms are 36 and 49. The terms in the given sequence are squares of positive integers. Get the squares of 6 and 7.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41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Deductive and Inductive Reasoning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38080" y="1141560"/>
            <a:ext cx="10514520" cy="49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Example 6: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 Study each number pattern. State your findings by completing the conjecture.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12 + 28 = 40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0 + 22 = 22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14 + 6 = 20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18 + 16 = 34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10 + 30 = 40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8 + 38 = 46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Conjecture: The sum of __________________________________________.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Solution: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Lato"/>
              </a:rPr>
              <a:t>The sum of two even numbers is an even number.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3023640" y="4860000"/>
            <a:ext cx="6144840" cy="119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Application>LibreOffice/7.2.5.2$MacOSX_X86_64 LibreOffice_project/499f9727c189e6ef3471021d6132d4c694f357e5</Application>
  <AppVersion>15.0000</AppVersion>
  <Words>322</Words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2023-07-14T14:44:11Z</dcterms:modified>
  <cp:revision>171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