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4200" cy="685008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1080" cy="27910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6520" cy="385452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6520" cy="3762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4200" cy="6271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2640" cy="96264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6720" cy="10267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3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5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8520" cy="337680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3584160" y="2828880"/>
            <a:ext cx="8458920" cy="39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Ž_x005F_x0010_éþ"/>
              </a:rPr>
              <a:t>Using Exemplification as a Clue to Get the Meaning of Words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5"/>
          <p:cNvSpPr/>
          <p:nvPr/>
        </p:nvSpPr>
        <p:spPr>
          <a:xfrm>
            <a:off x="1440000" y="676440"/>
            <a:ext cx="899784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Exemplification as a Clue to Get the Meaning of Words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900000" y="4140000"/>
            <a:ext cx="10280880" cy="135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900000" y="2160000"/>
            <a:ext cx="10618920" cy="24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Another context clue you can make use of when you need to know the meaning of an unfamiliar word is the example clue.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900360" y="3434400"/>
            <a:ext cx="10438560" cy="205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žkîþ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žkîþ"/>
              </a:rPr>
              <a:t>An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example clue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žkîþ"/>
              </a:rPr>
              <a:t>gives additional examples, explanations, and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summaries to help you understand the meaning of an unfamiliar word. The example clue is usually near the unfamiliar word and introduced by the words/phrases such as, for example, such as, like, and including, to name a few.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"/>
          <p:cNvSpPr/>
          <p:nvPr/>
        </p:nvSpPr>
        <p:spPr>
          <a:xfrm>
            <a:off x="1440000" y="540000"/>
            <a:ext cx="899784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Exemplification as a Clue to Get the Meaning of Words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900000" y="4140000"/>
            <a:ext cx="10280880" cy="135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900360" y="1886760"/>
            <a:ext cx="10438560" cy="24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Example: 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900360" y="2534400"/>
            <a:ext cx="10280880" cy="48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We have to protect ourselves by getting vaccinated, whenever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available, from the many kinds of </a:t>
            </a:r>
            <a:r>
              <a:rPr b="0" i="1" lang="en-PH" sz="24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viruses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žkîþ"/>
              </a:rPr>
              <a:t>like Influenza and Corona, which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are considered deadly.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meaning of the word </a:t>
            </a:r>
            <a:r>
              <a:rPr b="0" lang="en-PH" sz="24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viruses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can be inferred through the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kîþ"/>
              </a:rPr>
              <a:t>examples Influenza and Corona, introduced by the word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like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. Using those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kîþ"/>
              </a:rPr>
              <a:t>example clues, we can infer that the word </a:t>
            </a:r>
            <a:r>
              <a:rPr b="0" lang="en-PH" sz="24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viruses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means something that can cause disease.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4"/>
          <p:cNvSpPr/>
          <p:nvPr/>
        </p:nvSpPr>
        <p:spPr>
          <a:xfrm>
            <a:off x="1440000" y="540000"/>
            <a:ext cx="899784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Exemplification as a Clue to Get the Meaning of Words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900360" y="1706760"/>
            <a:ext cx="10798560" cy="24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Example: 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900360" y="2340000"/>
            <a:ext cx="10258560" cy="48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When doctors need to know the kind of virus present in a body, they often get </a:t>
            </a:r>
            <a:r>
              <a:rPr b="0" i="1" lang="en-PH" sz="24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specimens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to test, such as blood, saliva, and urine.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What are the example clues which can be used to unlock the meaning of the word </a:t>
            </a:r>
            <a:r>
              <a:rPr b="0" lang="en-PH" sz="24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specimens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?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Blood, saliva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, and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urine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kîþ"/>
              </a:rPr>
              <a:t>as the example clues for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specimens.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900360" y="4860000"/>
            <a:ext cx="10258560" cy="13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What do you think is the meaning of the word specimens?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It is a small quantity of something, which can be used for testing.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900000" y="360000"/>
            <a:ext cx="100789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Exemplification as a Clue to Get the Meaning of Words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900000" y="1509840"/>
            <a:ext cx="10620000" cy="100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Read each sentence. Write the letter of the correct definition of the underlined word in each sentence. Choose from the options inside the box.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 rot="1800">
            <a:off x="898920" y="4681440"/>
            <a:ext cx="10618560" cy="376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1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. In order to find survivors, the rescuers worked through the </a:t>
            </a: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  <a:ea typeface="AppleSystemUIFont"/>
              </a:rPr>
              <a:t>debris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, such as fallen rocks and trees destroyed by the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earthquake. Debris means _____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2. It was hard to wash the shirt of my younger sister, for it was filled with </a:t>
            </a: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  <a:ea typeface="AppleSystemUIFont"/>
              </a:rPr>
              <a:t>stains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 like sauce and oil after eating adobo.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Stains mean _____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2700000" y="2520000"/>
            <a:ext cx="7198920" cy="19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 to relieve with liquid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 easily broken or destroyed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C.  animals that kill another animal for food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D.  the remains of something that was ruined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E.  dirty marks on something that are difficult to remove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2520000" y="2412000"/>
            <a:ext cx="6838920" cy="207180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"/>
          <p:cNvSpPr/>
          <p:nvPr/>
        </p:nvSpPr>
        <p:spPr>
          <a:xfrm>
            <a:off x="720000" y="360000"/>
            <a:ext cx="98989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Exemplification as a Clue to Get the Meaning of Words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900000" y="3600000"/>
            <a:ext cx="10438920" cy="34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3. I am so thirsty right now. Please give me water or juice to </a:t>
            </a: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  <a:ea typeface="AppleSystemUIFont"/>
              </a:rPr>
              <a:t>quench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 my thirst. Quench means _____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4. The label on the box says “</a:t>
            </a: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  <a:ea typeface="AppleSystemUIFont"/>
              </a:rPr>
              <a:t>fragile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” because it contains glasses, vases, and plates. Fragile means _____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5. Lions, tigers, and leopards are known as </a:t>
            </a: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  <a:ea typeface="AppleSystemUIFont"/>
              </a:rPr>
              <a:t>predators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ppleSystemUIFont"/>
              </a:rPr>
              <a:t> of small animals in the safari. Predators mean _____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2880000" y="1814040"/>
            <a:ext cx="7198920" cy="19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 to relieve with liquid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 easily broken or destroyed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C.  animals that kill another animal for food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D.  the remains of something that was ruined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E.  dirty marks on something that are difficult to remove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2700000" y="1620000"/>
            <a:ext cx="6838920" cy="215892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/>
          <p:nvPr/>
        </p:nvSpPr>
        <p:spPr>
          <a:xfrm>
            <a:off x="1621440" y="720000"/>
            <a:ext cx="8638560" cy="6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Exemplification as a Clue to Get the Meaning of Words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1620720" y="2340000"/>
            <a:ext cx="9177840" cy="246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c9211e"/>
                </a:solidFill>
                <a:latin typeface="Lato"/>
                <a:ea typeface="DejaVu Sans"/>
              </a:rPr>
              <a:t>Answer Key: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1. D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2. E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3. A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4. B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5. C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2023-07-11T09:01:48Z</dcterms:modified>
  <cp:revision>61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